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174" r:id="rId3"/>
    <p:sldId id="1425" r:id="rId4"/>
    <p:sldId id="1355" r:id="rId5"/>
    <p:sldId id="1339" r:id="rId6"/>
    <p:sldId id="1162" r:id="rId7"/>
    <p:sldId id="998"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26,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1879</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423</cp:revision>
  <dcterms:created xsi:type="dcterms:W3CDTF">2016-09-28T22:08:47Z</dcterms:created>
  <dcterms:modified xsi:type="dcterms:W3CDTF">2018-12-03T19:21:55Z</dcterms:modified>
</cp:coreProperties>
</file>