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79367" y="25367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2018-05-21T15:41:38Z</dcterms:modified>
</cp:coreProperties>
</file>