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782"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56787" y="3810742"/>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56905" y="4058477"/>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2019-05-25T16:32:13Z</dcterms:modified>
</cp:coreProperties>
</file>