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30" r:id="rId3"/>
    <p:sldId id="1179" r:id="rId4"/>
    <p:sldId id="1759" r:id="rId5"/>
    <p:sldId id="1476" r:id="rId6"/>
    <p:sldId id="1439" r:id="rId7"/>
    <p:sldId id="1527" r:id="rId8"/>
    <p:sldId id="480" r:id="rId9"/>
    <p:sldId id="1760" r:id="rId10"/>
    <p:sldId id="774" r:id="rId11"/>
    <p:sldId id="1761" r:id="rId12"/>
    <p:sldId id="1561" r:id="rId13"/>
    <p:sldId id="1734" r:id="rId14"/>
    <p:sldId id="1748" r:id="rId15"/>
    <p:sldId id="1436" r:id="rId16"/>
    <p:sldId id="1762" r:id="rId17"/>
    <p:sldId id="1463" r:id="rId18"/>
    <p:sldId id="1429" r:id="rId19"/>
    <p:sldId id="1578" r:id="rId20"/>
    <p:sldId id="1492" r:id="rId21"/>
    <p:sldId id="554" r:id="rId22"/>
    <p:sldId id="1514" r:id="rId23"/>
    <p:sldId id="1577"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4.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5.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6.svg"/><Relationship Id="rId4" Type="http://schemas.openxmlformats.org/officeDocument/2006/relationships/image" Target="../media/image10.svg"/><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12" Type="http://schemas.openxmlformats.org/officeDocument/2006/relationships/image" Target="../media/image4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45.pn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5.jp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30.png"/><Relationship Id="rId7"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35.svg"/><Relationship Id="rId4" Type="http://schemas.openxmlformats.org/officeDocument/2006/relationships/image" Target="../media/image31.sv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2.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6.svg"/><Relationship Id="rId9"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5.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28.jpg"/></Relationships>
</file>

<file path=ppt/slides/_rels/slide52.xml.rels><?xml version="1.0" encoding="UTF-8" standalone="yes"?>
<Relationships xmlns="http://schemas.openxmlformats.org/package/2006/relationships"><Relationship Id="rId3" Type="http://schemas.openxmlformats.org/officeDocument/2006/relationships/image" Target="../media/image65.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29.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9.jpg"/><Relationship Id="rId4" Type="http://schemas.openxmlformats.org/officeDocument/2006/relationships/image" Target="../media/image28.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15748" y="3751273"/>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732924" y="3844413"/>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06,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1872</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374</cp:revision>
  <dcterms:created xsi:type="dcterms:W3CDTF">2016-09-28T22:08:47Z</dcterms:created>
  <dcterms:modified xsi:type="dcterms:W3CDTF">2019-01-28T18:29:56Z</dcterms:modified>
</cp:coreProperties>
</file>