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680818" y="367209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4980936" y="391983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2019-01-26T20:51:28Z</dcterms:modified>
</cp:coreProperties>
</file>