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170" r:id="rId10"/>
    <p:sldId id="1551" r:id="rId11"/>
    <p:sldId id="1302" r:id="rId12"/>
    <p:sldId id="1290" r:id="rId13"/>
    <p:sldId id="1728" r:id="rId14"/>
    <p:sldId id="1475" r:id="rId15"/>
    <p:sldId id="1305"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2019-08-21T19:07:16Z</dcterms:modified>
</cp:coreProperties>
</file>