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8" r:id="rId4"/>
    <p:sldId id="284" r:id="rId5"/>
    <p:sldId id="286" r:id="rId6"/>
    <p:sldId id="287" r:id="rId7"/>
    <p:sldId id="294" r:id="rId8"/>
    <p:sldId id="288" r:id="rId9"/>
    <p:sldId id="289" r:id="rId10"/>
    <p:sldId id="296" r:id="rId11"/>
    <p:sldId id="262" r:id="rId12"/>
    <p:sldId id="290" r:id="rId13"/>
    <p:sldId id="264" r:id="rId14"/>
    <p:sldId id="285"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2016-11-24T17:38:50Z</dcterms:modified>
</cp:coreProperties>
</file>