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42" r:id="rId4"/>
    <p:sldId id="504" r:id="rId5"/>
    <p:sldId id="1502" r:id="rId6"/>
    <p:sldId id="1019" r:id="rId7"/>
    <p:sldId id="1328" r:id="rId8"/>
    <p:sldId id="1184" r:id="rId9"/>
    <p:sldId id="1503" r:id="rId10"/>
    <p:sldId id="1332" r:id="rId11"/>
    <p:sldId id="338" r:id="rId12"/>
    <p:sldId id="1240" r:id="rId13"/>
    <p:sldId id="1423" r:id="rId14"/>
    <p:sldId id="1085"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0" d="100"/>
          <a:sy n="80" d="100"/>
        </p:scale>
        <p:origin x="108" y="7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305777"/>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06,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1630</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Bernard MT Condensed</vt:lpstr>
      <vt:lpstr>Calibri</vt:lpstr>
      <vt:lpstr>Calibri Light</vt:lpstr>
      <vt:lpstr>Candara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401</cp:revision>
  <dcterms:created xsi:type="dcterms:W3CDTF">2016-09-28T22:08:47Z</dcterms:created>
  <dcterms:modified xsi:type="dcterms:W3CDTF">2019-08-11T19:45:02Z</dcterms:modified>
</cp:coreProperties>
</file>