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436" r:id="rId3"/>
    <p:sldId id="1492" r:id="rId4"/>
    <p:sldId id="1514" r:id="rId5"/>
    <p:sldId id="1762" r:id="rId6"/>
    <p:sldId id="1748" r:id="rId7"/>
    <p:sldId id="1761" r:id="rId8"/>
    <p:sldId id="1561" r:id="rId9"/>
    <p:sldId id="1430" r:id="rId10"/>
    <p:sldId id="1179" r:id="rId11"/>
    <p:sldId id="1759" r:id="rId12"/>
    <p:sldId id="1476" r:id="rId13"/>
    <p:sldId id="1439" r:id="rId14"/>
    <p:sldId id="1527" r:id="rId15"/>
    <p:sldId id="480" r:id="rId16"/>
    <p:sldId id="774" r:id="rId17"/>
    <p:sldId id="1734" r:id="rId18"/>
    <p:sldId id="1429" r:id="rId19"/>
    <p:sldId id="1463" r:id="rId20"/>
    <p:sldId id="1578" r:id="rId21"/>
    <p:sldId id="55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47.png"/><Relationship Id="rId18" Type="http://schemas.openxmlformats.org/officeDocument/2006/relationships/image" Target="../media/image50.svg"/><Relationship Id="rId3" Type="http://schemas.openxmlformats.org/officeDocument/2006/relationships/image" Target="../media/image19.png"/><Relationship Id="rId7" Type="http://schemas.openxmlformats.org/officeDocument/2006/relationships/image" Target="../media/image45.png"/><Relationship Id="rId12" Type="http://schemas.openxmlformats.org/officeDocument/2006/relationships/image" Target="../media/image16.svg"/><Relationship Id="rId17" Type="http://schemas.openxmlformats.org/officeDocument/2006/relationships/image" Target="../media/image49.png"/><Relationship Id="rId2" Type="http://schemas.openxmlformats.org/officeDocument/2006/relationships/image" Target="../media/image2.jpg"/><Relationship Id="rId16" Type="http://schemas.openxmlformats.org/officeDocument/2006/relationships/image" Target="../media/image18.svg"/><Relationship Id="rId1" Type="http://schemas.openxmlformats.org/officeDocument/2006/relationships/slideLayout" Target="../slideLayouts/slideLayout13.xml"/><Relationship Id="rId6" Type="http://schemas.openxmlformats.org/officeDocument/2006/relationships/image" Target="../media/image44.svg"/><Relationship Id="rId11" Type="http://schemas.openxmlformats.org/officeDocument/2006/relationships/image" Target="../media/image15.png"/><Relationship Id="rId5" Type="http://schemas.openxmlformats.org/officeDocument/2006/relationships/image" Target="../media/image43.png"/><Relationship Id="rId15" Type="http://schemas.openxmlformats.org/officeDocument/2006/relationships/image" Target="../media/image17.png"/><Relationship Id="rId10" Type="http://schemas.openxmlformats.org/officeDocument/2006/relationships/image" Target="../media/image14.svg"/><Relationship Id="rId4" Type="http://schemas.openxmlformats.org/officeDocument/2006/relationships/image" Target="../media/image20.svg"/><Relationship Id="rId9" Type="http://schemas.openxmlformats.org/officeDocument/2006/relationships/image" Target="../media/image13.png"/><Relationship Id="rId14" Type="http://schemas.openxmlformats.org/officeDocument/2006/relationships/image" Target="../media/image48.svg"/></Relationships>
</file>

<file path=ppt/slides/_rels/slide12.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s>
</file>

<file path=ppt/slides/_rels/slide13.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1.jpg"/><Relationship Id="rId4" Type="http://schemas.openxmlformats.org/officeDocument/2006/relationships/image" Target="../media/image60.jpg"/></Relationships>
</file>

<file path=ppt/slides/_rels/slide1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63.svg"/><Relationship Id="rId4" Type="http://schemas.openxmlformats.org/officeDocument/2006/relationships/image" Target="../media/image24.svg"/><Relationship Id="rId9" Type="http://schemas.openxmlformats.org/officeDocument/2006/relationships/image" Target="../media/image62.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6.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65.jpg"/><Relationship Id="rId5" Type="http://schemas.openxmlformats.org/officeDocument/2006/relationships/image" Target="../media/image64.jpg"/><Relationship Id="rId4" Type="http://schemas.openxmlformats.org/officeDocument/2006/relationships/image" Target="../media/image59.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4.svg"/></Relationships>
</file>

<file path=ppt/slides/_rels/slide18.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2.svg"/><Relationship Id="rId4" Type="http://schemas.openxmlformats.org/officeDocument/2006/relationships/image" Target="../media/image14.svg"/><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7.jpg"/><Relationship Id="rId4" Type="http://schemas.openxmlformats.org/officeDocument/2006/relationships/image" Target="../media/image6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17.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8.svg"/><Relationship Id="rId9" Type="http://schemas.openxmlformats.org/officeDocument/2006/relationships/image" Target="../media/image19.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17.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8.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7.jpg"/><Relationship Id="rId4" Type="http://schemas.openxmlformats.org/officeDocument/2006/relationships/image" Target="../media/image61.jpg"/></Relationships>
</file>

<file path=ppt/slides/_rels/slide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9.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60.jpg"/></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61.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29.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0.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647256" y="768798"/>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915847" y="945121"/>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08, 2022</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1965</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527</cp:revision>
  <dcterms:created xsi:type="dcterms:W3CDTF">2016-09-28T22:08:47Z</dcterms:created>
  <dcterms:modified xsi:type="dcterms:W3CDTF">2019-05-29T17:09:15Z</dcterms:modified>
</cp:coreProperties>
</file>