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489" r:id="rId2"/>
    <p:sldId id="528" r:id="rId3"/>
    <p:sldId id="523" r:id="rId4"/>
    <p:sldId id="527" r:id="rId5"/>
    <p:sldId id="524" r:id="rId6"/>
    <p:sldId id="521" r:id="rId7"/>
    <p:sldId id="525" r:id="rId8"/>
    <p:sldId id="522" r:id="rId9"/>
    <p:sldId id="526" r:id="rId10"/>
    <p:sldId id="520" r:id="rId11"/>
    <p:sldId id="446" r:id="rId12"/>
    <p:sldId id="514" r:id="rId13"/>
    <p:sldId id="515" r:id="rId14"/>
    <p:sldId id="516" r:id="rId15"/>
    <p:sldId id="517" r:id="rId16"/>
    <p:sldId id="518" r:id="rId17"/>
    <p:sldId id="519" r:id="rId18"/>
    <p:sldId id="507" r:id="rId19"/>
    <p:sldId id="511" r:id="rId20"/>
    <p:sldId id="508" r:id="rId21"/>
    <p:sldId id="510" r:id="rId22"/>
    <p:sldId id="509" r:id="rId23"/>
    <p:sldId id="502" r:id="rId24"/>
    <p:sldId id="513" r:id="rId25"/>
    <p:sldId id="512" r:id="rId26"/>
    <p:sldId id="503" r:id="rId27"/>
    <p:sldId id="504" r:id="rId28"/>
    <p:sldId id="505" r:id="rId29"/>
    <p:sldId id="506" r:id="rId30"/>
    <p:sldId id="501" r:id="rId31"/>
    <p:sldId id="497" r:id="rId32"/>
    <p:sldId id="500" r:id="rId33"/>
    <p:sldId id="498" r:id="rId34"/>
    <p:sldId id="499" r:id="rId35"/>
    <p:sldId id="495" r:id="rId36"/>
    <p:sldId id="496" r:id="rId37"/>
    <p:sldId id="266" r:id="rId38"/>
    <p:sldId id="338" r:id="rId39"/>
    <p:sldId id="297" r:id="rId40"/>
    <p:sldId id="274" r:id="rId41"/>
    <p:sldId id="317"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5B9BD5"/>
    <a:srgbClr val="00B0F0"/>
    <a:srgbClr val="A5A5A5"/>
    <a:srgbClr val="FFC000"/>
    <a:srgbClr val="F6AD36"/>
    <a:srgbClr val="96B357"/>
    <a:srgbClr val="2774A9"/>
    <a:srgbClr val="179D83"/>
    <a:srgbClr val="F49D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26" y="60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4/10/2018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35</a:t>
            </a:fld>
            <a:endParaRPr lang="ru-RU"/>
          </a:p>
        </p:txBody>
      </p:sp>
    </p:spTree>
    <p:extLst>
      <p:ext uri="{BB962C8B-B14F-4D97-AF65-F5344CB8AC3E}">
        <p14:creationId xmlns:p14="http://schemas.microsoft.com/office/powerpoint/2010/main" val="2411081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4/10/2018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4/10/2018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4/10/2018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4/10/2018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4/10/2018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8.jpg"/><Relationship Id="rId4" Type="http://schemas.openxmlformats.org/officeDocument/2006/relationships/image" Target="../media/image37.jp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5.png"/><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26.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Pentagon 2"/>
          <p:cNvSpPr>
            <a:spLocks/>
          </p:cNvSpPr>
          <p:nvPr/>
        </p:nvSpPr>
        <p:spPr>
          <a:xfrm rot="16200000">
            <a:off x="8253655" y="3947686"/>
            <a:ext cx="1280160" cy="45720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12"/>
          <p:cNvSpPr/>
          <p:nvPr/>
        </p:nvSpPr>
        <p:spPr>
          <a:xfrm rot="5400000">
            <a:off x="3236787" y="-2301766"/>
            <a:ext cx="1828800" cy="6400800"/>
          </a:xfrm>
          <a:prstGeom prst="homePlate">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1085302" y="103122"/>
            <a:ext cx="6131769" cy="1072752"/>
            <a:chOff x="4266557" y="5289211"/>
            <a:chExt cx="6799388" cy="1072752"/>
          </a:xfrm>
          <a:effectLst/>
        </p:grpSpPr>
        <p:sp>
          <p:nvSpPr>
            <p:cNvPr id="20" name="TextBox 19"/>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4266557" y="5828483"/>
              <a:ext cx="679938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nvGrpSpPr>
          <p:cNvPr id="23" name="Group 22"/>
          <p:cNvGrpSpPr/>
          <p:nvPr/>
        </p:nvGrpSpPr>
        <p:grpSpPr>
          <a:xfrm>
            <a:off x="7064935" y="6102503"/>
            <a:ext cx="3657600" cy="640080"/>
            <a:chOff x="7422583" y="5790881"/>
            <a:chExt cx="3657600" cy="640080"/>
          </a:xfrm>
        </p:grpSpPr>
        <p:sp>
          <p:nvSpPr>
            <p:cNvPr id="25" name="TextBox 24">
              <a:hlinkClick r:id="rId3"/>
            </p:cNvPr>
            <p:cNvSpPr txBox="1"/>
            <p:nvPr/>
          </p:nvSpPr>
          <p:spPr>
            <a:xfrm>
              <a:off x="7422583" y="5957033"/>
              <a:ext cx="3657600" cy="307777"/>
            </a:xfrm>
            <a:prstGeom prst="rect">
              <a:avLst/>
            </a:prstGeom>
            <a:solidFill>
              <a:schemeClr val="tx1">
                <a:alpha val="30000"/>
              </a:schemeClr>
            </a:solidFill>
            <a:ln>
              <a:noFill/>
            </a:ln>
            <a:effectLst/>
          </p:spPr>
          <p:txBody>
            <a:bodyPr wrap="square" rtlCol="0">
              <a:spAutoFit/>
            </a:bodyPr>
            <a:lstStyle/>
            <a:p>
              <a:r>
                <a:rPr lang="en-US" sz="1400" i="1" dirty="0">
                  <a:solidFill>
                    <a:schemeClr val="bg1"/>
                  </a:solidFill>
                  <a:latin typeface="+mj-lt"/>
                  <a:cs typeface="Estrangelo Edessa" panose="03080600000000000000" pitchFamily="66" charset="0"/>
                </a:rPr>
                <a:t>By James Sager – June 23,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13757" y="579088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sp>
        <p:nvSpPr>
          <p:cNvPr id="48" name="TextBox 4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67" name="TextBox 6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0" name="TextBox 2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3" name="TextBox 1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19" name="TextBox 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3" name="TextBox 6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39" name="TextBox 3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16524</TotalTime>
  <Words>4445</Words>
  <Application>Microsoft Office PowerPoint</Application>
  <PresentationFormat>Widescreen</PresentationFormat>
  <Paragraphs>400</Paragraphs>
  <Slides>41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5736</cp:revision>
  <dcterms:created xsi:type="dcterms:W3CDTF">2015-12-31T02:20:12Z</dcterms:created>
  <dcterms:modified xsi:type="dcterms:W3CDTF">2018-04-10T14:24:02Z</dcterms:modified>
</cp:coreProperties>
</file>