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51" r:id="rId3"/>
    <p:sldId id="627" r:id="rId4"/>
    <p:sldId id="628" r:id="rId5"/>
    <p:sldId id="629" r:id="rId6"/>
    <p:sldId id="630" r:id="rId7"/>
    <p:sldId id="631"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9" r:id="rId22"/>
    <p:sldId id="650"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31520" y="411334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2019-08-25T16:50:44Z</dcterms:modified>
</cp:coreProperties>
</file>