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7" d="100"/>
          <a:sy n="87" d="100"/>
        </p:scale>
        <p:origin x="90" y="50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18366</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5793</cp:revision>
  <dcterms:created xsi:type="dcterms:W3CDTF">2015-12-31T02:20:12Z</dcterms:created>
  <dcterms:modified xsi:type="dcterms:W3CDTF">2019-01-25T15:33:30Z</dcterms:modified>
</cp:coreProperties>
</file>