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1892" r:id="rId2"/>
    <p:sldId id="1474" r:id="rId3"/>
    <p:sldId id="1885" r:id="rId4"/>
    <p:sldId id="1909" r:id="rId5"/>
    <p:sldId id="1908" r:id="rId6"/>
    <p:sldId id="1907" r:id="rId7"/>
    <p:sldId id="1300" r:id="rId8"/>
    <p:sldId id="1906" r:id="rId9"/>
    <p:sldId id="1522" r:id="rId10"/>
    <p:sldId id="1457" r:id="rId11"/>
    <p:sldId id="1899" r:id="rId12"/>
    <p:sldId id="1905" r:id="rId13"/>
    <p:sldId id="1912" r:id="rId14"/>
    <p:sldId id="1913" r:id="rId15"/>
    <p:sldId id="1910" r:id="rId16"/>
    <p:sldId id="1886" r:id="rId17"/>
    <p:sldId id="1778" r:id="rId18"/>
    <p:sldId id="1904" r:id="rId19"/>
    <p:sldId id="1903" r:id="rId20"/>
    <p:sldId id="1710" r:id="rId21"/>
    <p:sldId id="1769" r:id="rId22"/>
    <p:sldId id="1895" r:id="rId23"/>
    <p:sldId id="1771" r:id="rId24"/>
    <p:sldId id="1894" r:id="rId25"/>
    <p:sldId id="1889" r:id="rId26"/>
    <p:sldId id="1896" r:id="rId27"/>
    <p:sldId id="1749" r:id="rId28"/>
    <p:sldId id="1789" r:id="rId29"/>
    <p:sldId id="1783" r:id="rId30"/>
    <p:sldId id="1573" r:id="rId31"/>
    <p:sldId id="1887" r:id="rId32"/>
    <p:sldId id="1888" r:id="rId33"/>
    <p:sldId id="1898" r:id="rId34"/>
    <p:sldId id="1301" r:id="rId35"/>
    <p:sldId id="1254" r:id="rId36"/>
    <p:sldId id="1848" r:id="rId37"/>
    <p:sldId id="1812" r:id="rId38"/>
    <p:sldId id="1811" r:id="rId39"/>
    <p:sldId id="1485" r:id="rId40"/>
    <p:sldId id="1801" r:id="rId41"/>
    <p:sldId id="1808" r:id="rId42"/>
    <p:sldId id="1917" r:id="rId43"/>
    <p:sldId id="1706" r:id="rId44"/>
    <p:sldId id="1845" r:id="rId45"/>
    <p:sldId id="1499" r:id="rId46"/>
    <p:sldId id="1847" r:id="rId47"/>
    <p:sldId id="1358" r:id="rId48"/>
    <p:sldId id="1233" r:id="rId49"/>
    <p:sldId id="1491" r:id="rId50"/>
    <p:sldId id="1742" r:id="rId51"/>
    <p:sldId id="1349" r:id="rId52"/>
    <p:sldId id="1683" r:id="rId53"/>
    <p:sldId id="1525" r:id="rId54"/>
    <p:sldId id="1146" r:id="rId55"/>
    <p:sldId id="1538" r:id="rId56"/>
    <p:sldId id="1149" r:id="rId57"/>
    <p:sldId id="1835" r:id="rId58"/>
    <p:sldId id="1836" r:id="rId59"/>
    <p:sldId id="1000" r:id="rId60"/>
    <p:sldId id="1774" r:id="rId61"/>
    <p:sldId id="1822" r:id="rId62"/>
    <p:sldId id="1823" r:id="rId63"/>
    <p:sldId id="1824" r:id="rId64"/>
    <p:sldId id="1545" r:id="rId65"/>
    <p:sldId id="1523" r:id="rId66"/>
    <p:sldId id="779" r:id="rId67"/>
    <p:sldId id="901" r:id="rId68"/>
    <p:sldId id="389" r:id="rId69"/>
    <p:sldId id="502" r:id="rId70"/>
    <p:sldId id="307" r:id="rId71"/>
    <p:sldId id="1832" r:id="rId72"/>
    <p:sldId id="680" r:id="rId73"/>
    <p:sldId id="367" r:id="rId74"/>
    <p:sldId id="1914" r:id="rId75"/>
    <p:sldId id="1554" r:id="rId76"/>
    <p:sldId id="1849" r:id="rId77"/>
    <p:sldId id="1553" r:id="rId78"/>
    <p:sldId id="368" r:id="rId79"/>
    <p:sldId id="1853" r:id="rId80"/>
    <p:sldId id="1897" r:id="rId81"/>
    <p:sldId id="599" r:id="rId82"/>
    <p:sldId id="1575" r:id="rId83"/>
    <p:sldId id="1285" r:id="rId84"/>
    <p:sldId id="369" r:id="rId85"/>
    <p:sldId id="1827" r:id="rId86"/>
    <p:sldId id="328" r:id="rId87"/>
    <p:sldId id="298" r:id="rId88"/>
    <p:sldId id="351" r:id="rId89"/>
    <p:sldId id="1916" r:id="rId90"/>
    <p:sldId id="418" r:id="rId91"/>
    <p:sldId id="296" r:id="rId92"/>
    <p:sldId id="295" r:id="rId93"/>
    <p:sldId id="1915" r:id="rId94"/>
    <p:sldId id="276" r:id="rId95"/>
    <p:sldId id="277" r:id="rId96"/>
    <p:sldId id="278" r:id="rId97"/>
    <p:sldId id="1735" r:id="rId98"/>
    <p:sldId id="279" r:id="rId99"/>
    <p:sldId id="280" r:id="rId100"/>
    <p:sldId id="281"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64646"/>
    <a:srgbClr val="FF2B2A"/>
    <a:srgbClr val="986A6A"/>
    <a:srgbClr val="3EB8CD"/>
    <a:srgbClr val="56595E"/>
    <a:srgbClr val="4781CB"/>
    <a:srgbClr val="FFA803"/>
    <a:srgbClr val="85C401"/>
    <a:srgbClr val="01AA8D"/>
    <a:srgbClr val="EF342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80" d="100"/>
          <a:sy n="80" d="100"/>
        </p:scale>
        <p:origin x="114" y="606"/>
      </p:cViewPr>
      <p:guideLst/>
    </p:cSldViewPr>
  </p:slideViewPr>
  <p:notesTextViewPr>
    <p:cViewPr>
      <p:scale>
        <a:sx n="1" d="1"/>
        <a:sy n="1" d="1"/>
      </p:scale>
      <p:origin x="0" y="0"/>
    </p:cViewPr>
  </p:notesTextViewPr>
  <p:sorterViewPr>
    <p:cViewPr varScale="1">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F2B2A"/>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3EB8CD"/>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85C401"/>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txPr>
          <a:bodyPr/>
          <a:lstStyle/>
          <a:p>
            <a:pPr>
              <a:defRPr>
                <a:solidFill>
                  <a:srgbClr val="464646"/>
                </a:solidFill>
              </a:defRPr>
            </a:pPr>
            <a:endParaRPr lang="en-US"/>
          </a:p>
        </c:txPr>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txPr>
          <a:bodyPr/>
          <a:lstStyle/>
          <a:p>
            <a:pPr>
              <a:defRPr>
                <a:solidFill>
                  <a:srgbClr val="464646"/>
                </a:solidFill>
              </a:defRPr>
            </a:pPr>
            <a:endParaRPr lang="en-US"/>
          </a:p>
        </c:txPr>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txPr>
        <a:bodyPr/>
        <a:lstStyle/>
        <a:p>
          <a:pPr>
            <a:defRPr>
              <a:solidFill>
                <a:srgbClr val="464646"/>
              </a:solidFill>
            </a:defRPr>
          </a:pPr>
          <a:endParaRPr lang="en-US"/>
        </a:p>
      </c:txPr>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00B0F0"/>
            </a:solidFill>
            <a:effectLst/>
          </c:spPr>
          <c:dPt>
            <c:idx val="0"/>
            <c:bubble3D val="0"/>
            <c:spPr>
              <a:solidFill>
                <a:srgbClr val="85C401"/>
              </a:solidFill>
              <a:effectLst/>
            </c:spPr>
            <c:extLst>
              <c:ext xmlns:c16="http://schemas.microsoft.com/office/drawing/2014/chart" uri="{C3380CC4-5D6E-409C-BE32-E72D297353CC}">
                <c16:uniqueId val="{00000000-33D3-4376-A2BE-FCE0D127F286}"/>
              </c:ext>
            </c:extLst>
          </c:dPt>
          <c:dPt>
            <c:idx val="1"/>
            <c:bubble3D val="0"/>
            <c:spPr>
              <a:solidFill>
                <a:srgbClr val="FF2B2A"/>
              </a:solidFill>
              <a:effectLst/>
            </c:spPr>
            <c:extLst>
              <c:ext xmlns:c16="http://schemas.microsoft.com/office/drawing/2014/chart" uri="{C3380CC4-5D6E-409C-BE32-E72D297353CC}">
                <c16:uniqueId val="{00000002-33D3-4376-A2BE-FCE0D127F286}"/>
              </c:ext>
            </c:extLst>
          </c:dPt>
          <c:dPt>
            <c:idx val="2"/>
            <c:bubble3D val="0"/>
            <c:spPr>
              <a:solidFill>
                <a:srgbClr val="A5A5A5"/>
              </a:solidFill>
              <a:effectLst/>
            </c:spPr>
            <c:extLst>
              <c:ext xmlns:c16="http://schemas.microsoft.com/office/drawing/2014/chart" uri="{C3380CC4-5D6E-409C-BE32-E72D297353CC}">
                <c16:uniqueId val="{00000004-33D3-4376-A2BE-FCE0D127F286}"/>
              </c:ext>
            </c:extLst>
          </c:dPt>
          <c:dPt>
            <c:idx val="3"/>
            <c:bubble3D val="0"/>
            <c:spPr>
              <a:solidFill>
                <a:srgbClr val="548235"/>
              </a:solidFill>
              <a:effectLst/>
            </c:spPr>
            <c:extLst>
              <c:ext xmlns:c16="http://schemas.microsoft.com/office/drawing/2014/chart" uri="{C3380CC4-5D6E-409C-BE32-E72D297353CC}">
                <c16:uniqueId val="{00000006-33D3-4376-A2BE-FCE0D127F286}"/>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6.2</c:v>
                </c:pt>
                <c:pt idx="1">
                  <c:v>4.0999999999999996</c:v>
                </c:pt>
                <c:pt idx="2">
                  <c:v>0</c:v>
                </c:pt>
                <c:pt idx="3">
                  <c:v>0</c:v>
                </c:pt>
              </c:numCache>
            </c:numRef>
          </c:val>
          <c:extLst>
            <c:ext xmlns:c16="http://schemas.microsoft.com/office/drawing/2014/chart" uri="{C3380CC4-5D6E-409C-BE32-E72D297353CC}">
              <c16:uniqueId val="{00000007-33D3-4376-A2BE-FCE0D127F286}"/>
            </c:ext>
          </c:extLst>
        </c:ser>
        <c:dLbls>
          <c:showLegendKey val="0"/>
          <c:showVal val="0"/>
          <c:showCatName val="0"/>
          <c:showSerName val="0"/>
          <c:showPercent val="0"/>
          <c:showBubbleSize val="0"/>
          <c:showLeaderLines val="1"/>
        </c:dLbls>
        <c:firstSliceAng val="0"/>
        <c:holeSize val="72"/>
      </c:doughnut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00B0F0"/>
            </a:solidFill>
            <a:effectLst/>
          </c:spPr>
          <c:dPt>
            <c:idx val="0"/>
            <c:bubble3D val="0"/>
            <c:spPr>
              <a:solidFill>
                <a:srgbClr val="548235"/>
              </a:solidFill>
              <a:effectLst/>
            </c:spPr>
            <c:extLst>
              <c:ext xmlns:c16="http://schemas.microsoft.com/office/drawing/2014/chart" uri="{C3380CC4-5D6E-409C-BE32-E72D297353CC}">
                <c16:uniqueId val="{00000000-1768-42BC-8EEA-4B16B5CA06C8}"/>
              </c:ext>
            </c:extLst>
          </c:dPt>
          <c:dPt>
            <c:idx val="1"/>
            <c:bubble3D val="0"/>
            <c:extLst>
              <c:ext xmlns:c16="http://schemas.microsoft.com/office/drawing/2014/chart" uri="{C3380CC4-5D6E-409C-BE32-E72D297353CC}">
                <c16:uniqueId val="{00000002-1768-42BC-8EEA-4B16B5CA06C8}"/>
              </c:ext>
            </c:extLst>
          </c:dPt>
          <c:dPt>
            <c:idx val="2"/>
            <c:bubble3D val="0"/>
            <c:spPr>
              <a:solidFill>
                <a:srgbClr val="FFA803"/>
              </a:solidFill>
              <a:effectLst/>
            </c:spPr>
            <c:extLst>
              <c:ext xmlns:c16="http://schemas.microsoft.com/office/drawing/2014/chart" uri="{C3380CC4-5D6E-409C-BE32-E72D297353CC}">
                <c16:uniqueId val="{00000004-1768-42BC-8EEA-4B16B5CA06C8}"/>
              </c:ext>
            </c:extLst>
          </c:dPt>
          <c:dPt>
            <c:idx val="3"/>
            <c:bubble3D val="0"/>
            <c:spPr>
              <a:solidFill>
                <a:srgbClr val="3EB8CD"/>
              </a:solidFill>
              <a:effectLst/>
            </c:spPr>
            <c:extLst>
              <c:ext xmlns:c16="http://schemas.microsoft.com/office/drawing/2014/chart" uri="{C3380CC4-5D6E-409C-BE32-E72D297353CC}">
                <c16:uniqueId val="{00000006-1768-42BC-8EEA-4B16B5CA06C8}"/>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0</c:v>
                </c:pt>
                <c:pt idx="1">
                  <c:v>0</c:v>
                </c:pt>
                <c:pt idx="2">
                  <c:v>2.8</c:v>
                </c:pt>
                <c:pt idx="3">
                  <c:v>5.5</c:v>
                </c:pt>
              </c:numCache>
            </c:numRef>
          </c:val>
          <c:extLst>
            <c:ext xmlns:c16="http://schemas.microsoft.com/office/drawing/2014/chart" uri="{C3380CC4-5D6E-409C-BE32-E72D297353CC}">
              <c16:uniqueId val="{00000007-1768-42BC-8EEA-4B16B5CA06C8}"/>
            </c:ext>
          </c:extLst>
        </c:ser>
        <c:dLbls>
          <c:showLegendKey val="0"/>
          <c:showVal val="0"/>
          <c:showCatName val="0"/>
          <c:showSerName val="0"/>
          <c:showPercent val="0"/>
          <c:showBubbleSize val="0"/>
          <c:showLeaderLines val="1"/>
        </c:dLbls>
        <c:firstSliceAng val="0"/>
        <c:holeSize val="72"/>
      </c:doughnutChart>
    </c:plotArea>
    <c:plotVisOnly val="1"/>
    <c:dispBlanksAs val="gap"/>
    <c:showDLblsOverMax val="0"/>
  </c:chart>
  <c:spPr>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BD31-46B3-B2BA-794C568FEA4E}"/>
              </c:ext>
            </c:extLst>
          </c:dPt>
          <c:dPt>
            <c:idx val="1"/>
            <c:bubble3D val="0"/>
            <c:extLst>
              <c:ext xmlns:c16="http://schemas.microsoft.com/office/drawing/2014/chart" uri="{C3380CC4-5D6E-409C-BE32-E72D297353CC}">
                <c16:uniqueId val="{00000001-BD31-46B3-B2BA-794C568FEA4E}"/>
              </c:ext>
            </c:extLst>
          </c:dPt>
          <c:dPt>
            <c:idx val="2"/>
            <c:bubble3D val="0"/>
            <c:extLst>
              <c:ext xmlns:c16="http://schemas.microsoft.com/office/drawing/2014/chart" uri="{C3380CC4-5D6E-409C-BE32-E72D297353CC}">
                <c16:uniqueId val="{00000002-BD31-46B3-B2BA-794C568FEA4E}"/>
              </c:ext>
            </c:extLst>
          </c:dPt>
          <c:dPt>
            <c:idx val="3"/>
            <c:bubble3D val="0"/>
            <c:extLst>
              <c:ext xmlns:c16="http://schemas.microsoft.com/office/drawing/2014/chart" uri="{C3380CC4-5D6E-409C-BE32-E72D297353CC}">
                <c16:uniqueId val="{00000003-BD31-46B3-B2BA-794C568FEA4E}"/>
              </c:ext>
            </c:extLst>
          </c:dPt>
          <c:dPt>
            <c:idx val="4"/>
            <c:bubble3D val="0"/>
            <c:extLst>
              <c:ext xmlns:c16="http://schemas.microsoft.com/office/drawing/2014/chart" uri="{C3380CC4-5D6E-409C-BE32-E72D297353CC}">
                <c16:uniqueId val="{00000004-BD31-46B3-B2BA-794C568FEA4E}"/>
              </c:ext>
            </c:extLst>
          </c:dPt>
          <c:dPt>
            <c:idx val="5"/>
            <c:bubble3D val="0"/>
            <c:spPr>
              <a:solidFill>
                <a:srgbClr val="85C401"/>
              </a:solidFill>
              <a:ln>
                <a:solidFill>
                  <a:schemeClr val="bg1"/>
                </a:solidFill>
              </a:ln>
              <a:effectLst/>
            </c:spPr>
            <c:extLst>
              <c:ext xmlns:c16="http://schemas.microsoft.com/office/drawing/2014/chart" uri="{C3380CC4-5D6E-409C-BE32-E72D297353CC}">
                <c16:uniqueId val="{00000006-BD31-46B3-B2BA-794C568FEA4E}"/>
              </c:ext>
            </c:extLst>
          </c:dPt>
          <c:dPt>
            <c:idx val="6"/>
            <c:bubble3D val="0"/>
            <c:spPr>
              <a:solidFill>
                <a:srgbClr val="85C401"/>
              </a:solidFill>
              <a:ln>
                <a:solidFill>
                  <a:schemeClr val="bg1"/>
                </a:solidFill>
              </a:ln>
              <a:effectLst/>
            </c:spPr>
            <c:extLst>
              <c:ext xmlns:c16="http://schemas.microsoft.com/office/drawing/2014/chart" uri="{C3380CC4-5D6E-409C-BE32-E72D297353CC}">
                <c16:uniqueId val="{00000008-BD31-46B3-B2BA-794C568FEA4E}"/>
              </c:ext>
            </c:extLst>
          </c:dPt>
          <c:dPt>
            <c:idx val="7"/>
            <c:bubble3D val="0"/>
            <c:spPr>
              <a:solidFill>
                <a:srgbClr val="85C401"/>
              </a:solidFill>
              <a:ln>
                <a:solidFill>
                  <a:schemeClr val="bg1"/>
                </a:solidFill>
              </a:ln>
              <a:effectLst/>
            </c:spPr>
            <c:extLst>
              <c:ext xmlns:c16="http://schemas.microsoft.com/office/drawing/2014/chart" uri="{C3380CC4-5D6E-409C-BE32-E72D297353CC}">
                <c16:uniqueId val="{0000000A-BD31-46B3-B2BA-794C568FEA4E}"/>
              </c:ext>
            </c:extLst>
          </c:dPt>
          <c:dPt>
            <c:idx val="8"/>
            <c:bubble3D val="0"/>
            <c:spPr>
              <a:solidFill>
                <a:srgbClr val="85C401"/>
              </a:solidFill>
              <a:ln>
                <a:solidFill>
                  <a:schemeClr val="bg1"/>
                </a:solidFill>
              </a:ln>
              <a:effectLst/>
            </c:spPr>
            <c:extLst>
              <c:ext xmlns:c16="http://schemas.microsoft.com/office/drawing/2014/chart" uri="{C3380CC4-5D6E-409C-BE32-E72D297353CC}">
                <c16:uniqueId val="{0000000C-BD31-46B3-B2BA-794C568FEA4E}"/>
              </c:ext>
            </c:extLst>
          </c:dPt>
          <c:dPt>
            <c:idx val="9"/>
            <c:bubble3D val="0"/>
            <c:spPr>
              <a:solidFill>
                <a:srgbClr val="85C401"/>
              </a:solidFill>
              <a:ln>
                <a:solidFill>
                  <a:schemeClr val="bg1"/>
                </a:solidFill>
              </a:ln>
              <a:effectLst/>
            </c:spPr>
            <c:extLst>
              <c:ext xmlns:c16="http://schemas.microsoft.com/office/drawing/2014/chart" uri="{C3380CC4-5D6E-409C-BE32-E72D297353CC}">
                <c16:uniqueId val="{0000000E-BD31-46B3-B2BA-794C568FEA4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BD31-46B3-B2BA-794C568FEA4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CA3A-4F73-A0D4-551688D18394}"/>
              </c:ext>
            </c:extLst>
          </c:dPt>
          <c:dPt>
            <c:idx val="1"/>
            <c:bubble3D val="0"/>
            <c:extLst>
              <c:ext xmlns:c16="http://schemas.microsoft.com/office/drawing/2014/chart" uri="{C3380CC4-5D6E-409C-BE32-E72D297353CC}">
                <c16:uniqueId val="{00000001-CA3A-4F73-A0D4-551688D18394}"/>
              </c:ext>
            </c:extLst>
          </c:dPt>
          <c:dPt>
            <c:idx val="2"/>
            <c:bubble3D val="0"/>
            <c:extLst>
              <c:ext xmlns:c16="http://schemas.microsoft.com/office/drawing/2014/chart" uri="{C3380CC4-5D6E-409C-BE32-E72D297353CC}">
                <c16:uniqueId val="{00000002-CA3A-4F73-A0D4-551688D18394}"/>
              </c:ext>
            </c:extLst>
          </c:dPt>
          <c:dPt>
            <c:idx val="3"/>
            <c:bubble3D val="0"/>
            <c:extLst>
              <c:ext xmlns:c16="http://schemas.microsoft.com/office/drawing/2014/chart" uri="{C3380CC4-5D6E-409C-BE32-E72D297353CC}">
                <c16:uniqueId val="{00000003-CA3A-4F73-A0D4-551688D18394}"/>
              </c:ext>
            </c:extLst>
          </c:dPt>
          <c:dPt>
            <c:idx val="4"/>
            <c:bubble3D val="0"/>
            <c:spPr>
              <a:solidFill>
                <a:srgbClr val="FF2B2A"/>
              </a:solidFill>
              <a:ln>
                <a:solidFill>
                  <a:schemeClr val="bg1"/>
                </a:solidFill>
              </a:ln>
              <a:effectLst/>
            </c:spPr>
            <c:extLst>
              <c:ext xmlns:c16="http://schemas.microsoft.com/office/drawing/2014/chart" uri="{C3380CC4-5D6E-409C-BE32-E72D297353CC}">
                <c16:uniqueId val="{00000005-CA3A-4F73-A0D4-551688D18394}"/>
              </c:ext>
            </c:extLst>
          </c:dPt>
          <c:dPt>
            <c:idx val="5"/>
            <c:bubble3D val="0"/>
            <c:spPr>
              <a:solidFill>
                <a:srgbClr val="FF2B2A"/>
              </a:solidFill>
              <a:ln>
                <a:solidFill>
                  <a:schemeClr val="bg1"/>
                </a:solidFill>
              </a:ln>
              <a:effectLst/>
            </c:spPr>
            <c:extLst>
              <c:ext xmlns:c16="http://schemas.microsoft.com/office/drawing/2014/chart" uri="{C3380CC4-5D6E-409C-BE32-E72D297353CC}">
                <c16:uniqueId val="{00000007-CA3A-4F73-A0D4-551688D18394}"/>
              </c:ext>
            </c:extLst>
          </c:dPt>
          <c:dPt>
            <c:idx val="6"/>
            <c:bubble3D val="0"/>
            <c:spPr>
              <a:solidFill>
                <a:srgbClr val="FF2B2A"/>
              </a:solidFill>
              <a:ln>
                <a:solidFill>
                  <a:schemeClr val="bg1"/>
                </a:solidFill>
              </a:ln>
              <a:effectLst/>
            </c:spPr>
            <c:extLst>
              <c:ext xmlns:c16="http://schemas.microsoft.com/office/drawing/2014/chart" uri="{C3380CC4-5D6E-409C-BE32-E72D297353CC}">
                <c16:uniqueId val="{00000009-CA3A-4F73-A0D4-551688D18394}"/>
              </c:ext>
            </c:extLst>
          </c:dPt>
          <c:dPt>
            <c:idx val="7"/>
            <c:bubble3D val="0"/>
            <c:spPr>
              <a:solidFill>
                <a:srgbClr val="FF2B2A"/>
              </a:solidFill>
              <a:ln>
                <a:solidFill>
                  <a:schemeClr val="bg1"/>
                </a:solidFill>
              </a:ln>
              <a:effectLst/>
            </c:spPr>
            <c:extLst>
              <c:ext xmlns:c16="http://schemas.microsoft.com/office/drawing/2014/chart" uri="{C3380CC4-5D6E-409C-BE32-E72D297353CC}">
                <c16:uniqueId val="{0000000B-CA3A-4F73-A0D4-551688D18394}"/>
              </c:ext>
            </c:extLst>
          </c:dPt>
          <c:dPt>
            <c:idx val="8"/>
            <c:bubble3D val="0"/>
            <c:spPr>
              <a:solidFill>
                <a:srgbClr val="FF2B2A"/>
              </a:solidFill>
              <a:ln>
                <a:solidFill>
                  <a:schemeClr val="bg1"/>
                </a:solidFill>
              </a:ln>
              <a:effectLst/>
            </c:spPr>
            <c:extLst>
              <c:ext xmlns:c16="http://schemas.microsoft.com/office/drawing/2014/chart" uri="{C3380CC4-5D6E-409C-BE32-E72D297353CC}">
                <c16:uniqueId val="{0000000D-CA3A-4F73-A0D4-551688D18394}"/>
              </c:ext>
            </c:extLst>
          </c:dPt>
          <c:dPt>
            <c:idx val="9"/>
            <c:bubble3D val="0"/>
            <c:spPr>
              <a:solidFill>
                <a:srgbClr val="FF2B2A"/>
              </a:solidFill>
              <a:ln>
                <a:solidFill>
                  <a:schemeClr val="bg1"/>
                </a:solidFill>
              </a:ln>
              <a:effectLst/>
            </c:spPr>
            <c:extLst>
              <c:ext xmlns:c16="http://schemas.microsoft.com/office/drawing/2014/chart" uri="{C3380CC4-5D6E-409C-BE32-E72D297353CC}">
                <c16:uniqueId val="{0000000F-CA3A-4F73-A0D4-551688D1839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0-CA3A-4F73-A0D4-551688D1839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3EB8CD"/>
            </a:solidFill>
            <a:ln>
              <a:solidFill>
                <a:schemeClr val="bg1"/>
              </a:solidFill>
            </a:ln>
            <a:effectLst/>
          </c:spPr>
          <c:dPt>
            <c:idx val="0"/>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1-08DC-446F-B7C9-800110CF3019}"/>
              </c:ext>
            </c:extLst>
          </c:dPt>
          <c:dPt>
            <c:idx val="1"/>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3-08DC-446F-B7C9-800110CF3019}"/>
              </c:ext>
            </c:extLst>
          </c:dPt>
          <c:dPt>
            <c:idx val="2"/>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5-08DC-446F-B7C9-800110CF3019}"/>
              </c:ext>
            </c:extLst>
          </c:dPt>
          <c:dPt>
            <c:idx val="3"/>
            <c:bubble3D val="0"/>
            <c:extLst>
              <c:ext xmlns:c16="http://schemas.microsoft.com/office/drawing/2014/chart" uri="{C3380CC4-5D6E-409C-BE32-E72D297353CC}">
                <c16:uniqueId val="{00000006-08DC-446F-B7C9-800110CF3019}"/>
              </c:ext>
            </c:extLst>
          </c:dPt>
          <c:dPt>
            <c:idx val="4"/>
            <c:bubble3D val="0"/>
            <c:extLst>
              <c:ext xmlns:c16="http://schemas.microsoft.com/office/drawing/2014/chart" uri="{C3380CC4-5D6E-409C-BE32-E72D297353CC}">
                <c16:uniqueId val="{00000007-08DC-446F-B7C9-800110CF3019}"/>
              </c:ext>
            </c:extLst>
          </c:dPt>
          <c:dPt>
            <c:idx val="5"/>
            <c:bubble3D val="0"/>
            <c:extLst>
              <c:ext xmlns:c16="http://schemas.microsoft.com/office/drawing/2014/chart" uri="{C3380CC4-5D6E-409C-BE32-E72D297353CC}">
                <c16:uniqueId val="{00000008-08DC-446F-B7C9-800110CF3019}"/>
              </c:ext>
            </c:extLst>
          </c:dPt>
          <c:dPt>
            <c:idx val="6"/>
            <c:bubble3D val="0"/>
            <c:extLst>
              <c:ext xmlns:c16="http://schemas.microsoft.com/office/drawing/2014/chart" uri="{C3380CC4-5D6E-409C-BE32-E72D297353CC}">
                <c16:uniqueId val="{00000009-08DC-446F-B7C9-800110CF3019}"/>
              </c:ext>
            </c:extLst>
          </c:dPt>
          <c:dPt>
            <c:idx val="7"/>
            <c:bubble3D val="0"/>
            <c:extLst>
              <c:ext xmlns:c16="http://schemas.microsoft.com/office/drawing/2014/chart" uri="{C3380CC4-5D6E-409C-BE32-E72D297353CC}">
                <c16:uniqueId val="{0000000A-08DC-446F-B7C9-800110CF3019}"/>
              </c:ext>
            </c:extLst>
          </c:dPt>
          <c:dPt>
            <c:idx val="8"/>
            <c:bubble3D val="0"/>
            <c:extLst>
              <c:ext xmlns:c16="http://schemas.microsoft.com/office/drawing/2014/chart" uri="{C3380CC4-5D6E-409C-BE32-E72D297353CC}">
                <c16:uniqueId val="{0000000B-08DC-446F-B7C9-800110CF3019}"/>
              </c:ext>
            </c:extLst>
          </c:dPt>
          <c:dPt>
            <c:idx val="9"/>
            <c:bubble3D val="0"/>
            <c:extLst>
              <c:ext xmlns:c16="http://schemas.microsoft.com/office/drawing/2014/chart" uri="{C3380CC4-5D6E-409C-BE32-E72D297353CC}">
                <c16:uniqueId val="{0000000C-08DC-446F-B7C9-800110CF301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8DC-446F-B7C9-800110CF301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5084-4869-A824-3E6EB28E8AD9}"/>
              </c:ext>
            </c:extLst>
          </c:dPt>
          <c:dPt>
            <c:idx val="1"/>
            <c:bubble3D val="0"/>
            <c:extLst>
              <c:ext xmlns:c16="http://schemas.microsoft.com/office/drawing/2014/chart" uri="{C3380CC4-5D6E-409C-BE32-E72D297353CC}">
                <c16:uniqueId val="{00000001-5084-4869-A824-3E6EB28E8AD9}"/>
              </c:ext>
            </c:extLst>
          </c:dPt>
          <c:dPt>
            <c:idx val="2"/>
            <c:bubble3D val="0"/>
            <c:extLst>
              <c:ext xmlns:c16="http://schemas.microsoft.com/office/drawing/2014/chart" uri="{C3380CC4-5D6E-409C-BE32-E72D297353CC}">
                <c16:uniqueId val="{00000002-5084-4869-A824-3E6EB28E8AD9}"/>
              </c:ext>
            </c:extLst>
          </c:dPt>
          <c:dPt>
            <c:idx val="3"/>
            <c:bubble3D val="0"/>
            <c:extLst>
              <c:ext xmlns:c16="http://schemas.microsoft.com/office/drawing/2014/chart" uri="{C3380CC4-5D6E-409C-BE32-E72D297353CC}">
                <c16:uniqueId val="{00000003-5084-4869-A824-3E6EB28E8AD9}"/>
              </c:ext>
            </c:extLst>
          </c:dPt>
          <c:dPt>
            <c:idx val="4"/>
            <c:bubble3D val="0"/>
            <c:extLst>
              <c:ext xmlns:c16="http://schemas.microsoft.com/office/drawing/2014/chart" uri="{C3380CC4-5D6E-409C-BE32-E72D297353CC}">
                <c16:uniqueId val="{00000004-5084-4869-A824-3E6EB28E8AD9}"/>
              </c:ext>
            </c:extLst>
          </c:dPt>
          <c:dPt>
            <c:idx val="5"/>
            <c:bubble3D val="0"/>
            <c:spPr>
              <a:solidFill>
                <a:srgbClr val="85C401"/>
              </a:solidFill>
              <a:ln>
                <a:solidFill>
                  <a:schemeClr val="bg1"/>
                </a:solidFill>
              </a:ln>
              <a:effectLst/>
            </c:spPr>
            <c:extLst>
              <c:ext xmlns:c16="http://schemas.microsoft.com/office/drawing/2014/chart" uri="{C3380CC4-5D6E-409C-BE32-E72D297353CC}">
                <c16:uniqueId val="{00000006-5084-4869-A824-3E6EB28E8AD9}"/>
              </c:ext>
            </c:extLst>
          </c:dPt>
          <c:dPt>
            <c:idx val="6"/>
            <c:bubble3D val="0"/>
            <c:spPr>
              <a:solidFill>
                <a:srgbClr val="85C401"/>
              </a:solidFill>
              <a:ln>
                <a:solidFill>
                  <a:schemeClr val="bg1"/>
                </a:solidFill>
              </a:ln>
              <a:effectLst/>
            </c:spPr>
            <c:extLst>
              <c:ext xmlns:c16="http://schemas.microsoft.com/office/drawing/2014/chart" uri="{C3380CC4-5D6E-409C-BE32-E72D297353CC}">
                <c16:uniqueId val="{00000008-5084-4869-A824-3E6EB28E8AD9}"/>
              </c:ext>
            </c:extLst>
          </c:dPt>
          <c:dPt>
            <c:idx val="7"/>
            <c:bubble3D val="0"/>
            <c:spPr>
              <a:solidFill>
                <a:srgbClr val="85C401"/>
              </a:solidFill>
              <a:ln>
                <a:solidFill>
                  <a:schemeClr val="bg1"/>
                </a:solidFill>
              </a:ln>
              <a:effectLst/>
            </c:spPr>
            <c:extLst>
              <c:ext xmlns:c16="http://schemas.microsoft.com/office/drawing/2014/chart" uri="{C3380CC4-5D6E-409C-BE32-E72D297353CC}">
                <c16:uniqueId val="{0000000A-5084-4869-A824-3E6EB28E8AD9}"/>
              </c:ext>
            </c:extLst>
          </c:dPt>
          <c:dPt>
            <c:idx val="8"/>
            <c:bubble3D val="0"/>
            <c:spPr>
              <a:solidFill>
                <a:srgbClr val="85C401"/>
              </a:solidFill>
              <a:ln>
                <a:solidFill>
                  <a:schemeClr val="bg1"/>
                </a:solidFill>
              </a:ln>
              <a:effectLst/>
            </c:spPr>
            <c:extLst>
              <c:ext xmlns:c16="http://schemas.microsoft.com/office/drawing/2014/chart" uri="{C3380CC4-5D6E-409C-BE32-E72D297353CC}">
                <c16:uniqueId val="{0000000C-5084-4869-A824-3E6EB28E8AD9}"/>
              </c:ext>
            </c:extLst>
          </c:dPt>
          <c:dPt>
            <c:idx val="9"/>
            <c:bubble3D val="0"/>
            <c:spPr>
              <a:solidFill>
                <a:srgbClr val="85C401"/>
              </a:solidFill>
              <a:ln>
                <a:solidFill>
                  <a:schemeClr val="bg1"/>
                </a:solidFill>
              </a:ln>
              <a:effectLst/>
            </c:spPr>
            <c:extLst>
              <c:ext xmlns:c16="http://schemas.microsoft.com/office/drawing/2014/chart" uri="{C3380CC4-5D6E-409C-BE32-E72D297353CC}">
                <c16:uniqueId val="{0000000E-5084-4869-A824-3E6EB28E8AD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5084-4869-A824-3E6EB28E8AD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D38A-4BEE-886C-6E74A337D5A2}"/>
              </c:ext>
            </c:extLst>
          </c:dPt>
          <c:dPt>
            <c:idx val="1"/>
            <c:bubble3D val="0"/>
            <c:extLst>
              <c:ext xmlns:c16="http://schemas.microsoft.com/office/drawing/2014/chart" uri="{C3380CC4-5D6E-409C-BE32-E72D297353CC}">
                <c16:uniqueId val="{00000001-D38A-4BEE-886C-6E74A337D5A2}"/>
              </c:ext>
            </c:extLst>
          </c:dPt>
          <c:dPt>
            <c:idx val="2"/>
            <c:bubble3D val="0"/>
            <c:extLst>
              <c:ext xmlns:c16="http://schemas.microsoft.com/office/drawing/2014/chart" uri="{C3380CC4-5D6E-409C-BE32-E72D297353CC}">
                <c16:uniqueId val="{00000002-D38A-4BEE-886C-6E74A337D5A2}"/>
              </c:ext>
            </c:extLst>
          </c:dPt>
          <c:dPt>
            <c:idx val="3"/>
            <c:bubble3D val="0"/>
            <c:extLst>
              <c:ext xmlns:c16="http://schemas.microsoft.com/office/drawing/2014/chart" uri="{C3380CC4-5D6E-409C-BE32-E72D297353CC}">
                <c16:uniqueId val="{00000003-D38A-4BEE-886C-6E74A337D5A2}"/>
              </c:ext>
            </c:extLst>
          </c:dPt>
          <c:dPt>
            <c:idx val="4"/>
            <c:bubble3D val="0"/>
            <c:spPr>
              <a:solidFill>
                <a:srgbClr val="FF2B2A"/>
              </a:solidFill>
              <a:ln>
                <a:solidFill>
                  <a:schemeClr val="bg1"/>
                </a:solidFill>
              </a:ln>
              <a:effectLst/>
            </c:spPr>
            <c:extLst>
              <c:ext xmlns:c16="http://schemas.microsoft.com/office/drawing/2014/chart" uri="{C3380CC4-5D6E-409C-BE32-E72D297353CC}">
                <c16:uniqueId val="{00000005-D38A-4BEE-886C-6E74A337D5A2}"/>
              </c:ext>
            </c:extLst>
          </c:dPt>
          <c:dPt>
            <c:idx val="5"/>
            <c:bubble3D val="0"/>
            <c:spPr>
              <a:solidFill>
                <a:srgbClr val="FF2B2A"/>
              </a:solidFill>
              <a:ln>
                <a:solidFill>
                  <a:schemeClr val="bg1"/>
                </a:solidFill>
              </a:ln>
              <a:effectLst/>
            </c:spPr>
            <c:extLst>
              <c:ext xmlns:c16="http://schemas.microsoft.com/office/drawing/2014/chart" uri="{C3380CC4-5D6E-409C-BE32-E72D297353CC}">
                <c16:uniqueId val="{00000007-D38A-4BEE-886C-6E74A337D5A2}"/>
              </c:ext>
            </c:extLst>
          </c:dPt>
          <c:dPt>
            <c:idx val="6"/>
            <c:bubble3D val="0"/>
            <c:spPr>
              <a:solidFill>
                <a:srgbClr val="FF2B2A"/>
              </a:solidFill>
              <a:ln>
                <a:solidFill>
                  <a:schemeClr val="bg1"/>
                </a:solidFill>
              </a:ln>
              <a:effectLst/>
            </c:spPr>
            <c:extLst>
              <c:ext xmlns:c16="http://schemas.microsoft.com/office/drawing/2014/chart" uri="{C3380CC4-5D6E-409C-BE32-E72D297353CC}">
                <c16:uniqueId val="{00000009-D38A-4BEE-886C-6E74A337D5A2}"/>
              </c:ext>
            </c:extLst>
          </c:dPt>
          <c:dPt>
            <c:idx val="7"/>
            <c:bubble3D val="0"/>
            <c:spPr>
              <a:solidFill>
                <a:srgbClr val="FF2B2A"/>
              </a:solidFill>
              <a:ln>
                <a:solidFill>
                  <a:schemeClr val="bg1"/>
                </a:solidFill>
              </a:ln>
              <a:effectLst/>
            </c:spPr>
            <c:extLst>
              <c:ext xmlns:c16="http://schemas.microsoft.com/office/drawing/2014/chart" uri="{C3380CC4-5D6E-409C-BE32-E72D297353CC}">
                <c16:uniqueId val="{0000000B-D38A-4BEE-886C-6E74A337D5A2}"/>
              </c:ext>
            </c:extLst>
          </c:dPt>
          <c:dPt>
            <c:idx val="8"/>
            <c:bubble3D val="0"/>
            <c:spPr>
              <a:solidFill>
                <a:srgbClr val="FF2B2A"/>
              </a:solidFill>
              <a:ln>
                <a:solidFill>
                  <a:schemeClr val="bg1"/>
                </a:solidFill>
              </a:ln>
              <a:effectLst/>
            </c:spPr>
            <c:extLst>
              <c:ext xmlns:c16="http://schemas.microsoft.com/office/drawing/2014/chart" uri="{C3380CC4-5D6E-409C-BE32-E72D297353CC}">
                <c16:uniqueId val="{0000000D-D38A-4BEE-886C-6E74A337D5A2}"/>
              </c:ext>
            </c:extLst>
          </c:dPt>
          <c:dPt>
            <c:idx val="9"/>
            <c:bubble3D val="0"/>
            <c:spPr>
              <a:solidFill>
                <a:srgbClr val="FF2B2A"/>
              </a:solidFill>
              <a:ln>
                <a:solidFill>
                  <a:schemeClr val="bg1"/>
                </a:solidFill>
              </a:ln>
              <a:effectLst/>
            </c:spPr>
            <c:extLst>
              <c:ext xmlns:c16="http://schemas.microsoft.com/office/drawing/2014/chart" uri="{C3380CC4-5D6E-409C-BE32-E72D297353CC}">
                <c16:uniqueId val="{0000000F-D38A-4BEE-886C-6E74A337D5A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0-D38A-4BEE-886C-6E74A337D5A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3EB8CD"/>
            </a:solidFill>
            <a:ln>
              <a:solidFill>
                <a:schemeClr val="bg1"/>
              </a:solidFill>
            </a:ln>
            <a:effectLst/>
          </c:spPr>
          <c:dPt>
            <c:idx val="0"/>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1-3541-4945-BBAC-320F784C1F46}"/>
              </c:ext>
            </c:extLst>
          </c:dPt>
          <c:dPt>
            <c:idx val="1"/>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3-3541-4945-BBAC-320F784C1F46}"/>
              </c:ext>
            </c:extLst>
          </c:dPt>
          <c:dPt>
            <c:idx val="2"/>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5-3541-4945-BBAC-320F784C1F46}"/>
              </c:ext>
            </c:extLst>
          </c:dPt>
          <c:dPt>
            <c:idx val="3"/>
            <c:bubble3D val="0"/>
            <c:extLst>
              <c:ext xmlns:c16="http://schemas.microsoft.com/office/drawing/2014/chart" uri="{C3380CC4-5D6E-409C-BE32-E72D297353CC}">
                <c16:uniqueId val="{00000006-3541-4945-BBAC-320F784C1F46}"/>
              </c:ext>
            </c:extLst>
          </c:dPt>
          <c:dPt>
            <c:idx val="4"/>
            <c:bubble3D val="0"/>
            <c:extLst>
              <c:ext xmlns:c16="http://schemas.microsoft.com/office/drawing/2014/chart" uri="{C3380CC4-5D6E-409C-BE32-E72D297353CC}">
                <c16:uniqueId val="{00000007-3541-4945-BBAC-320F784C1F46}"/>
              </c:ext>
            </c:extLst>
          </c:dPt>
          <c:dPt>
            <c:idx val="5"/>
            <c:bubble3D val="0"/>
            <c:extLst>
              <c:ext xmlns:c16="http://schemas.microsoft.com/office/drawing/2014/chart" uri="{C3380CC4-5D6E-409C-BE32-E72D297353CC}">
                <c16:uniqueId val="{00000008-3541-4945-BBAC-320F784C1F46}"/>
              </c:ext>
            </c:extLst>
          </c:dPt>
          <c:dPt>
            <c:idx val="6"/>
            <c:bubble3D val="0"/>
            <c:extLst>
              <c:ext xmlns:c16="http://schemas.microsoft.com/office/drawing/2014/chart" uri="{C3380CC4-5D6E-409C-BE32-E72D297353CC}">
                <c16:uniqueId val="{00000009-3541-4945-BBAC-320F784C1F46}"/>
              </c:ext>
            </c:extLst>
          </c:dPt>
          <c:dPt>
            <c:idx val="7"/>
            <c:bubble3D val="0"/>
            <c:extLst>
              <c:ext xmlns:c16="http://schemas.microsoft.com/office/drawing/2014/chart" uri="{C3380CC4-5D6E-409C-BE32-E72D297353CC}">
                <c16:uniqueId val="{0000000A-3541-4945-BBAC-320F784C1F46}"/>
              </c:ext>
            </c:extLst>
          </c:dPt>
          <c:dPt>
            <c:idx val="8"/>
            <c:bubble3D val="0"/>
            <c:extLst>
              <c:ext xmlns:c16="http://schemas.microsoft.com/office/drawing/2014/chart" uri="{C3380CC4-5D6E-409C-BE32-E72D297353CC}">
                <c16:uniqueId val="{0000000B-3541-4945-BBAC-320F784C1F46}"/>
              </c:ext>
            </c:extLst>
          </c:dPt>
          <c:dPt>
            <c:idx val="9"/>
            <c:bubble3D val="0"/>
            <c:extLst>
              <c:ext xmlns:c16="http://schemas.microsoft.com/office/drawing/2014/chart" uri="{C3380CC4-5D6E-409C-BE32-E72D297353CC}">
                <c16:uniqueId val="{0000000C-3541-4945-BBAC-320F784C1F4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541-4945-BBAC-320F784C1F4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1/17/2020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2918347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03422271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084931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1161648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467357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8169271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21950548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2405502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1/17/2020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1/17/2020</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1/17/2020</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1/17/2020</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hyperlink" Target="http://powerpoint.sage-fox.com/" TargetMode="Externa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1/17/2020</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EEF4F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hlinkClick r:id="rId23"/>
          </p:cNvPr>
          <p:cNvPicPr>
            <a:picLocks noChangeAspect="1"/>
          </p:cNvPicPr>
          <p:nvPr userDrawn="1"/>
        </p:nvPicPr>
        <p:blipFill>
          <a:blip r:embed="rId24"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6" r:id="rId14"/>
    <p:sldLayoutId id="2147483674" r:id="rId15"/>
    <p:sldLayoutId id="2147483675" r:id="rId16"/>
    <p:sldLayoutId id="2147483676" r:id="rId17"/>
    <p:sldLayoutId id="2147483677" r:id="rId18"/>
    <p:sldLayoutId id="2147483678" r:id="rId19"/>
    <p:sldLayoutId id="2147483679" r:id="rId20"/>
    <p:sldLayoutId id="2147483680" r:id="rId2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image" Target="../media/image31.svg"/></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7.jpg"/></Relationships>
</file>

<file path=ppt/slides/_rels/slide14.xml.rels><?xml version="1.0" encoding="UTF-8" standalone="yes"?>
<Relationships xmlns="http://schemas.openxmlformats.org/package/2006/relationships"><Relationship Id="rId8" Type="http://schemas.openxmlformats.org/officeDocument/2006/relationships/image" Target="../media/image21.svg"/><Relationship Id="rId13" Type="http://schemas.openxmlformats.org/officeDocument/2006/relationships/image" Target="../media/image11.png"/><Relationship Id="rId3" Type="http://schemas.openxmlformats.org/officeDocument/2006/relationships/image" Target="../media/image7.png"/><Relationship Id="rId7" Type="http://schemas.openxmlformats.org/officeDocument/2006/relationships/image" Target="../media/image20.png"/><Relationship Id="rId12" Type="http://schemas.openxmlformats.org/officeDocument/2006/relationships/image" Target="../media/image3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9.svg"/><Relationship Id="rId11" Type="http://schemas.openxmlformats.org/officeDocument/2006/relationships/image" Target="../media/image38.png"/><Relationship Id="rId5" Type="http://schemas.openxmlformats.org/officeDocument/2006/relationships/image" Target="../media/image18.png"/><Relationship Id="rId10" Type="http://schemas.openxmlformats.org/officeDocument/2006/relationships/image" Target="../media/image23.svg"/><Relationship Id="rId4" Type="http://schemas.openxmlformats.org/officeDocument/2006/relationships/image" Target="../media/image8.svg"/><Relationship Id="rId9" Type="http://schemas.openxmlformats.org/officeDocument/2006/relationships/image" Target="../media/image22.png"/><Relationship Id="rId14" Type="http://schemas.openxmlformats.org/officeDocument/2006/relationships/image" Target="../media/image12.svg"/></Relationships>
</file>

<file path=ppt/slides/_rels/slide15.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2.jpg"/><Relationship Id="rId4" Type="http://schemas.openxmlformats.org/officeDocument/2006/relationships/image" Target="../media/image41.jpg"/></Relationships>
</file>

<file path=ppt/slides/_rels/slide16.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7.png"/><Relationship Id="rId7"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5.svg"/><Relationship Id="rId5" Type="http://schemas.openxmlformats.org/officeDocument/2006/relationships/image" Target="../media/image44.png"/><Relationship Id="rId10" Type="http://schemas.openxmlformats.org/officeDocument/2006/relationships/image" Target="../media/image12.svg"/><Relationship Id="rId4" Type="http://schemas.openxmlformats.org/officeDocument/2006/relationships/image" Target="../media/image8.svg"/><Relationship Id="rId9" Type="http://schemas.openxmlformats.org/officeDocument/2006/relationships/image" Target="../media/image11.pn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png"/></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25.svg"/></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8.svg"/></Relationships>
</file>

<file path=ppt/slides/_rels/slide40.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2.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1.png"/><Relationship Id="rId2" Type="http://schemas.openxmlformats.org/officeDocument/2006/relationships/image" Target="../media/image2.jpg"/><Relationship Id="rId16" Type="http://schemas.openxmlformats.org/officeDocument/2006/relationships/image" Target="../media/image60.svg"/><Relationship Id="rId20" Type="http://schemas.openxmlformats.org/officeDocument/2006/relationships/image" Target="../media/image64.svg"/><Relationship Id="rId1" Type="http://schemas.openxmlformats.org/officeDocument/2006/relationships/slideLayout" Target="../slideLayouts/slideLayout14.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28.png"/><Relationship Id="rId10" Type="http://schemas.openxmlformats.org/officeDocument/2006/relationships/image" Target="../media/image55.svg"/><Relationship Id="rId19" Type="http://schemas.openxmlformats.org/officeDocument/2006/relationships/image" Target="../media/image63.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1.xml.rels><?xml version="1.0" encoding="UTF-8" standalone="yes"?>
<Relationships xmlns="http://schemas.openxmlformats.org/package/2006/relationships"><Relationship Id="rId8" Type="http://schemas.openxmlformats.org/officeDocument/2006/relationships/image" Target="../media/image68.svg"/><Relationship Id="rId3" Type="http://schemas.openxmlformats.org/officeDocument/2006/relationships/image" Target="../media/image24.png"/><Relationship Id="rId7" Type="http://schemas.openxmlformats.org/officeDocument/2006/relationships/image" Target="../media/image6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6.svg"/><Relationship Id="rId5" Type="http://schemas.openxmlformats.org/officeDocument/2006/relationships/image" Target="../media/image26.png"/><Relationship Id="rId10" Type="http://schemas.openxmlformats.org/officeDocument/2006/relationships/image" Target="../media/image69.svg"/><Relationship Id="rId4" Type="http://schemas.openxmlformats.org/officeDocument/2006/relationships/image" Target="../media/image65.svg"/><Relationship Id="rId9" Type="http://schemas.openxmlformats.org/officeDocument/2006/relationships/image" Target="../media/image46.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7.xml.rels><?xml version="1.0" encoding="UTF-8" standalone="yes"?>
<Relationships xmlns="http://schemas.openxmlformats.org/package/2006/relationships"><Relationship Id="rId8" Type="http://schemas.openxmlformats.org/officeDocument/2006/relationships/image" Target="../media/image72.svg"/><Relationship Id="rId13" Type="http://schemas.openxmlformats.org/officeDocument/2006/relationships/image" Target="../media/image63.png"/><Relationship Id="rId3" Type="http://schemas.openxmlformats.org/officeDocument/2006/relationships/image" Target="../media/image24.png"/><Relationship Id="rId7" Type="http://schemas.openxmlformats.org/officeDocument/2006/relationships/image" Target="../media/image71.png"/><Relationship Id="rId12" Type="http://schemas.openxmlformats.org/officeDocument/2006/relationships/image" Target="../media/image2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svg"/><Relationship Id="rId11" Type="http://schemas.openxmlformats.org/officeDocument/2006/relationships/image" Target="../media/image28.png"/><Relationship Id="rId5" Type="http://schemas.openxmlformats.org/officeDocument/2006/relationships/image" Target="../media/image67.png"/><Relationship Id="rId10" Type="http://schemas.openxmlformats.org/officeDocument/2006/relationships/image" Target="../media/image27.svg"/><Relationship Id="rId4" Type="http://schemas.openxmlformats.org/officeDocument/2006/relationships/image" Target="../media/image25.svg"/><Relationship Id="rId9" Type="http://schemas.openxmlformats.org/officeDocument/2006/relationships/image" Target="../media/image26.png"/><Relationship Id="rId14" Type="http://schemas.openxmlformats.org/officeDocument/2006/relationships/image" Target="../media/image73.svg"/></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8.svg"/></Relationships>
</file>

<file path=ppt/slides/_rels/slide50.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5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75.jpg"/></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chart" Target="../charts/chart3.xml"/></Relationships>
</file>

<file path=ppt/slides/_rels/slide7.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7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chart" Target="../charts/chart6.xml"/><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image" Target="../media/image77.svg"/></Relationships>
</file>

<file path=ppt/slides/_rels/slide72.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chart" Target="../charts/chart9.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image" Target="../media/image77.svg"/></Relationships>
</file>

<file path=ppt/slides/_rels/slide73.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4.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7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80.jpg"/></Relationships>
</file>

<file path=ppt/slides/_rels/slide78.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79.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2.jpg"/><Relationship Id="rId4" Type="http://schemas.openxmlformats.org/officeDocument/2006/relationships/image" Target="../media/image42.jpg"/></Relationships>
</file>

<file path=ppt/slides/_rels/slide8.xml.rels><?xml version="1.0" encoding="UTF-8" standalone="yes"?>
<Relationships xmlns="http://schemas.openxmlformats.org/package/2006/relationships"><Relationship Id="rId8" Type="http://schemas.openxmlformats.org/officeDocument/2006/relationships/image" Target="../media/image21.svg"/><Relationship Id="rId3" Type="http://schemas.openxmlformats.org/officeDocument/2006/relationships/image" Target="../media/image7.png"/><Relationship Id="rId7" Type="http://schemas.openxmlformats.org/officeDocument/2006/relationships/image" Target="../media/image20.png"/><Relationship Id="rId12" Type="http://schemas.openxmlformats.org/officeDocument/2006/relationships/image" Target="../media/image12.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9.svg"/><Relationship Id="rId11" Type="http://schemas.openxmlformats.org/officeDocument/2006/relationships/image" Target="../media/image11.png"/><Relationship Id="rId5" Type="http://schemas.openxmlformats.org/officeDocument/2006/relationships/image" Target="../media/image18.png"/><Relationship Id="rId10" Type="http://schemas.openxmlformats.org/officeDocument/2006/relationships/image" Target="../media/image23.svg"/><Relationship Id="rId4" Type="http://schemas.openxmlformats.org/officeDocument/2006/relationships/image" Target="../media/image8.svg"/><Relationship Id="rId9" Type="http://schemas.openxmlformats.org/officeDocument/2006/relationships/image" Target="../media/image22.png"/></Relationships>
</file>

<file path=ppt/slides/_rels/slide80.xml.rels><?xml version="1.0" encoding="UTF-8" standalone="yes"?>
<Relationships xmlns="http://schemas.openxmlformats.org/package/2006/relationships"><Relationship Id="rId3" Type="http://schemas.openxmlformats.org/officeDocument/2006/relationships/image" Target="../media/image4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2.jpg"/><Relationship Id="rId4" Type="http://schemas.openxmlformats.org/officeDocument/2006/relationships/image" Target="../media/image83.jpg"/></Relationships>
</file>

<file path=ppt/slides/_rels/slide81.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4.jpg"/><Relationship Id="rId5" Type="http://schemas.openxmlformats.org/officeDocument/2006/relationships/image" Target="../media/image82.jpg"/><Relationship Id="rId4" Type="http://schemas.openxmlformats.org/officeDocument/2006/relationships/image" Target="../media/image42.jpg"/></Relationships>
</file>

<file path=ppt/slides/_rels/slide82.xml.rels><?xml version="1.0" encoding="UTF-8" standalone="yes"?>
<Relationships xmlns="http://schemas.openxmlformats.org/package/2006/relationships"><Relationship Id="rId3" Type="http://schemas.openxmlformats.org/officeDocument/2006/relationships/image" Target="../media/image81.jpg"/><Relationship Id="rId7" Type="http://schemas.openxmlformats.org/officeDocument/2006/relationships/image" Target="../media/image88.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7.jpg"/><Relationship Id="rId5" Type="http://schemas.openxmlformats.org/officeDocument/2006/relationships/image" Target="../media/image86.jpg"/><Relationship Id="rId4" Type="http://schemas.openxmlformats.org/officeDocument/2006/relationships/image" Target="../media/image85.jpg"/></Relationships>
</file>

<file path=ppt/slides/_rels/slide83.xml.rels><?xml version="1.0" encoding="UTF-8" standalone="yes"?>
<Relationships xmlns="http://schemas.openxmlformats.org/package/2006/relationships"><Relationship Id="rId3" Type="http://schemas.openxmlformats.org/officeDocument/2006/relationships/image" Target="../media/image82.jpg"/><Relationship Id="rId7" Type="http://schemas.openxmlformats.org/officeDocument/2006/relationships/image" Target="../media/image87.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2.jpg"/><Relationship Id="rId5" Type="http://schemas.openxmlformats.org/officeDocument/2006/relationships/image" Target="../media/image89.jpg"/><Relationship Id="rId4" Type="http://schemas.openxmlformats.org/officeDocument/2006/relationships/image" Target="../media/image40.jpg"/></Relationships>
</file>

<file path=ppt/slides/_rels/slide84.xml.rels><?xml version="1.0" encoding="UTF-8" standalone="yes"?>
<Relationships xmlns="http://schemas.openxmlformats.org/package/2006/relationships"><Relationship Id="rId3" Type="http://schemas.openxmlformats.org/officeDocument/2006/relationships/image" Target="../media/image87.jpg"/><Relationship Id="rId7" Type="http://schemas.openxmlformats.org/officeDocument/2006/relationships/image" Target="../media/image9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90.jpg"/><Relationship Id="rId5" Type="http://schemas.openxmlformats.org/officeDocument/2006/relationships/image" Target="../media/image41.jpg"/><Relationship Id="rId4" Type="http://schemas.openxmlformats.org/officeDocument/2006/relationships/image" Target="../media/image40.jpg"/></Relationships>
</file>

<file path=ppt/slides/_rels/slide85.xml.rels><?xml version="1.0" encoding="UTF-8" standalone="yes"?>
<Relationships xmlns="http://schemas.openxmlformats.org/package/2006/relationships"><Relationship Id="rId8" Type="http://schemas.openxmlformats.org/officeDocument/2006/relationships/image" Target="../media/image81.jpg"/><Relationship Id="rId3" Type="http://schemas.openxmlformats.org/officeDocument/2006/relationships/image" Target="../media/image89.jpg"/><Relationship Id="rId7"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88.jpg"/><Relationship Id="rId5" Type="http://schemas.openxmlformats.org/officeDocument/2006/relationships/image" Target="../media/image40.jpg"/><Relationship Id="rId10" Type="http://schemas.openxmlformats.org/officeDocument/2006/relationships/image" Target="../media/image87.jpg"/><Relationship Id="rId4" Type="http://schemas.openxmlformats.org/officeDocument/2006/relationships/image" Target="../media/image42.jpg"/><Relationship Id="rId9" Type="http://schemas.openxmlformats.org/officeDocument/2006/relationships/image" Target="../media/image84.jpg"/></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3.xml"/><Relationship Id="rId4" Type="http://schemas.openxmlformats.org/officeDocument/2006/relationships/image" Target="../media/image36.jpg"/></Relationships>
</file>

<file path=ppt/slides/_rels/slide89.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8" Type="http://schemas.openxmlformats.org/officeDocument/2006/relationships/image" Target="../media/image29.svg"/><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7.svg"/><Relationship Id="rId5" Type="http://schemas.openxmlformats.org/officeDocument/2006/relationships/image" Target="../media/image26.png"/><Relationship Id="rId4" Type="http://schemas.openxmlformats.org/officeDocument/2006/relationships/image" Target="../media/image25.svg"/></Relationships>
</file>

<file path=ppt/slides/_rels/slide90.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0.jpg"/></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17.png"/><Relationship Id="rId5" Type="http://schemas.openxmlformats.org/officeDocument/2006/relationships/image" Target="../media/image13.png"/><Relationship Id="rId4" Type="http://schemas.openxmlformats.org/officeDocument/2006/relationships/image" Target="../media/image14.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0000"/>
                  </a:schemeClr>
                </a:gs>
                <a:gs pos="86000">
                  <a:schemeClr val="tx1">
                    <a:alpha val="25000"/>
                  </a:schemeClr>
                </a:gs>
                <a:gs pos="70000">
                  <a:schemeClr val="tx1">
                    <a:alpha val="40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18, 2020</a:t>
                </a:r>
              </a:p>
            </p:txBody>
          </p:sp>
        </p:grpSp>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FF2B2A"/>
                </a:gs>
                <a:gs pos="86000">
                  <a:srgbClr val="FF2B2A">
                    <a:alpha val="25000"/>
                  </a:srgbClr>
                </a:gs>
                <a:gs pos="70000">
                  <a:srgbClr val="FF2B2A">
                    <a:alpha val="50000"/>
                  </a:srgbClr>
                </a:gs>
                <a:gs pos="100000">
                  <a:srgbClr val="FF2B2A">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85C401"/>
                </a:gs>
                <a:gs pos="86000">
                  <a:srgbClr val="85C401">
                    <a:alpha val="25000"/>
                  </a:srgbClr>
                </a:gs>
                <a:gs pos="70000">
                  <a:srgbClr val="85C401">
                    <a:alpha val="50000"/>
                  </a:srgbClr>
                </a:gs>
                <a:gs pos="100000">
                  <a:srgbClr val="85C401">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3EB8CD"/>
                </a:gs>
                <a:gs pos="86000">
                  <a:srgbClr val="3EB8CD">
                    <a:alpha val="25000"/>
                  </a:srgbClr>
                </a:gs>
                <a:gs pos="70000">
                  <a:srgbClr val="3EB8CD">
                    <a:alpha val="50000"/>
                  </a:srgbClr>
                </a:gs>
                <a:gs pos="100000">
                  <a:srgbClr val="3EB8CD">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FFA803"/>
                </a:gs>
                <a:gs pos="86000">
                  <a:srgbClr val="FFA803">
                    <a:alpha val="25000"/>
                  </a:srgbClr>
                </a:gs>
                <a:gs pos="70000">
                  <a:srgbClr val="FFA803">
                    <a:alpha val="50000"/>
                  </a:srgbClr>
                </a:gs>
                <a:gs pos="100000">
                  <a:srgbClr val="FFA803">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42CC34E3-5474-4508-96B6-CD95BE731667}"/>
              </a:ext>
            </a:extLst>
          </p:cNvPr>
          <p:cNvGrpSpPr/>
          <p:nvPr/>
        </p:nvGrpSpPr>
        <p:grpSpPr>
          <a:xfrm>
            <a:off x="8964144" y="1730713"/>
            <a:ext cx="2770656" cy="2390734"/>
            <a:chOff x="4710672" y="2233633"/>
            <a:chExt cx="2770656" cy="2390734"/>
          </a:xfrm>
        </p:grpSpPr>
        <p:pic>
          <p:nvPicPr>
            <p:cNvPr id="3" name="Picture 2">
              <a:extLst>
                <a:ext uri="{FF2B5EF4-FFF2-40B4-BE49-F238E27FC236}">
                  <a16:creationId xmlns:a16="http://schemas.microsoft.com/office/drawing/2014/main" id="{E7147AE0-DA31-44DE-BCF8-97B2908DA3E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10672" y="2233633"/>
              <a:ext cx="2770656" cy="2390734"/>
            </a:xfrm>
            <a:prstGeom prst="rect">
              <a:avLst/>
            </a:prstGeom>
          </p:spPr>
        </p:pic>
        <p:pic>
          <p:nvPicPr>
            <p:cNvPr id="24" name="Picture 23">
              <a:extLst>
                <a:ext uri="{FF2B5EF4-FFF2-40B4-BE49-F238E27FC236}">
                  <a16:creationId xmlns:a16="http://schemas.microsoft.com/office/drawing/2014/main" id="{A2DAA07A-8B79-4DFA-9534-75766BB1910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148531" y="2926080"/>
              <a:ext cx="1930336" cy="1005840"/>
            </a:xfrm>
            <a:prstGeom prst="rect">
              <a:avLst/>
            </a:prstGeom>
          </p:spPr>
        </p:pic>
      </p:grpSp>
    </p:spTree>
    <p:extLst>
      <p:ext uri="{BB962C8B-B14F-4D97-AF65-F5344CB8AC3E}">
        <p14:creationId xmlns:p14="http://schemas.microsoft.com/office/powerpoint/2010/main" val="588478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4"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5CAA8E1-4BC8-44F7-9DBF-97F842B7EE3F}"/>
              </a:ext>
            </a:extLst>
          </p:cNvPr>
          <p:cNvGrpSpPr/>
          <p:nvPr/>
        </p:nvGrpSpPr>
        <p:grpSpPr>
          <a:xfrm>
            <a:off x="2334670" y="1905000"/>
            <a:ext cx="2286000" cy="2255274"/>
            <a:chOff x="2334670" y="1905000"/>
            <a:chExt cx="2286000" cy="2255274"/>
          </a:xfrm>
          <a:effectLst>
            <a:outerShdw blurRad="50800" dist="12700" dir="10800000" algn="r" rotWithShape="0">
              <a:prstClr val="black">
                <a:alpha val="40000"/>
              </a:prstClr>
            </a:outerShdw>
          </a:effectLst>
        </p:grpSpPr>
        <p:sp>
          <p:nvSpPr>
            <p:cNvPr id="27" name="Freeform: Shape 26">
              <a:extLst>
                <a:ext uri="{FF2B5EF4-FFF2-40B4-BE49-F238E27FC236}">
                  <a16:creationId xmlns:a16="http://schemas.microsoft.com/office/drawing/2014/main" id="{8CEC87AE-D403-418F-91EA-76B7B4C87D6C}"/>
                </a:ext>
              </a:extLst>
            </p:cNvPr>
            <p:cNvSpPr/>
            <p:nvPr/>
          </p:nvSpPr>
          <p:spPr>
            <a:xfrm>
              <a:off x="2608990"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0" name="Freeform: Shape 9">
              <a:extLst>
                <a:ext uri="{FF2B5EF4-FFF2-40B4-BE49-F238E27FC236}">
                  <a16:creationId xmlns:a16="http://schemas.microsoft.com/office/drawing/2014/main" id="{BA23F778-698E-457F-8912-4756EFD8C535}"/>
                </a:ext>
              </a:extLst>
            </p:cNvPr>
            <p:cNvSpPr>
              <a:spLocks noChangeAspect="1"/>
            </p:cNvSpPr>
            <p:nvPr/>
          </p:nvSpPr>
          <p:spPr>
            <a:xfrm rot="16200000">
              <a:off x="2350033"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4" name="Graphic 13" descr="Microscope">
              <a:extLst>
                <a:ext uri="{FF2B5EF4-FFF2-40B4-BE49-F238E27FC236}">
                  <a16:creationId xmlns:a16="http://schemas.microsoft.com/office/drawing/2014/main" id="{8DFD3884-8CEB-4C75-AFE0-E68ADEB1869D}"/>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37440" y="2804037"/>
              <a:ext cx="457200" cy="457200"/>
            </a:xfrm>
            <a:prstGeom prst="rect">
              <a:avLst/>
            </a:prstGeom>
          </p:spPr>
        </p:pic>
      </p:grpSp>
      <p:grpSp>
        <p:nvGrpSpPr>
          <p:cNvPr id="4" name="Group 3">
            <a:extLst>
              <a:ext uri="{FF2B5EF4-FFF2-40B4-BE49-F238E27FC236}">
                <a16:creationId xmlns:a16="http://schemas.microsoft.com/office/drawing/2014/main" id="{413D97DC-D877-440A-99F3-8C3023E1C6D2}"/>
              </a:ext>
            </a:extLst>
          </p:cNvPr>
          <p:cNvGrpSpPr/>
          <p:nvPr/>
        </p:nvGrpSpPr>
        <p:grpSpPr>
          <a:xfrm>
            <a:off x="3831835" y="1905000"/>
            <a:ext cx="2286000" cy="2255274"/>
            <a:chOff x="3831835" y="1905000"/>
            <a:chExt cx="2286000" cy="2255274"/>
          </a:xfrm>
          <a:effectLst>
            <a:outerShdw blurRad="50800" dist="12700" dir="10800000" algn="r" rotWithShape="0">
              <a:prstClr val="black">
                <a:alpha val="40000"/>
              </a:prstClr>
            </a:outerShdw>
          </a:effectLst>
        </p:grpSpPr>
        <p:sp>
          <p:nvSpPr>
            <p:cNvPr id="28" name="Freeform: Shape 27">
              <a:extLst>
                <a:ext uri="{FF2B5EF4-FFF2-40B4-BE49-F238E27FC236}">
                  <a16:creationId xmlns:a16="http://schemas.microsoft.com/office/drawing/2014/main" id="{241FB11F-BA68-4D34-B20A-402D14DBF156}"/>
                </a:ext>
              </a:extLst>
            </p:cNvPr>
            <p:cNvSpPr/>
            <p:nvPr/>
          </p:nvSpPr>
          <p:spPr>
            <a:xfrm>
              <a:off x="4106155"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Freeform: Shape 10">
              <a:extLst>
                <a:ext uri="{FF2B5EF4-FFF2-40B4-BE49-F238E27FC236}">
                  <a16:creationId xmlns:a16="http://schemas.microsoft.com/office/drawing/2014/main" id="{0F6AD269-AC5E-4A84-882A-D4DE11E0B497}"/>
                </a:ext>
              </a:extLst>
            </p:cNvPr>
            <p:cNvSpPr>
              <a:spLocks noChangeAspect="1"/>
            </p:cNvSpPr>
            <p:nvPr/>
          </p:nvSpPr>
          <p:spPr>
            <a:xfrm rot="16200000">
              <a:off x="3847198"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6" name="Graphic 15" descr="Medicine">
              <a:extLst>
                <a:ext uri="{FF2B5EF4-FFF2-40B4-BE49-F238E27FC236}">
                  <a16:creationId xmlns:a16="http://schemas.microsoft.com/office/drawing/2014/main" id="{CAB6A096-28AC-46BC-A7DF-597832CC91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44705" y="2804037"/>
              <a:ext cx="457200" cy="457200"/>
            </a:xfrm>
            <a:prstGeom prst="rect">
              <a:avLst/>
            </a:prstGeom>
          </p:spPr>
        </p:pic>
      </p:grpSp>
      <p:grpSp>
        <p:nvGrpSpPr>
          <p:cNvPr id="31" name="Group 30">
            <a:extLst>
              <a:ext uri="{FF2B5EF4-FFF2-40B4-BE49-F238E27FC236}">
                <a16:creationId xmlns:a16="http://schemas.microsoft.com/office/drawing/2014/main" id="{52D23B5F-08AF-4C00-B430-E1DA8382CCA2}"/>
              </a:ext>
            </a:extLst>
          </p:cNvPr>
          <p:cNvGrpSpPr/>
          <p:nvPr/>
        </p:nvGrpSpPr>
        <p:grpSpPr>
          <a:xfrm>
            <a:off x="5347101" y="1905000"/>
            <a:ext cx="2286000" cy="2255274"/>
            <a:chOff x="5347101" y="1905000"/>
            <a:chExt cx="2286000" cy="2255274"/>
          </a:xfrm>
          <a:effectLst>
            <a:outerShdw blurRad="50800" dist="12700" dir="10800000" algn="r" rotWithShape="0">
              <a:prstClr val="black">
                <a:alpha val="40000"/>
              </a:prstClr>
            </a:outerShdw>
          </a:effectLst>
        </p:grpSpPr>
        <p:sp>
          <p:nvSpPr>
            <p:cNvPr id="29" name="Freeform: Shape 28">
              <a:extLst>
                <a:ext uri="{FF2B5EF4-FFF2-40B4-BE49-F238E27FC236}">
                  <a16:creationId xmlns:a16="http://schemas.microsoft.com/office/drawing/2014/main" id="{69A3A4CF-18F6-42CD-A30A-D466C39118D4}"/>
                </a:ext>
              </a:extLst>
            </p:cNvPr>
            <p:cNvSpPr/>
            <p:nvPr/>
          </p:nvSpPr>
          <p:spPr>
            <a:xfrm>
              <a:off x="5621421"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2" name="Freeform: Shape 11">
              <a:extLst>
                <a:ext uri="{FF2B5EF4-FFF2-40B4-BE49-F238E27FC236}">
                  <a16:creationId xmlns:a16="http://schemas.microsoft.com/office/drawing/2014/main" id="{0D9FF454-80F8-4579-B385-C3DBAADC83EB}"/>
                </a:ext>
              </a:extLst>
            </p:cNvPr>
            <p:cNvSpPr>
              <a:spLocks noChangeAspect="1"/>
            </p:cNvSpPr>
            <p:nvPr/>
          </p:nvSpPr>
          <p:spPr>
            <a:xfrm rot="16200000">
              <a:off x="5362464"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grpSp>
          <p:nvGrpSpPr>
            <p:cNvPr id="17" name="Group 16">
              <a:extLst>
                <a:ext uri="{FF2B5EF4-FFF2-40B4-BE49-F238E27FC236}">
                  <a16:creationId xmlns:a16="http://schemas.microsoft.com/office/drawing/2014/main" id="{9EE0A96B-3893-4492-B38B-0C156098349E}"/>
                </a:ext>
              </a:extLst>
            </p:cNvPr>
            <p:cNvGrpSpPr>
              <a:grpSpLocks noChangeAspect="1"/>
            </p:cNvGrpSpPr>
            <p:nvPr/>
          </p:nvGrpSpPr>
          <p:grpSpPr>
            <a:xfrm>
              <a:off x="6228254" y="2804037"/>
              <a:ext cx="435012" cy="420624"/>
              <a:chOff x="5659438" y="2249488"/>
              <a:chExt cx="623887" cy="603250"/>
            </a:xfrm>
            <a:solidFill>
              <a:schemeClr val="bg1"/>
            </a:solidFill>
          </p:grpSpPr>
          <p:sp>
            <p:nvSpPr>
              <p:cNvPr id="18" name="Freeform 67">
                <a:extLst>
                  <a:ext uri="{FF2B5EF4-FFF2-40B4-BE49-F238E27FC236}">
                    <a16:creationId xmlns:a16="http://schemas.microsoft.com/office/drawing/2014/main" id="{81334082-B5EB-404C-9753-1E3423099E9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19" name="Freeform 68">
                <a:extLst>
                  <a:ext uri="{FF2B5EF4-FFF2-40B4-BE49-F238E27FC236}">
                    <a16:creationId xmlns:a16="http://schemas.microsoft.com/office/drawing/2014/main" id="{C0A7B1B1-833E-422D-9CFB-A941BF523D0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20" name="Freeform 69">
                <a:extLst>
                  <a:ext uri="{FF2B5EF4-FFF2-40B4-BE49-F238E27FC236}">
                    <a16:creationId xmlns:a16="http://schemas.microsoft.com/office/drawing/2014/main" id="{D9E023B1-1B1F-49EB-AF73-B91DB71F339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21" name="Freeform 70">
                <a:extLst>
                  <a:ext uri="{FF2B5EF4-FFF2-40B4-BE49-F238E27FC236}">
                    <a16:creationId xmlns:a16="http://schemas.microsoft.com/office/drawing/2014/main" id="{9BE7E178-AF46-4664-BF05-6633A69E93A5}"/>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grpSp>
      </p:grpSp>
      <p:sp>
        <p:nvSpPr>
          <p:cNvPr id="22" name="TextBox 21">
            <a:extLst>
              <a:ext uri="{FF2B5EF4-FFF2-40B4-BE49-F238E27FC236}">
                <a16:creationId xmlns:a16="http://schemas.microsoft.com/office/drawing/2014/main" id="{6BB14A58-7B88-4F2A-9451-641ADD988D1E}"/>
              </a:ext>
            </a:extLst>
          </p:cNvPr>
          <p:cNvSpPr txBox="1"/>
          <p:nvPr/>
        </p:nvSpPr>
        <p:spPr>
          <a:xfrm>
            <a:off x="236638" y="3743960"/>
            <a:ext cx="2743200" cy="2339102"/>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53C35CE7-13EF-4167-9F2F-9B0F72B765E1}"/>
              </a:ext>
            </a:extLst>
          </p:cNvPr>
          <p:cNvSpPr txBox="1"/>
          <p:nvPr/>
        </p:nvSpPr>
        <p:spPr>
          <a:xfrm>
            <a:off x="6382608" y="4447355"/>
            <a:ext cx="2743200" cy="2339102"/>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4" name="TextBox 23">
            <a:extLst>
              <a:ext uri="{FF2B5EF4-FFF2-40B4-BE49-F238E27FC236}">
                <a16:creationId xmlns:a16="http://schemas.microsoft.com/office/drawing/2014/main" id="{6E8AB684-E2B4-4200-A4A8-9E1D538D804D}"/>
              </a:ext>
            </a:extLst>
          </p:cNvPr>
          <p:cNvSpPr txBox="1"/>
          <p:nvPr/>
        </p:nvSpPr>
        <p:spPr>
          <a:xfrm>
            <a:off x="9125808" y="3743960"/>
            <a:ext cx="2743200" cy="2339102"/>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8554AB7C-897E-4531-AD73-1F2E77E76D36}"/>
              </a:ext>
            </a:extLst>
          </p:cNvPr>
          <p:cNvSpPr txBox="1"/>
          <p:nvPr/>
        </p:nvSpPr>
        <p:spPr>
          <a:xfrm>
            <a:off x="3304969" y="4447355"/>
            <a:ext cx="2743200" cy="233910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17D3ED8F-C852-4CD3-80EC-683CD67D2E6F}"/>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grpSp>
        <p:nvGrpSpPr>
          <p:cNvPr id="32" name="Group 31">
            <a:extLst>
              <a:ext uri="{FF2B5EF4-FFF2-40B4-BE49-F238E27FC236}">
                <a16:creationId xmlns:a16="http://schemas.microsoft.com/office/drawing/2014/main" id="{91C100D9-D922-4AC1-8369-EC2FE57748CF}"/>
              </a:ext>
            </a:extLst>
          </p:cNvPr>
          <p:cNvGrpSpPr/>
          <p:nvPr/>
        </p:nvGrpSpPr>
        <p:grpSpPr>
          <a:xfrm>
            <a:off x="6844266" y="1905000"/>
            <a:ext cx="2286000" cy="2255274"/>
            <a:chOff x="6844266" y="1905000"/>
            <a:chExt cx="2286000" cy="2255274"/>
          </a:xfrm>
          <a:effectLst>
            <a:outerShdw blurRad="50800" dist="12700" dir="10800000" algn="r" rotWithShape="0">
              <a:prstClr val="black">
                <a:alpha val="40000"/>
              </a:prstClr>
            </a:outerShdw>
          </a:effectLst>
        </p:grpSpPr>
        <p:sp>
          <p:nvSpPr>
            <p:cNvPr id="30" name="Freeform: Shape 29">
              <a:extLst>
                <a:ext uri="{FF2B5EF4-FFF2-40B4-BE49-F238E27FC236}">
                  <a16:creationId xmlns:a16="http://schemas.microsoft.com/office/drawing/2014/main" id="{1EA3AFD6-D6B6-4025-8ABB-415B277ACAA3}"/>
                </a:ext>
              </a:extLst>
            </p:cNvPr>
            <p:cNvSpPr/>
            <p:nvPr/>
          </p:nvSpPr>
          <p:spPr>
            <a:xfrm>
              <a:off x="7118586"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3" name="Freeform: Shape 12">
              <a:extLst>
                <a:ext uri="{FF2B5EF4-FFF2-40B4-BE49-F238E27FC236}">
                  <a16:creationId xmlns:a16="http://schemas.microsoft.com/office/drawing/2014/main" id="{FFE15597-55CF-4E0F-9C20-5B6CAA3B0383}"/>
                </a:ext>
              </a:extLst>
            </p:cNvPr>
            <p:cNvSpPr>
              <a:spLocks noChangeAspect="1"/>
            </p:cNvSpPr>
            <p:nvPr/>
          </p:nvSpPr>
          <p:spPr>
            <a:xfrm rot="16200000">
              <a:off x="6859629"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5" name="Graphic 14" descr="Beaker">
              <a:extLst>
                <a:ext uri="{FF2B5EF4-FFF2-40B4-BE49-F238E27FC236}">
                  <a16:creationId xmlns:a16="http://schemas.microsoft.com/office/drawing/2014/main" id="{F02728DD-FE12-4BA5-A22B-22F15E7CABEB}"/>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770983" y="2804037"/>
              <a:ext cx="457200" cy="457200"/>
            </a:xfrm>
            <a:prstGeom prst="rect">
              <a:avLst/>
            </a:prstGeom>
          </p:spPr>
        </p:pic>
      </p:grpSp>
    </p:spTree>
    <p:extLst>
      <p:ext uri="{BB962C8B-B14F-4D97-AF65-F5344CB8AC3E}">
        <p14:creationId xmlns:p14="http://schemas.microsoft.com/office/powerpoint/2010/main" val="1453870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1000"/>
                                        <p:tgtEl>
                                          <p:spTgt spid="22"/>
                                        </p:tgtEl>
                                      </p:cBhvr>
                                    </p:animEffect>
                                    <p:anim calcmode="lin" valueType="num">
                                      <p:cBhvr>
                                        <p:cTn id="19" dur="1000" fill="hold"/>
                                        <p:tgtEl>
                                          <p:spTgt spid="22"/>
                                        </p:tgtEl>
                                        <p:attrNameLst>
                                          <p:attrName>ppt_x</p:attrName>
                                        </p:attrNameLst>
                                      </p:cBhvr>
                                      <p:tavLst>
                                        <p:tav tm="0">
                                          <p:val>
                                            <p:strVal val="#ppt_x"/>
                                          </p:val>
                                        </p:tav>
                                        <p:tav tm="100000">
                                          <p:val>
                                            <p:strVal val="#ppt_x"/>
                                          </p:val>
                                        </p:tav>
                                      </p:tavLst>
                                    </p:anim>
                                    <p:anim calcmode="lin" valueType="num">
                                      <p:cBhvr>
                                        <p:cTn id="20" dur="1000" fill="hold"/>
                                        <p:tgtEl>
                                          <p:spTgt spid="2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anim calcmode="lin" valueType="num">
                                      <p:cBhvr>
                                        <p:cTn id="32" dur="1000" fill="hold"/>
                                        <p:tgtEl>
                                          <p:spTgt spid="25"/>
                                        </p:tgtEl>
                                        <p:attrNameLst>
                                          <p:attrName>ppt_x</p:attrName>
                                        </p:attrNameLst>
                                      </p:cBhvr>
                                      <p:tavLst>
                                        <p:tav tm="0">
                                          <p:val>
                                            <p:strVal val="#ppt_x"/>
                                          </p:val>
                                        </p:tav>
                                        <p:tav tm="100000">
                                          <p:val>
                                            <p:strVal val="#ppt_x"/>
                                          </p:val>
                                        </p:tav>
                                      </p:tavLst>
                                    </p:anim>
                                    <p:anim calcmode="lin" valueType="num">
                                      <p:cBhvr>
                                        <p:cTn id="33" dur="1000" fill="hold"/>
                                        <p:tgtEl>
                                          <p:spTgt spid="2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1000" fill="hold"/>
                                        <p:tgtEl>
                                          <p:spTgt spid="31"/>
                                        </p:tgtEl>
                                        <p:attrNameLst>
                                          <p:attrName>ppt_w</p:attrName>
                                        </p:attrNameLst>
                                      </p:cBhvr>
                                      <p:tavLst>
                                        <p:tav tm="0">
                                          <p:val>
                                            <p:fltVal val="0"/>
                                          </p:val>
                                        </p:tav>
                                        <p:tav tm="100000">
                                          <p:val>
                                            <p:strVal val="#ppt_w"/>
                                          </p:val>
                                        </p:tav>
                                      </p:tavLst>
                                    </p:anim>
                                    <p:anim calcmode="lin" valueType="num">
                                      <p:cBhvr>
                                        <p:cTn id="38" dur="1000" fill="hold"/>
                                        <p:tgtEl>
                                          <p:spTgt spid="31"/>
                                        </p:tgtEl>
                                        <p:attrNameLst>
                                          <p:attrName>ppt_h</p:attrName>
                                        </p:attrNameLst>
                                      </p:cBhvr>
                                      <p:tavLst>
                                        <p:tav tm="0">
                                          <p:val>
                                            <p:fltVal val="0"/>
                                          </p:val>
                                        </p:tav>
                                        <p:tav tm="100000">
                                          <p:val>
                                            <p:strVal val="#ppt_h"/>
                                          </p:val>
                                        </p:tav>
                                      </p:tavLst>
                                    </p:anim>
                                    <p:anim calcmode="lin" valueType="num">
                                      <p:cBhvr>
                                        <p:cTn id="39" dur="1000" fill="hold"/>
                                        <p:tgtEl>
                                          <p:spTgt spid="31"/>
                                        </p:tgtEl>
                                        <p:attrNameLst>
                                          <p:attrName>style.rotation</p:attrName>
                                        </p:attrNameLst>
                                      </p:cBhvr>
                                      <p:tavLst>
                                        <p:tav tm="0">
                                          <p:val>
                                            <p:fltVal val="90"/>
                                          </p:val>
                                        </p:tav>
                                        <p:tav tm="100000">
                                          <p:val>
                                            <p:fltVal val="0"/>
                                          </p:val>
                                        </p:tav>
                                      </p:tavLst>
                                    </p:anim>
                                    <p:animEffect transition="in" filter="fade">
                                      <p:cBhvr>
                                        <p:cTn id="40" dur="1000"/>
                                        <p:tgtEl>
                                          <p:spTgt spid="3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1000"/>
                                        <p:tgtEl>
                                          <p:spTgt spid="23"/>
                                        </p:tgtEl>
                                      </p:cBhvr>
                                    </p:animEffect>
                                    <p:anim calcmode="lin" valueType="num">
                                      <p:cBhvr>
                                        <p:cTn id="45" dur="1000" fill="hold"/>
                                        <p:tgtEl>
                                          <p:spTgt spid="23"/>
                                        </p:tgtEl>
                                        <p:attrNameLst>
                                          <p:attrName>ppt_x</p:attrName>
                                        </p:attrNameLst>
                                      </p:cBhvr>
                                      <p:tavLst>
                                        <p:tav tm="0">
                                          <p:val>
                                            <p:strVal val="#ppt_x"/>
                                          </p:val>
                                        </p:tav>
                                        <p:tav tm="100000">
                                          <p:val>
                                            <p:strVal val="#ppt_x"/>
                                          </p:val>
                                        </p:tav>
                                      </p:tavLst>
                                    </p:anim>
                                    <p:anim calcmode="lin" valueType="num">
                                      <p:cBhvr>
                                        <p:cTn id="46" dur="1000" fill="hold"/>
                                        <p:tgtEl>
                                          <p:spTgt spid="23"/>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32"/>
                                        </p:tgtEl>
                                        <p:attrNameLst>
                                          <p:attrName>style.visibility</p:attrName>
                                        </p:attrNameLst>
                                      </p:cBhvr>
                                      <p:to>
                                        <p:strVal val="visible"/>
                                      </p:to>
                                    </p:set>
                                    <p:anim calcmode="lin" valueType="num">
                                      <p:cBhvr>
                                        <p:cTn id="50" dur="1000" fill="hold"/>
                                        <p:tgtEl>
                                          <p:spTgt spid="32"/>
                                        </p:tgtEl>
                                        <p:attrNameLst>
                                          <p:attrName>ppt_w</p:attrName>
                                        </p:attrNameLst>
                                      </p:cBhvr>
                                      <p:tavLst>
                                        <p:tav tm="0">
                                          <p:val>
                                            <p:fltVal val="0"/>
                                          </p:val>
                                        </p:tav>
                                        <p:tav tm="100000">
                                          <p:val>
                                            <p:strVal val="#ppt_w"/>
                                          </p:val>
                                        </p:tav>
                                      </p:tavLst>
                                    </p:anim>
                                    <p:anim calcmode="lin" valueType="num">
                                      <p:cBhvr>
                                        <p:cTn id="51" dur="1000" fill="hold"/>
                                        <p:tgtEl>
                                          <p:spTgt spid="32"/>
                                        </p:tgtEl>
                                        <p:attrNameLst>
                                          <p:attrName>ppt_h</p:attrName>
                                        </p:attrNameLst>
                                      </p:cBhvr>
                                      <p:tavLst>
                                        <p:tav tm="0">
                                          <p:val>
                                            <p:fltVal val="0"/>
                                          </p:val>
                                        </p:tav>
                                        <p:tav tm="100000">
                                          <p:val>
                                            <p:strVal val="#ppt_h"/>
                                          </p:val>
                                        </p:tav>
                                      </p:tavLst>
                                    </p:anim>
                                    <p:anim calcmode="lin" valueType="num">
                                      <p:cBhvr>
                                        <p:cTn id="52" dur="1000" fill="hold"/>
                                        <p:tgtEl>
                                          <p:spTgt spid="32"/>
                                        </p:tgtEl>
                                        <p:attrNameLst>
                                          <p:attrName>style.rotation</p:attrName>
                                        </p:attrNameLst>
                                      </p:cBhvr>
                                      <p:tavLst>
                                        <p:tav tm="0">
                                          <p:val>
                                            <p:fltVal val="90"/>
                                          </p:val>
                                        </p:tav>
                                        <p:tav tm="100000">
                                          <p:val>
                                            <p:fltVal val="0"/>
                                          </p:val>
                                        </p:tav>
                                      </p:tavLst>
                                    </p:anim>
                                    <p:animEffect transition="in" filter="fade">
                                      <p:cBhvr>
                                        <p:cTn id="53" dur="1000"/>
                                        <p:tgtEl>
                                          <p:spTgt spid="32"/>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1000"/>
                                        <p:tgtEl>
                                          <p:spTgt spid="24"/>
                                        </p:tgtEl>
                                      </p:cBhvr>
                                    </p:animEffect>
                                    <p:anim calcmode="lin" valueType="num">
                                      <p:cBhvr>
                                        <p:cTn id="58" dur="1000" fill="hold"/>
                                        <p:tgtEl>
                                          <p:spTgt spid="24"/>
                                        </p:tgtEl>
                                        <p:attrNameLst>
                                          <p:attrName>ppt_x</p:attrName>
                                        </p:attrNameLst>
                                      </p:cBhvr>
                                      <p:tavLst>
                                        <p:tav tm="0">
                                          <p:val>
                                            <p:strVal val="#ppt_x"/>
                                          </p:val>
                                        </p:tav>
                                        <p:tav tm="100000">
                                          <p:val>
                                            <p:strVal val="#ppt_x"/>
                                          </p:val>
                                        </p:tav>
                                      </p:tavLst>
                                    </p:anim>
                                    <p:anim calcmode="lin" valueType="num">
                                      <p:cBhvr>
                                        <p:cTn id="5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64646"/>
                </a:solidFill>
                <a:latin typeface="Bernard MT Condensed" panose="02050806060905020404" pitchFamily="18" charset="0"/>
              </a:rPr>
              <a:t>71%</a:t>
            </a:r>
            <a:endParaRPr lang="en-US" sz="400" dirty="0">
              <a:solidFill>
                <a:srgbClr val="464646"/>
              </a:solidFill>
              <a:latin typeface="Bernard MT Condensed" panose="02050806060905020404" pitchFamily="18" charset="0"/>
            </a:endParaRPr>
          </a:p>
          <a:p>
            <a:pPr algn="ctr" defTabSz="1219170">
              <a:spcBef>
                <a:spcPct val="20000"/>
              </a:spcBef>
              <a:defRPr/>
            </a:pPr>
            <a:r>
              <a:rPr lang="en-US" sz="1000" dirty="0">
                <a:solidFill>
                  <a:srgbClr val="464646"/>
                </a:solidFill>
                <a:latin typeface="Bernard MT Condensed" panose="02050806060905020404" pitchFamily="18" charset="0"/>
              </a:rPr>
              <a:t>LOREM IPSUM</a:t>
            </a:r>
            <a:endParaRPr lang="en-US" sz="10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56595E"/>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64646"/>
                </a:solidFill>
                <a:latin typeface="Bernard MT Condensed" panose="02050806060905020404" pitchFamily="18" charset="0"/>
              </a:rPr>
              <a:t>57%</a:t>
            </a:r>
            <a:endParaRPr lang="en-US" sz="400" dirty="0">
              <a:solidFill>
                <a:srgbClr val="464646"/>
              </a:solidFill>
              <a:latin typeface="Bernard MT Condensed" panose="02050806060905020404" pitchFamily="18" charset="0"/>
            </a:endParaRPr>
          </a:p>
          <a:p>
            <a:pPr algn="ctr" defTabSz="1219170">
              <a:spcBef>
                <a:spcPct val="20000"/>
              </a:spcBef>
              <a:defRPr/>
            </a:pPr>
            <a:r>
              <a:rPr lang="en-US" sz="1000" dirty="0">
                <a:solidFill>
                  <a:srgbClr val="464646"/>
                </a:solidFill>
                <a:latin typeface="Bernard MT Condensed" panose="02050806060905020404" pitchFamily="18" charset="0"/>
              </a:rPr>
              <a:t>LOREM IPSUM</a:t>
            </a:r>
            <a:endParaRPr lang="en-US" sz="10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rgbClr val="5659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a:effectLst/>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 </a:t>
            </a:r>
            <a:r>
              <a:rPr lang="en-US" sz="1500" dirty="0">
                <a:solidFill>
                  <a:srgbClr val="FF2B2A"/>
                </a:solidFill>
                <a:latin typeface="Bernard MT Condensed" panose="02050806060905020404" pitchFamily="18" charset="0"/>
              </a:rPr>
              <a:t>01</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 </a:t>
            </a:r>
            <a:r>
              <a:rPr lang="en-US" sz="1500" dirty="0">
                <a:solidFill>
                  <a:srgbClr val="85C401"/>
                </a:solidFill>
                <a:latin typeface="Bernard MT Condensed" panose="02050806060905020404" pitchFamily="18" charset="0"/>
              </a:rPr>
              <a:t>02</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 </a:t>
            </a:r>
            <a:r>
              <a:rPr lang="en-US" sz="1500" dirty="0">
                <a:solidFill>
                  <a:srgbClr val="3EB8CD"/>
                </a:solidFill>
                <a:latin typeface="Bernard MT Condensed" panose="02050806060905020404" pitchFamily="18" charset="0"/>
              </a:rPr>
              <a:t>03</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 </a:t>
            </a:r>
            <a:r>
              <a:rPr lang="en-US" sz="1500" dirty="0">
                <a:solidFill>
                  <a:srgbClr val="FFA803"/>
                </a:solidFill>
                <a:latin typeface="Bernard MT Condensed" panose="02050806060905020404" pitchFamily="18" charset="0"/>
              </a:rPr>
              <a:t>04</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464646"/>
                </a:solidFill>
                <a:latin typeface="Bernard MT Condensed" panose="02050806060905020404" pitchFamily="18" charset="0"/>
              </a:rPr>
              <a:t>LOREM IPSUM DOLOR </a:t>
            </a:r>
            <a:r>
              <a:rPr lang="en-US" sz="1500" dirty="0">
                <a:solidFill>
                  <a:srgbClr val="464646"/>
                </a:solidFill>
                <a:latin typeface="Bernard MT Condensed" panose="02050806060905020404" pitchFamily="18" charset="0"/>
              </a:rPr>
              <a:t>05</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59" name="Group 58">
            <a:extLst>
              <a:ext uri="{FF2B5EF4-FFF2-40B4-BE49-F238E27FC236}">
                <a16:creationId xmlns:a16="http://schemas.microsoft.com/office/drawing/2014/main" id="{FFA75378-D82C-4864-BBAD-889CD35B3BE4}"/>
              </a:ext>
            </a:extLst>
          </p:cNvPr>
          <p:cNvGrpSpPr/>
          <p:nvPr/>
        </p:nvGrpSpPr>
        <p:grpSpPr>
          <a:xfrm>
            <a:off x="7891272" y="1801368"/>
            <a:ext cx="2279220" cy="1142999"/>
            <a:chOff x="2074122" y="1828800"/>
            <a:chExt cx="2279220" cy="1142999"/>
          </a:xfrm>
        </p:grpSpPr>
        <p:sp>
          <p:nvSpPr>
            <p:cNvPr id="60" name="Freeform: Shape 59">
              <a:extLst>
                <a:ext uri="{FF2B5EF4-FFF2-40B4-BE49-F238E27FC236}">
                  <a16:creationId xmlns:a16="http://schemas.microsoft.com/office/drawing/2014/main" id="{0BE7CC70-2319-42E3-A1E3-91E9DA425283}"/>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3"/>
              <a:srcRect/>
              <a:stretch>
                <a:fillRect/>
              </a:stretch>
            </a:blipFill>
            <a:ln w="50800">
              <a:solidFill>
                <a:srgbClr val="3EB8CD"/>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1" name="Freeform: Shape 60">
              <a:extLst>
                <a:ext uri="{FF2B5EF4-FFF2-40B4-BE49-F238E27FC236}">
                  <a16:creationId xmlns:a16="http://schemas.microsoft.com/office/drawing/2014/main" id="{A8A1CD65-F0C3-4A03-B95D-195277BCE76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2" name="TextBox 61">
              <a:extLst>
                <a:ext uri="{FF2B5EF4-FFF2-40B4-BE49-F238E27FC236}">
                  <a16:creationId xmlns:a16="http://schemas.microsoft.com/office/drawing/2014/main" id="{4AEB0B97-60E5-477B-9B3B-1ABC1FE22657}"/>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$4,749</a:t>
              </a:r>
            </a:p>
          </p:txBody>
        </p:sp>
      </p:grpSp>
      <p:grpSp>
        <p:nvGrpSpPr>
          <p:cNvPr id="6" name="Group 5">
            <a:extLst>
              <a:ext uri="{FF2B5EF4-FFF2-40B4-BE49-F238E27FC236}">
                <a16:creationId xmlns:a16="http://schemas.microsoft.com/office/drawing/2014/main" id="{F8F649BA-F4CE-4870-A397-A4795AFFF02B}"/>
              </a:ext>
            </a:extLst>
          </p:cNvPr>
          <p:cNvGrpSpPr/>
          <p:nvPr/>
        </p:nvGrpSpPr>
        <p:grpSpPr>
          <a:xfrm>
            <a:off x="2011680" y="1828800"/>
            <a:ext cx="2279220" cy="1142999"/>
            <a:chOff x="2074122" y="1828800"/>
            <a:chExt cx="2279220" cy="1142999"/>
          </a:xfrm>
        </p:grpSpPr>
        <p:sp>
          <p:nvSpPr>
            <p:cNvPr id="57" name="Freeform: Shape 56">
              <a:extLst>
                <a:ext uri="{FF2B5EF4-FFF2-40B4-BE49-F238E27FC236}">
                  <a16:creationId xmlns:a16="http://schemas.microsoft.com/office/drawing/2014/main" id="{250FDAE8-AEA4-479C-8285-D201CB76D205}"/>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4"/>
              <a:srcRect/>
              <a:stretch>
                <a:fillRect/>
              </a:stretch>
            </a:blipFill>
            <a:ln w="50800">
              <a:solidFill>
                <a:srgbClr val="FF2B2A"/>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6" name="Freeform: Shape 55">
              <a:extLst>
                <a:ext uri="{FF2B5EF4-FFF2-40B4-BE49-F238E27FC236}">
                  <a16:creationId xmlns:a16="http://schemas.microsoft.com/office/drawing/2014/main" id="{E1414828-FA3E-4FC5-A9AA-5CBCA390074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TextBox 28">
              <a:extLst>
                <a:ext uri="{FF2B5EF4-FFF2-40B4-BE49-F238E27FC236}">
                  <a16:creationId xmlns:a16="http://schemas.microsoft.com/office/drawing/2014/main" id="{BFD473FA-9F00-4865-86CB-277D5C0044DF}"/>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$5,329</a:t>
              </a:r>
            </a:p>
          </p:txBody>
        </p:sp>
      </p:gr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a:t>
            </a:r>
          </a:p>
          <a:p>
            <a:pPr algn="ctr"/>
            <a:endParaRPr lang="en-US" dirty="0">
              <a:solidFill>
                <a:srgbClr val="464646"/>
              </a:solidFill>
              <a:latin typeface="Candara" panose="020E0502030303020204" pitchFamily="34" charset="0"/>
            </a:endParaRPr>
          </a:p>
        </p:txBody>
      </p:sp>
      <p:sp>
        <p:nvSpPr>
          <p:cNvPr id="37" name="Freeform: Shape 36">
            <a:extLst>
              <a:ext uri="{FF2B5EF4-FFF2-40B4-BE49-F238E27FC236}">
                <a16:creationId xmlns:a16="http://schemas.microsoft.com/office/drawing/2014/main" id="{1CFA2CF1-9CC6-41DF-8578-4CA6C8CD12AF}"/>
              </a:ext>
            </a:extLst>
          </p:cNvPr>
          <p:cNvSpPr/>
          <p:nvPr/>
        </p:nvSpPr>
        <p:spPr>
          <a:xfrm rot="10800000">
            <a:off x="381000" y="231061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552743" y="2580093"/>
            <a:ext cx="1873452" cy="323165"/>
          </a:xfrm>
          <a:prstGeom prst="rect">
            <a:avLst/>
          </a:prstGeom>
          <a:noFill/>
        </p:spPr>
        <p:txBody>
          <a:bodyPr wrap="square" rtlCol="0">
            <a:spAutoFit/>
          </a:bodyPr>
          <a:lstStyle/>
          <a:p>
            <a:r>
              <a:rPr lang="en-US" sz="1500" dirty="0">
                <a:solidFill>
                  <a:srgbClr val="464646"/>
                </a:solidFill>
                <a:latin typeface="Bernard MT Condensed" panose="02050806060905020404" pitchFamily="18" charset="0"/>
              </a:rPr>
              <a:t>Lorem Ipsum 01</a:t>
            </a:r>
            <a:endParaRPr lang="en-US" sz="1500" dirty="0">
              <a:solidFill>
                <a:srgbClr val="464646"/>
              </a:solidFill>
              <a:latin typeface="Candara" panose="020E0502030303020204" pitchFamily="34" charset="0"/>
            </a:endParaRPr>
          </a:p>
        </p:txBody>
      </p:sp>
      <p:sp>
        <p:nvSpPr>
          <p:cNvPr id="88" name="TextBox 87">
            <a:extLst>
              <a:ext uri="{FF2B5EF4-FFF2-40B4-BE49-F238E27FC236}">
                <a16:creationId xmlns:a16="http://schemas.microsoft.com/office/drawing/2014/main" id="{D7C467CA-D73C-44E2-92D3-B653B57A893F}"/>
              </a:ext>
            </a:extLst>
          </p:cNvPr>
          <p:cNvSpPr txBox="1"/>
          <p:nvPr/>
        </p:nvSpPr>
        <p:spPr>
          <a:xfrm>
            <a:off x="607142" y="3130094"/>
            <a:ext cx="5213179" cy="137160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38" name="TextBox 37">
            <a:extLst>
              <a:ext uri="{FF2B5EF4-FFF2-40B4-BE49-F238E27FC236}">
                <a16:creationId xmlns:a16="http://schemas.microsoft.com/office/drawing/2014/main" id="{9B3AB9A3-88B9-4C2E-AEFB-9624D305A151}"/>
              </a:ext>
            </a:extLst>
          </p:cNvPr>
          <p:cNvSpPr txBox="1"/>
          <p:nvPr/>
        </p:nvSpPr>
        <p:spPr>
          <a:xfrm>
            <a:off x="839720" y="457200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3" name="Group 72">
            <a:extLst>
              <a:ext uri="{FF2B5EF4-FFF2-40B4-BE49-F238E27FC236}">
                <a16:creationId xmlns:a16="http://schemas.microsoft.com/office/drawing/2014/main" id="{DD0F7476-C4A0-4106-A44B-CD6E3D6FE900}"/>
              </a:ext>
            </a:extLst>
          </p:cNvPr>
          <p:cNvGrpSpPr>
            <a:grpSpLocks noChangeAspect="1"/>
          </p:cNvGrpSpPr>
          <p:nvPr/>
        </p:nvGrpSpPr>
        <p:grpSpPr>
          <a:xfrm>
            <a:off x="4805424" y="2447125"/>
            <a:ext cx="548640" cy="518162"/>
            <a:chOff x="5530851" y="1866899"/>
            <a:chExt cx="285750" cy="269875"/>
          </a:xfrm>
          <a:solidFill>
            <a:srgbClr val="464646"/>
          </a:solidFill>
        </p:grpSpPr>
        <p:sp>
          <p:nvSpPr>
            <p:cNvPr id="44" name="Oval 190">
              <a:extLst>
                <a:ext uri="{FF2B5EF4-FFF2-40B4-BE49-F238E27FC236}">
                  <a16:creationId xmlns:a16="http://schemas.microsoft.com/office/drawing/2014/main" id="{427EE27A-4DED-4DA0-8DDD-F90AB8FA4DA8}"/>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91">
              <a:extLst>
                <a:ext uri="{FF2B5EF4-FFF2-40B4-BE49-F238E27FC236}">
                  <a16:creationId xmlns:a16="http://schemas.microsoft.com/office/drawing/2014/main" id="{9C17182B-F7E1-41D9-96C2-E1E33C8AAC7D}"/>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8" name="Freeform: Shape 47">
            <a:extLst>
              <a:ext uri="{FF2B5EF4-FFF2-40B4-BE49-F238E27FC236}">
                <a16:creationId xmlns:a16="http://schemas.microsoft.com/office/drawing/2014/main" id="{C989D9C0-4BA9-4CF4-A66D-8B0C4C929326}"/>
              </a:ext>
            </a:extLst>
          </p:cNvPr>
          <p:cNvSpPr/>
          <p:nvPr/>
        </p:nvSpPr>
        <p:spPr>
          <a:xfrm rot="10800000">
            <a:off x="6249451" y="227756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5BF0BC3-D693-4E9C-8ECE-258D84E684C5}"/>
              </a:ext>
            </a:extLst>
          </p:cNvPr>
          <p:cNvSpPr txBox="1"/>
          <p:nvPr/>
        </p:nvSpPr>
        <p:spPr>
          <a:xfrm>
            <a:off x="6421194" y="2547043"/>
            <a:ext cx="1873452" cy="323165"/>
          </a:xfrm>
          <a:prstGeom prst="rect">
            <a:avLst/>
          </a:prstGeom>
          <a:noFill/>
        </p:spPr>
        <p:txBody>
          <a:bodyPr wrap="square" rtlCol="0">
            <a:spAutoFit/>
          </a:bodyPr>
          <a:lstStyle/>
          <a:p>
            <a:r>
              <a:rPr lang="en-US" sz="1500" dirty="0">
                <a:solidFill>
                  <a:srgbClr val="464646"/>
                </a:solidFill>
                <a:latin typeface="Bernard MT Condensed" panose="02050806060905020404" pitchFamily="18" charset="0"/>
              </a:rPr>
              <a:t>Lorem Ipsum 02</a:t>
            </a:r>
            <a:endParaRPr lang="en-US" sz="1500" dirty="0">
              <a:solidFill>
                <a:srgbClr val="464646"/>
              </a:solidFill>
              <a:latin typeface="Candara" panose="020E0502030303020204" pitchFamily="34" charset="0"/>
            </a:endParaRPr>
          </a:p>
        </p:txBody>
      </p:sp>
      <p:sp>
        <p:nvSpPr>
          <p:cNvPr id="50" name="TextBox 49">
            <a:extLst>
              <a:ext uri="{FF2B5EF4-FFF2-40B4-BE49-F238E27FC236}">
                <a16:creationId xmlns:a16="http://schemas.microsoft.com/office/drawing/2014/main" id="{934431A3-E731-48DA-8E57-37AB73809CE5}"/>
              </a:ext>
            </a:extLst>
          </p:cNvPr>
          <p:cNvSpPr txBox="1"/>
          <p:nvPr/>
        </p:nvSpPr>
        <p:spPr>
          <a:xfrm>
            <a:off x="6475593" y="3097044"/>
            <a:ext cx="5213179" cy="137160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51" name="TextBox 50">
            <a:extLst>
              <a:ext uri="{FF2B5EF4-FFF2-40B4-BE49-F238E27FC236}">
                <a16:creationId xmlns:a16="http://schemas.microsoft.com/office/drawing/2014/main" id="{1DBD6231-C0B7-4109-A115-5035FE2582E9}"/>
              </a:ext>
            </a:extLst>
          </p:cNvPr>
          <p:cNvSpPr txBox="1"/>
          <p:nvPr/>
        </p:nvSpPr>
        <p:spPr>
          <a:xfrm>
            <a:off x="6708171" y="453895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2" name="Freeform 236">
            <a:extLst>
              <a:ext uri="{FF2B5EF4-FFF2-40B4-BE49-F238E27FC236}">
                <a16:creationId xmlns:a16="http://schemas.microsoft.com/office/drawing/2014/main" id="{865411D6-FA6B-4783-9836-058565EA09D2}"/>
              </a:ext>
            </a:extLst>
          </p:cNvPr>
          <p:cNvSpPr>
            <a:spLocks noEditPoints="1"/>
          </p:cNvSpPr>
          <p:nvPr/>
        </p:nvSpPr>
        <p:spPr bwMode="auto">
          <a:xfrm>
            <a:off x="10538542" y="2450876"/>
            <a:ext cx="475938" cy="475938"/>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985195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500"/>
                                        <p:tgtEl>
                                          <p:spTgt spid="37"/>
                                        </p:tgtEl>
                                      </p:cBhvr>
                                    </p:animEffect>
                                    <p:anim calcmode="lin" valueType="num">
                                      <p:cBhvr>
                                        <p:cTn id="12" dur="1500" fill="hold"/>
                                        <p:tgtEl>
                                          <p:spTgt spid="37"/>
                                        </p:tgtEl>
                                        <p:attrNameLst>
                                          <p:attrName>ppt_x</p:attrName>
                                        </p:attrNameLst>
                                      </p:cBhvr>
                                      <p:tavLst>
                                        <p:tav tm="0">
                                          <p:val>
                                            <p:strVal val="#ppt_x"/>
                                          </p:val>
                                        </p:tav>
                                        <p:tav tm="100000">
                                          <p:val>
                                            <p:strVal val="#ppt_x"/>
                                          </p:val>
                                        </p:tav>
                                      </p:tavLst>
                                    </p:anim>
                                    <p:anim calcmode="lin" valueType="num">
                                      <p:cBhvr>
                                        <p:cTn id="13" dur="1500" fill="hold"/>
                                        <p:tgtEl>
                                          <p:spTgt spid="37"/>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500"/>
                                        <p:tgtEl>
                                          <p:spTgt spid="27"/>
                                        </p:tgtEl>
                                      </p:cBhvr>
                                    </p:animEffect>
                                    <p:anim calcmode="lin" valueType="num">
                                      <p:cBhvr>
                                        <p:cTn id="17" dur="1500" fill="hold"/>
                                        <p:tgtEl>
                                          <p:spTgt spid="27"/>
                                        </p:tgtEl>
                                        <p:attrNameLst>
                                          <p:attrName>ppt_x</p:attrName>
                                        </p:attrNameLst>
                                      </p:cBhvr>
                                      <p:tavLst>
                                        <p:tav tm="0">
                                          <p:val>
                                            <p:strVal val="#ppt_x"/>
                                          </p:val>
                                        </p:tav>
                                        <p:tav tm="100000">
                                          <p:val>
                                            <p:strVal val="#ppt_x"/>
                                          </p:val>
                                        </p:tav>
                                      </p:tavLst>
                                    </p:anim>
                                    <p:anim calcmode="lin" valueType="num">
                                      <p:cBhvr>
                                        <p:cTn id="18" dur="150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1500"/>
                                        <p:tgtEl>
                                          <p:spTgt spid="88"/>
                                        </p:tgtEl>
                                      </p:cBhvr>
                                    </p:animEffect>
                                    <p:anim calcmode="lin" valueType="num">
                                      <p:cBhvr>
                                        <p:cTn id="22" dur="1500" fill="hold"/>
                                        <p:tgtEl>
                                          <p:spTgt spid="88"/>
                                        </p:tgtEl>
                                        <p:attrNameLst>
                                          <p:attrName>ppt_x</p:attrName>
                                        </p:attrNameLst>
                                      </p:cBhvr>
                                      <p:tavLst>
                                        <p:tav tm="0">
                                          <p:val>
                                            <p:strVal val="#ppt_x"/>
                                          </p:val>
                                        </p:tav>
                                        <p:tav tm="100000">
                                          <p:val>
                                            <p:strVal val="#ppt_x"/>
                                          </p:val>
                                        </p:tav>
                                      </p:tavLst>
                                    </p:anim>
                                    <p:anim calcmode="lin" valueType="num">
                                      <p:cBhvr>
                                        <p:cTn id="23" dur="1500" fill="hold"/>
                                        <p:tgtEl>
                                          <p:spTgt spid="88"/>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500"/>
                                        <p:tgtEl>
                                          <p:spTgt spid="38"/>
                                        </p:tgtEl>
                                      </p:cBhvr>
                                    </p:animEffect>
                                    <p:anim calcmode="lin" valueType="num">
                                      <p:cBhvr>
                                        <p:cTn id="27" dur="1500" fill="hold"/>
                                        <p:tgtEl>
                                          <p:spTgt spid="38"/>
                                        </p:tgtEl>
                                        <p:attrNameLst>
                                          <p:attrName>ppt_x</p:attrName>
                                        </p:attrNameLst>
                                      </p:cBhvr>
                                      <p:tavLst>
                                        <p:tav tm="0">
                                          <p:val>
                                            <p:strVal val="#ppt_x"/>
                                          </p:val>
                                        </p:tav>
                                        <p:tav tm="100000">
                                          <p:val>
                                            <p:strVal val="#ppt_x"/>
                                          </p:val>
                                        </p:tav>
                                      </p:tavLst>
                                    </p:anim>
                                    <p:anim calcmode="lin" valueType="num">
                                      <p:cBhvr>
                                        <p:cTn id="28" dur="1500" fill="hold"/>
                                        <p:tgtEl>
                                          <p:spTgt spid="38"/>
                                        </p:tgtEl>
                                        <p:attrNameLst>
                                          <p:attrName>ppt_y</p:attrName>
                                        </p:attrNameLst>
                                      </p:cBhvr>
                                      <p:tavLst>
                                        <p:tav tm="0">
                                          <p:val>
                                            <p:strVal val="#ppt_y-.1"/>
                                          </p:val>
                                        </p:tav>
                                        <p:tav tm="100000">
                                          <p:val>
                                            <p:strVal val="#ppt_y"/>
                                          </p:val>
                                        </p:tav>
                                      </p:tavLst>
                                    </p:anim>
                                  </p:childTnLst>
                                </p:cTn>
                              </p:par>
                              <p:par>
                                <p:cTn id="29" presetID="47" presetClass="entr" presetSubtype="0"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500"/>
                                        <p:tgtEl>
                                          <p:spTgt spid="43"/>
                                        </p:tgtEl>
                                      </p:cBhvr>
                                    </p:animEffect>
                                    <p:anim calcmode="lin" valueType="num">
                                      <p:cBhvr>
                                        <p:cTn id="32" dur="1500" fill="hold"/>
                                        <p:tgtEl>
                                          <p:spTgt spid="43"/>
                                        </p:tgtEl>
                                        <p:attrNameLst>
                                          <p:attrName>ppt_x</p:attrName>
                                        </p:attrNameLst>
                                      </p:cBhvr>
                                      <p:tavLst>
                                        <p:tav tm="0">
                                          <p:val>
                                            <p:strVal val="#ppt_x"/>
                                          </p:val>
                                        </p:tav>
                                        <p:tav tm="100000">
                                          <p:val>
                                            <p:strVal val="#ppt_x"/>
                                          </p:val>
                                        </p:tav>
                                      </p:tavLst>
                                    </p:anim>
                                    <p:anim calcmode="lin" valueType="num">
                                      <p:cBhvr>
                                        <p:cTn id="33" dur="1500" fill="hold"/>
                                        <p:tgtEl>
                                          <p:spTgt spid="43"/>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2"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1500"/>
                                        <p:tgtEl>
                                          <p:spTgt spid="6"/>
                                        </p:tgtEl>
                                      </p:cBhvr>
                                    </p:animEffect>
                                    <p:anim calcmode="lin" valueType="num">
                                      <p:cBhvr>
                                        <p:cTn id="38" dur="1500" fill="hold"/>
                                        <p:tgtEl>
                                          <p:spTgt spid="6"/>
                                        </p:tgtEl>
                                        <p:attrNameLst>
                                          <p:attrName>ppt_x</p:attrName>
                                        </p:attrNameLst>
                                      </p:cBhvr>
                                      <p:tavLst>
                                        <p:tav tm="0">
                                          <p:val>
                                            <p:strVal val="#ppt_x"/>
                                          </p:val>
                                        </p:tav>
                                        <p:tav tm="100000">
                                          <p:val>
                                            <p:strVal val="#ppt_x"/>
                                          </p:val>
                                        </p:tav>
                                      </p:tavLst>
                                    </p:anim>
                                    <p:anim calcmode="lin" valueType="num">
                                      <p:cBhvr>
                                        <p:cTn id="39" dur="1500" fill="hold"/>
                                        <p:tgtEl>
                                          <p:spTgt spid="6"/>
                                        </p:tgtEl>
                                        <p:attrNameLst>
                                          <p:attrName>ppt_y</p:attrName>
                                        </p:attrNameLst>
                                      </p:cBhvr>
                                      <p:tavLst>
                                        <p:tav tm="0">
                                          <p:val>
                                            <p:strVal val="#ppt_y+.1"/>
                                          </p:val>
                                        </p:tav>
                                        <p:tav tm="100000">
                                          <p:val>
                                            <p:strVal val="#ppt_y"/>
                                          </p:val>
                                        </p:tav>
                                      </p:tavLst>
                                    </p:anim>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fade">
                                      <p:cBhvr>
                                        <p:cTn id="43" dur="1500"/>
                                        <p:tgtEl>
                                          <p:spTgt spid="48"/>
                                        </p:tgtEl>
                                      </p:cBhvr>
                                    </p:animEffect>
                                    <p:anim calcmode="lin" valueType="num">
                                      <p:cBhvr>
                                        <p:cTn id="44" dur="1500" fill="hold"/>
                                        <p:tgtEl>
                                          <p:spTgt spid="48"/>
                                        </p:tgtEl>
                                        <p:attrNameLst>
                                          <p:attrName>ppt_x</p:attrName>
                                        </p:attrNameLst>
                                      </p:cBhvr>
                                      <p:tavLst>
                                        <p:tav tm="0">
                                          <p:val>
                                            <p:strVal val="#ppt_x"/>
                                          </p:val>
                                        </p:tav>
                                        <p:tav tm="100000">
                                          <p:val>
                                            <p:strVal val="#ppt_x"/>
                                          </p:val>
                                        </p:tav>
                                      </p:tavLst>
                                    </p:anim>
                                    <p:anim calcmode="lin" valueType="num">
                                      <p:cBhvr>
                                        <p:cTn id="45" dur="1500" fill="hold"/>
                                        <p:tgtEl>
                                          <p:spTgt spid="48"/>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fade">
                                      <p:cBhvr>
                                        <p:cTn id="48" dur="1500"/>
                                        <p:tgtEl>
                                          <p:spTgt spid="49"/>
                                        </p:tgtEl>
                                      </p:cBhvr>
                                    </p:animEffect>
                                    <p:anim calcmode="lin" valueType="num">
                                      <p:cBhvr>
                                        <p:cTn id="49" dur="1500" fill="hold"/>
                                        <p:tgtEl>
                                          <p:spTgt spid="49"/>
                                        </p:tgtEl>
                                        <p:attrNameLst>
                                          <p:attrName>ppt_x</p:attrName>
                                        </p:attrNameLst>
                                      </p:cBhvr>
                                      <p:tavLst>
                                        <p:tav tm="0">
                                          <p:val>
                                            <p:strVal val="#ppt_x"/>
                                          </p:val>
                                        </p:tav>
                                        <p:tav tm="100000">
                                          <p:val>
                                            <p:strVal val="#ppt_x"/>
                                          </p:val>
                                        </p:tav>
                                      </p:tavLst>
                                    </p:anim>
                                    <p:anim calcmode="lin" valueType="num">
                                      <p:cBhvr>
                                        <p:cTn id="50" dur="1500" fill="hold"/>
                                        <p:tgtEl>
                                          <p:spTgt spid="4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500"/>
                                        <p:tgtEl>
                                          <p:spTgt spid="42"/>
                                        </p:tgtEl>
                                      </p:cBhvr>
                                    </p:animEffect>
                                    <p:anim calcmode="lin" valueType="num">
                                      <p:cBhvr>
                                        <p:cTn id="54" dur="1500" fill="hold"/>
                                        <p:tgtEl>
                                          <p:spTgt spid="42"/>
                                        </p:tgtEl>
                                        <p:attrNameLst>
                                          <p:attrName>ppt_x</p:attrName>
                                        </p:attrNameLst>
                                      </p:cBhvr>
                                      <p:tavLst>
                                        <p:tav tm="0">
                                          <p:val>
                                            <p:strVal val="#ppt_x"/>
                                          </p:val>
                                        </p:tav>
                                        <p:tav tm="100000">
                                          <p:val>
                                            <p:strVal val="#ppt_x"/>
                                          </p:val>
                                        </p:tav>
                                      </p:tavLst>
                                    </p:anim>
                                    <p:anim calcmode="lin" valueType="num">
                                      <p:cBhvr>
                                        <p:cTn id="55" dur="1500" fill="hold"/>
                                        <p:tgtEl>
                                          <p:spTgt spid="42"/>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1500"/>
                                        <p:tgtEl>
                                          <p:spTgt spid="50"/>
                                        </p:tgtEl>
                                      </p:cBhvr>
                                    </p:animEffect>
                                    <p:anim calcmode="lin" valueType="num">
                                      <p:cBhvr>
                                        <p:cTn id="59" dur="1500" fill="hold"/>
                                        <p:tgtEl>
                                          <p:spTgt spid="50"/>
                                        </p:tgtEl>
                                        <p:attrNameLst>
                                          <p:attrName>ppt_x</p:attrName>
                                        </p:attrNameLst>
                                      </p:cBhvr>
                                      <p:tavLst>
                                        <p:tav tm="0">
                                          <p:val>
                                            <p:strVal val="#ppt_x"/>
                                          </p:val>
                                        </p:tav>
                                        <p:tav tm="100000">
                                          <p:val>
                                            <p:strVal val="#ppt_x"/>
                                          </p:val>
                                        </p:tav>
                                      </p:tavLst>
                                    </p:anim>
                                    <p:anim calcmode="lin" valueType="num">
                                      <p:cBhvr>
                                        <p:cTn id="60" dur="1500" fill="hold"/>
                                        <p:tgtEl>
                                          <p:spTgt spid="50"/>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1500"/>
                                        <p:tgtEl>
                                          <p:spTgt spid="51"/>
                                        </p:tgtEl>
                                      </p:cBhvr>
                                    </p:animEffect>
                                    <p:anim calcmode="lin" valueType="num">
                                      <p:cBhvr>
                                        <p:cTn id="64" dur="1500" fill="hold"/>
                                        <p:tgtEl>
                                          <p:spTgt spid="51"/>
                                        </p:tgtEl>
                                        <p:attrNameLst>
                                          <p:attrName>ppt_x</p:attrName>
                                        </p:attrNameLst>
                                      </p:cBhvr>
                                      <p:tavLst>
                                        <p:tav tm="0">
                                          <p:val>
                                            <p:strVal val="#ppt_x"/>
                                          </p:val>
                                        </p:tav>
                                        <p:tav tm="100000">
                                          <p:val>
                                            <p:strVal val="#ppt_x"/>
                                          </p:val>
                                        </p:tav>
                                      </p:tavLst>
                                    </p:anim>
                                    <p:anim calcmode="lin" valueType="num">
                                      <p:cBhvr>
                                        <p:cTn id="65" dur="1500" fill="hold"/>
                                        <p:tgtEl>
                                          <p:spTgt spid="51"/>
                                        </p:tgtEl>
                                        <p:attrNameLst>
                                          <p:attrName>ppt_y</p:attrName>
                                        </p:attrNameLst>
                                      </p:cBhvr>
                                      <p:tavLst>
                                        <p:tav tm="0">
                                          <p:val>
                                            <p:strVal val="#ppt_y-.1"/>
                                          </p:val>
                                        </p:tav>
                                        <p:tav tm="100000">
                                          <p:val>
                                            <p:strVal val="#ppt_y"/>
                                          </p:val>
                                        </p:tav>
                                      </p:tavLst>
                                    </p:anim>
                                  </p:childTnLst>
                                </p:cTn>
                              </p:par>
                            </p:childTnLst>
                          </p:cTn>
                        </p:par>
                        <p:par>
                          <p:cTn id="66" fill="hold">
                            <p:stCondLst>
                              <p:cond delay="5500"/>
                            </p:stCondLst>
                            <p:childTnLst>
                              <p:par>
                                <p:cTn id="67" presetID="42" presetClass="entr" presetSubtype="0"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fade">
                                      <p:cBhvr>
                                        <p:cTn id="69" dur="1500"/>
                                        <p:tgtEl>
                                          <p:spTgt spid="59"/>
                                        </p:tgtEl>
                                      </p:cBhvr>
                                    </p:animEffect>
                                    <p:anim calcmode="lin" valueType="num">
                                      <p:cBhvr>
                                        <p:cTn id="70" dur="1500" fill="hold"/>
                                        <p:tgtEl>
                                          <p:spTgt spid="59"/>
                                        </p:tgtEl>
                                        <p:attrNameLst>
                                          <p:attrName>ppt_x</p:attrName>
                                        </p:attrNameLst>
                                      </p:cBhvr>
                                      <p:tavLst>
                                        <p:tav tm="0">
                                          <p:val>
                                            <p:strVal val="#ppt_x"/>
                                          </p:val>
                                        </p:tav>
                                        <p:tav tm="100000">
                                          <p:val>
                                            <p:strVal val="#ppt_x"/>
                                          </p:val>
                                        </p:tav>
                                      </p:tavLst>
                                    </p:anim>
                                    <p:anim calcmode="lin" valueType="num">
                                      <p:cBhvr>
                                        <p:cTn id="71" dur="15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37" grpId="0" animBg="1"/>
      <p:bldP spid="27" grpId="0"/>
      <p:bldP spid="88" grpId="0"/>
      <p:bldP spid="38" grpId="0"/>
      <p:bldP spid="48" grpId="0" animBg="1"/>
      <p:bldP spid="49" grpId="0"/>
      <p:bldP spid="50" grpId="0"/>
      <p:bldP spid="51" grpId="0"/>
      <p:bldP spid="4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1446921" y="1981200"/>
            <a:ext cx="1537482" cy="614994"/>
          </a:xfrm>
          <a:prstGeom prst="roundRect">
            <a:avLst/>
          </a:prstGeom>
          <a:solidFill>
            <a:srgbClr val="FF2B2A"/>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304800"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377483" y="2259821"/>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01</a:t>
            </a:r>
            <a:endParaRPr lang="en-US" sz="1400" dirty="0">
              <a:solidFill>
                <a:srgbClr val="464646"/>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1745019" y="2100609"/>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04007" y="2194560"/>
            <a:ext cx="411480" cy="411480"/>
          </a:xfrm>
          <a:prstGeom prst="rect">
            <a:avLst/>
          </a:prstGeom>
        </p:spPr>
      </p:pic>
      <p:sp>
        <p:nvSpPr>
          <p:cNvPr id="88" name="TextBox 87">
            <a:extLst>
              <a:ext uri="{FF2B5EF4-FFF2-40B4-BE49-F238E27FC236}">
                <a16:creationId xmlns:a16="http://schemas.microsoft.com/office/drawing/2014/main" id="{D7C467CA-D73C-44E2-92D3-B653B57A893F}"/>
              </a:ext>
            </a:extLst>
          </p:cNvPr>
          <p:cNvSpPr txBox="1"/>
          <p:nvPr/>
        </p:nvSpPr>
        <p:spPr>
          <a:xfrm>
            <a:off x="457346" y="2678548"/>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11" name="Rectangle: Rounded Corners 110">
            <a:extLst>
              <a:ext uri="{FF2B5EF4-FFF2-40B4-BE49-F238E27FC236}">
                <a16:creationId xmlns:a16="http://schemas.microsoft.com/office/drawing/2014/main" id="{290F9E91-77BB-4968-AA02-8B5479015365}"/>
              </a:ext>
            </a:extLst>
          </p:cNvPr>
          <p:cNvSpPr/>
          <p:nvPr/>
        </p:nvSpPr>
        <p:spPr>
          <a:xfrm rot="10800000">
            <a:off x="5348508" y="1981200"/>
            <a:ext cx="1537482" cy="614994"/>
          </a:xfrm>
          <a:prstGeom prst="roundRect">
            <a:avLst/>
          </a:prstGeom>
          <a:solidFill>
            <a:srgbClr val="85C40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722AD1D-6206-456F-BC89-64E113881554}"/>
              </a:ext>
            </a:extLst>
          </p:cNvPr>
          <p:cNvSpPr/>
          <p:nvPr/>
        </p:nvSpPr>
        <p:spPr>
          <a:xfrm rot="10800000">
            <a:off x="4206387"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a:extLst>
              <a:ext uri="{FF2B5EF4-FFF2-40B4-BE49-F238E27FC236}">
                <a16:creationId xmlns:a16="http://schemas.microsoft.com/office/drawing/2014/main" id="{A2D8F83F-78B1-4F6B-B04C-20CA278CE9A1}"/>
              </a:ext>
            </a:extLst>
          </p:cNvPr>
          <p:cNvSpPr txBox="1"/>
          <p:nvPr/>
        </p:nvSpPr>
        <p:spPr>
          <a:xfrm>
            <a:off x="4279070" y="2259821"/>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02</a:t>
            </a:r>
            <a:endParaRPr lang="en-US" sz="1400" dirty="0">
              <a:solidFill>
                <a:srgbClr val="464646"/>
              </a:solidFill>
              <a:latin typeface="Candara" panose="020E0502030303020204" pitchFamily="34" charset="0"/>
            </a:endParaRPr>
          </a:p>
        </p:txBody>
      </p:sp>
      <p:sp>
        <p:nvSpPr>
          <p:cNvPr id="114" name="TextBox 113">
            <a:extLst>
              <a:ext uri="{FF2B5EF4-FFF2-40B4-BE49-F238E27FC236}">
                <a16:creationId xmlns:a16="http://schemas.microsoft.com/office/drawing/2014/main" id="{BB88D1F0-BD96-46C7-AEC2-6A4133B403CE}"/>
              </a:ext>
            </a:extLst>
          </p:cNvPr>
          <p:cNvSpPr txBox="1"/>
          <p:nvPr/>
        </p:nvSpPr>
        <p:spPr>
          <a:xfrm>
            <a:off x="5646606" y="2100609"/>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$4,747</a:t>
            </a:r>
          </a:p>
        </p:txBody>
      </p:sp>
      <p:sp>
        <p:nvSpPr>
          <p:cNvPr id="116" name="TextBox 115">
            <a:extLst>
              <a:ext uri="{FF2B5EF4-FFF2-40B4-BE49-F238E27FC236}">
                <a16:creationId xmlns:a16="http://schemas.microsoft.com/office/drawing/2014/main" id="{D404BDB4-49CA-4FDE-8AE2-0C3FF7F4B531}"/>
              </a:ext>
            </a:extLst>
          </p:cNvPr>
          <p:cNvSpPr txBox="1"/>
          <p:nvPr/>
        </p:nvSpPr>
        <p:spPr>
          <a:xfrm>
            <a:off x="4358933" y="2678548"/>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18" name="Rectangle: Rounded Corners 117">
            <a:extLst>
              <a:ext uri="{FF2B5EF4-FFF2-40B4-BE49-F238E27FC236}">
                <a16:creationId xmlns:a16="http://schemas.microsoft.com/office/drawing/2014/main" id="{93964B2E-80CE-40E7-A76E-B57BBF60CA27}"/>
              </a:ext>
            </a:extLst>
          </p:cNvPr>
          <p:cNvSpPr/>
          <p:nvPr/>
        </p:nvSpPr>
        <p:spPr>
          <a:xfrm rot="10800000">
            <a:off x="9261752" y="1981199"/>
            <a:ext cx="1537482" cy="614994"/>
          </a:xfrm>
          <a:prstGeom prst="roundRect">
            <a:avLst/>
          </a:prstGeom>
          <a:solidFill>
            <a:srgbClr val="3EB8C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0398E9DB-C4C5-4D41-8D02-D2D04849218C}"/>
              </a:ext>
            </a:extLst>
          </p:cNvPr>
          <p:cNvSpPr/>
          <p:nvPr/>
        </p:nvSpPr>
        <p:spPr>
          <a:xfrm rot="10800000">
            <a:off x="8119631" y="2100608"/>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95C11B20-B693-4DBF-AC2F-8C539EB972AA}"/>
              </a:ext>
            </a:extLst>
          </p:cNvPr>
          <p:cNvSpPr txBox="1"/>
          <p:nvPr/>
        </p:nvSpPr>
        <p:spPr>
          <a:xfrm>
            <a:off x="8192314" y="2259820"/>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03</a:t>
            </a:r>
            <a:endParaRPr lang="en-US" sz="1400" dirty="0">
              <a:solidFill>
                <a:srgbClr val="464646"/>
              </a:solidFill>
              <a:latin typeface="Candara" panose="020E0502030303020204" pitchFamily="34" charset="0"/>
            </a:endParaRPr>
          </a:p>
        </p:txBody>
      </p:sp>
      <p:sp>
        <p:nvSpPr>
          <p:cNvPr id="121" name="TextBox 120">
            <a:extLst>
              <a:ext uri="{FF2B5EF4-FFF2-40B4-BE49-F238E27FC236}">
                <a16:creationId xmlns:a16="http://schemas.microsoft.com/office/drawing/2014/main" id="{C617F366-87CF-4908-87C5-7935C4175B42}"/>
              </a:ext>
            </a:extLst>
          </p:cNvPr>
          <p:cNvSpPr txBox="1"/>
          <p:nvPr/>
        </p:nvSpPr>
        <p:spPr>
          <a:xfrm>
            <a:off x="9559850" y="2100608"/>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$6,418</a:t>
            </a:r>
          </a:p>
        </p:txBody>
      </p:sp>
      <p:sp>
        <p:nvSpPr>
          <p:cNvPr id="123" name="TextBox 122">
            <a:extLst>
              <a:ext uri="{FF2B5EF4-FFF2-40B4-BE49-F238E27FC236}">
                <a16:creationId xmlns:a16="http://schemas.microsoft.com/office/drawing/2014/main" id="{DE8A9E9E-74CF-4A0B-983B-6A684894CA82}"/>
              </a:ext>
            </a:extLst>
          </p:cNvPr>
          <p:cNvSpPr txBox="1"/>
          <p:nvPr/>
        </p:nvSpPr>
        <p:spPr>
          <a:xfrm>
            <a:off x="8272177" y="2678547"/>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5" name="Rectangle: Rounded Corners 124">
            <a:extLst>
              <a:ext uri="{FF2B5EF4-FFF2-40B4-BE49-F238E27FC236}">
                <a16:creationId xmlns:a16="http://schemas.microsoft.com/office/drawing/2014/main" id="{7F2A22E1-CE76-4770-ABEE-F23216B16EED}"/>
              </a:ext>
            </a:extLst>
          </p:cNvPr>
          <p:cNvSpPr/>
          <p:nvPr/>
        </p:nvSpPr>
        <p:spPr>
          <a:xfrm rot="10800000">
            <a:off x="1446920" y="4402385"/>
            <a:ext cx="1537482" cy="614994"/>
          </a:xfrm>
          <a:prstGeom prst="roundRect">
            <a:avLst/>
          </a:prstGeom>
          <a:solidFill>
            <a:srgbClr val="FFA803"/>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33F727E9-5B60-4C45-B6C9-651ED4B2F07E}"/>
              </a:ext>
            </a:extLst>
          </p:cNvPr>
          <p:cNvSpPr/>
          <p:nvPr/>
        </p:nvSpPr>
        <p:spPr>
          <a:xfrm rot="10800000">
            <a:off x="304799"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extBox 126">
            <a:extLst>
              <a:ext uri="{FF2B5EF4-FFF2-40B4-BE49-F238E27FC236}">
                <a16:creationId xmlns:a16="http://schemas.microsoft.com/office/drawing/2014/main" id="{3D30C610-54A6-4F32-A233-362A4C7D9806}"/>
              </a:ext>
            </a:extLst>
          </p:cNvPr>
          <p:cNvSpPr txBox="1"/>
          <p:nvPr/>
        </p:nvSpPr>
        <p:spPr>
          <a:xfrm>
            <a:off x="377482" y="4681006"/>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04</a:t>
            </a:r>
            <a:endParaRPr lang="en-US" sz="1400" dirty="0">
              <a:solidFill>
                <a:srgbClr val="464646"/>
              </a:solidFill>
              <a:latin typeface="Candara" panose="020E0502030303020204" pitchFamily="34" charset="0"/>
            </a:endParaRPr>
          </a:p>
        </p:txBody>
      </p:sp>
      <p:sp>
        <p:nvSpPr>
          <p:cNvPr id="128" name="TextBox 127">
            <a:extLst>
              <a:ext uri="{FF2B5EF4-FFF2-40B4-BE49-F238E27FC236}">
                <a16:creationId xmlns:a16="http://schemas.microsoft.com/office/drawing/2014/main" id="{DEEEBE65-4499-4B4F-ACCE-C34290ADDA02}"/>
              </a:ext>
            </a:extLst>
          </p:cNvPr>
          <p:cNvSpPr txBox="1"/>
          <p:nvPr/>
        </p:nvSpPr>
        <p:spPr>
          <a:xfrm>
            <a:off x="1745018"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$2,694</a:t>
            </a:r>
          </a:p>
        </p:txBody>
      </p:sp>
      <p:sp>
        <p:nvSpPr>
          <p:cNvPr id="130" name="TextBox 129">
            <a:extLst>
              <a:ext uri="{FF2B5EF4-FFF2-40B4-BE49-F238E27FC236}">
                <a16:creationId xmlns:a16="http://schemas.microsoft.com/office/drawing/2014/main" id="{7168285F-EDD4-4D91-AC70-E7C747CA5C7A}"/>
              </a:ext>
            </a:extLst>
          </p:cNvPr>
          <p:cNvSpPr txBox="1"/>
          <p:nvPr/>
        </p:nvSpPr>
        <p:spPr>
          <a:xfrm>
            <a:off x="457345" y="5099733"/>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2" name="Rectangle: Rounded Corners 131">
            <a:extLst>
              <a:ext uri="{FF2B5EF4-FFF2-40B4-BE49-F238E27FC236}">
                <a16:creationId xmlns:a16="http://schemas.microsoft.com/office/drawing/2014/main" id="{B65E21DA-C3CA-4234-A4A8-C73AF5DBF873}"/>
              </a:ext>
            </a:extLst>
          </p:cNvPr>
          <p:cNvSpPr/>
          <p:nvPr/>
        </p:nvSpPr>
        <p:spPr>
          <a:xfrm rot="10800000">
            <a:off x="5348507" y="4402385"/>
            <a:ext cx="1537482" cy="614994"/>
          </a:xfrm>
          <a:prstGeom prst="roundRect">
            <a:avLst/>
          </a:prstGeom>
          <a:solidFill>
            <a:srgbClr val="01AA8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0DB8C416-A70F-4D62-A878-2429C03225DB}"/>
              </a:ext>
            </a:extLst>
          </p:cNvPr>
          <p:cNvSpPr/>
          <p:nvPr/>
        </p:nvSpPr>
        <p:spPr>
          <a:xfrm rot="10800000">
            <a:off x="4206386"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C59778DB-CE5C-410B-92F3-E212279AED7F}"/>
              </a:ext>
            </a:extLst>
          </p:cNvPr>
          <p:cNvSpPr txBox="1"/>
          <p:nvPr/>
        </p:nvSpPr>
        <p:spPr>
          <a:xfrm>
            <a:off x="4279069" y="4681006"/>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05</a:t>
            </a:r>
            <a:endParaRPr lang="en-US" sz="1400" dirty="0">
              <a:solidFill>
                <a:srgbClr val="464646"/>
              </a:solidFill>
              <a:latin typeface="Candara" panose="020E0502030303020204" pitchFamily="34" charset="0"/>
            </a:endParaRPr>
          </a:p>
        </p:txBody>
      </p:sp>
      <p:sp>
        <p:nvSpPr>
          <p:cNvPr id="135" name="TextBox 134">
            <a:extLst>
              <a:ext uri="{FF2B5EF4-FFF2-40B4-BE49-F238E27FC236}">
                <a16:creationId xmlns:a16="http://schemas.microsoft.com/office/drawing/2014/main" id="{D16B04A5-69F7-442B-AE8E-B4A2E22F29B4}"/>
              </a:ext>
            </a:extLst>
          </p:cNvPr>
          <p:cNvSpPr txBox="1"/>
          <p:nvPr/>
        </p:nvSpPr>
        <p:spPr>
          <a:xfrm>
            <a:off x="5646605"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$5,874</a:t>
            </a:r>
          </a:p>
        </p:txBody>
      </p:sp>
      <p:sp>
        <p:nvSpPr>
          <p:cNvPr id="137" name="TextBox 136">
            <a:extLst>
              <a:ext uri="{FF2B5EF4-FFF2-40B4-BE49-F238E27FC236}">
                <a16:creationId xmlns:a16="http://schemas.microsoft.com/office/drawing/2014/main" id="{D5038EEB-9C59-4D48-936B-9BFD6DAA0281}"/>
              </a:ext>
            </a:extLst>
          </p:cNvPr>
          <p:cNvSpPr txBox="1"/>
          <p:nvPr/>
        </p:nvSpPr>
        <p:spPr>
          <a:xfrm>
            <a:off x="4358932" y="5099733"/>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9" name="Rectangle: Rounded Corners 138">
            <a:extLst>
              <a:ext uri="{FF2B5EF4-FFF2-40B4-BE49-F238E27FC236}">
                <a16:creationId xmlns:a16="http://schemas.microsoft.com/office/drawing/2014/main" id="{F8D187B3-CD08-4D6C-81AF-B21A8101A008}"/>
              </a:ext>
            </a:extLst>
          </p:cNvPr>
          <p:cNvSpPr/>
          <p:nvPr/>
        </p:nvSpPr>
        <p:spPr>
          <a:xfrm rot="10800000">
            <a:off x="9261751" y="4402384"/>
            <a:ext cx="1537482" cy="614994"/>
          </a:xfrm>
          <a:prstGeom prst="roundRect">
            <a:avLst/>
          </a:prstGeom>
          <a:solidFill>
            <a:srgbClr val="4781C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AAA3061F-F330-4801-BC40-E0F4F7E8EDF3}"/>
              </a:ext>
            </a:extLst>
          </p:cNvPr>
          <p:cNvSpPr/>
          <p:nvPr/>
        </p:nvSpPr>
        <p:spPr>
          <a:xfrm rot="10800000">
            <a:off x="8119630" y="4521793"/>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21DC2B1E-A0C0-4D26-80EF-EC4B2D2AC8E7}"/>
              </a:ext>
            </a:extLst>
          </p:cNvPr>
          <p:cNvSpPr txBox="1"/>
          <p:nvPr/>
        </p:nvSpPr>
        <p:spPr>
          <a:xfrm>
            <a:off x="8192313" y="4681005"/>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06</a:t>
            </a:r>
            <a:endParaRPr lang="en-US" sz="1400" dirty="0">
              <a:solidFill>
                <a:srgbClr val="464646"/>
              </a:solidFill>
              <a:latin typeface="Candara" panose="020E0502030303020204" pitchFamily="34" charset="0"/>
            </a:endParaRPr>
          </a:p>
        </p:txBody>
      </p:sp>
      <p:sp>
        <p:nvSpPr>
          <p:cNvPr id="142" name="TextBox 141">
            <a:extLst>
              <a:ext uri="{FF2B5EF4-FFF2-40B4-BE49-F238E27FC236}">
                <a16:creationId xmlns:a16="http://schemas.microsoft.com/office/drawing/2014/main" id="{CED000E3-69BC-46E0-8468-9CCC0DF97781}"/>
              </a:ext>
            </a:extLst>
          </p:cNvPr>
          <p:cNvSpPr txBox="1"/>
          <p:nvPr/>
        </p:nvSpPr>
        <p:spPr>
          <a:xfrm>
            <a:off x="9559849" y="4521793"/>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$4,937</a:t>
            </a:r>
          </a:p>
        </p:txBody>
      </p:sp>
      <p:sp>
        <p:nvSpPr>
          <p:cNvPr id="144" name="TextBox 143">
            <a:extLst>
              <a:ext uri="{FF2B5EF4-FFF2-40B4-BE49-F238E27FC236}">
                <a16:creationId xmlns:a16="http://schemas.microsoft.com/office/drawing/2014/main" id="{819D6560-D9B6-4232-9765-68E6705D7FC9}"/>
              </a:ext>
            </a:extLst>
          </p:cNvPr>
          <p:cNvSpPr txBox="1"/>
          <p:nvPr/>
        </p:nvSpPr>
        <p:spPr>
          <a:xfrm>
            <a:off x="8272176" y="5099732"/>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45" name="TextBox 144">
            <a:extLst>
              <a:ext uri="{FF2B5EF4-FFF2-40B4-BE49-F238E27FC236}">
                <a16:creationId xmlns:a16="http://schemas.microsoft.com/office/drawing/2014/main" id="{51CADD1E-80B2-480E-A235-E6BB7B8D2EC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pic>
        <p:nvPicPr>
          <p:cNvPr id="146" name="Graphic 145" descr="Stethoscope">
            <a:extLst>
              <a:ext uri="{FF2B5EF4-FFF2-40B4-BE49-F238E27FC236}">
                <a16:creationId xmlns:a16="http://schemas.microsoft.com/office/drawing/2014/main" id="{611DD44A-2A93-4D28-AA7C-C8C76E044EE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38536" y="2194560"/>
            <a:ext cx="411480" cy="411480"/>
          </a:xfrm>
          <a:prstGeom prst="rect">
            <a:avLst/>
          </a:prstGeom>
        </p:spPr>
      </p:pic>
      <p:pic>
        <p:nvPicPr>
          <p:cNvPr id="147" name="Graphic 146" descr="Heartbeat">
            <a:extLst>
              <a:ext uri="{FF2B5EF4-FFF2-40B4-BE49-F238E27FC236}">
                <a16:creationId xmlns:a16="http://schemas.microsoft.com/office/drawing/2014/main" id="{F5BD7912-B16F-43A3-A0E7-22D1CB0B861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963438" y="2194560"/>
            <a:ext cx="411480" cy="411480"/>
          </a:xfrm>
          <a:prstGeom prst="rect">
            <a:avLst/>
          </a:prstGeom>
        </p:spPr>
      </p:pic>
      <p:pic>
        <p:nvPicPr>
          <p:cNvPr id="148" name="Graphic 147" descr="Needle">
            <a:extLst>
              <a:ext uri="{FF2B5EF4-FFF2-40B4-BE49-F238E27FC236}">
                <a16:creationId xmlns:a16="http://schemas.microsoft.com/office/drawing/2014/main" id="{C1342669-542F-4692-91FD-F811512A57F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136948" y="4612712"/>
            <a:ext cx="411480" cy="411480"/>
          </a:xfrm>
          <a:prstGeom prst="rect">
            <a:avLst/>
          </a:prstGeom>
        </p:spPr>
      </p:pic>
      <p:pic>
        <p:nvPicPr>
          <p:cNvPr id="149" name="Graphic 148" descr="IV">
            <a:extLst>
              <a:ext uri="{FF2B5EF4-FFF2-40B4-BE49-F238E27FC236}">
                <a16:creationId xmlns:a16="http://schemas.microsoft.com/office/drawing/2014/main" id="{60CC649E-E1AE-4124-9542-FB006EB9138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054988" y="4617720"/>
            <a:ext cx="411480" cy="411480"/>
          </a:xfrm>
          <a:prstGeom prst="rect">
            <a:avLst/>
          </a:prstGeom>
        </p:spPr>
      </p:pic>
      <p:pic>
        <p:nvPicPr>
          <p:cNvPr id="150" name="Graphic 149" descr="Medicine">
            <a:extLst>
              <a:ext uri="{FF2B5EF4-FFF2-40B4-BE49-F238E27FC236}">
                <a16:creationId xmlns:a16="http://schemas.microsoft.com/office/drawing/2014/main" id="{C0B8A8B6-FAC4-4389-B3D6-2F8297AFEBC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999833" y="4617720"/>
            <a:ext cx="411480" cy="411480"/>
          </a:xfrm>
          <a:prstGeom prst="rect">
            <a:avLst/>
          </a:prstGeom>
        </p:spPr>
      </p:pic>
    </p:spTree>
    <p:extLst>
      <p:ext uri="{BB962C8B-B14F-4D97-AF65-F5344CB8AC3E}">
        <p14:creationId xmlns:p14="http://schemas.microsoft.com/office/powerpoint/2010/main" val="3846961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wipe(left)">
                                      <p:cBhvr>
                                        <p:cTn id="7" dur="1000"/>
                                        <p:tgtEl>
                                          <p:spTgt spid="14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anim calcmode="lin" valueType="num">
                                      <p:cBhvr>
                                        <p:cTn id="12" dur="1000" fill="hold"/>
                                        <p:tgtEl>
                                          <p:spTgt spid="52"/>
                                        </p:tgtEl>
                                        <p:attrNameLst>
                                          <p:attrName>ppt_x</p:attrName>
                                        </p:attrNameLst>
                                      </p:cBhvr>
                                      <p:tavLst>
                                        <p:tav tm="0">
                                          <p:val>
                                            <p:strVal val="#ppt_x"/>
                                          </p:val>
                                        </p:tav>
                                        <p:tav tm="100000">
                                          <p:val>
                                            <p:strVal val="#ppt_x"/>
                                          </p:val>
                                        </p:tav>
                                      </p:tavLst>
                                    </p:anim>
                                    <p:anim calcmode="lin" valueType="num">
                                      <p:cBhvr>
                                        <p:cTn id="13" dur="100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88"/>
                                        </p:tgtEl>
                                        <p:attrNameLst>
                                          <p:attrName>style.visibility</p:attrName>
                                        </p:attrNameLst>
                                      </p:cBhvr>
                                      <p:to>
                                        <p:strVal val="visible"/>
                                      </p:to>
                                    </p:set>
                                    <p:animEffect transition="in" filter="fade">
                                      <p:cBhvr>
                                        <p:cTn id="16" dur="1000"/>
                                        <p:tgtEl>
                                          <p:spTgt spid="88"/>
                                        </p:tgtEl>
                                      </p:cBhvr>
                                    </p:animEffect>
                                    <p:anim calcmode="lin" valueType="num">
                                      <p:cBhvr>
                                        <p:cTn id="17" dur="1000" fill="hold"/>
                                        <p:tgtEl>
                                          <p:spTgt spid="88"/>
                                        </p:tgtEl>
                                        <p:attrNameLst>
                                          <p:attrName>ppt_x</p:attrName>
                                        </p:attrNameLst>
                                      </p:cBhvr>
                                      <p:tavLst>
                                        <p:tav tm="0">
                                          <p:val>
                                            <p:strVal val="#ppt_x"/>
                                          </p:val>
                                        </p:tav>
                                        <p:tav tm="100000">
                                          <p:val>
                                            <p:strVal val="#ppt_x"/>
                                          </p:val>
                                        </p:tav>
                                      </p:tavLst>
                                    </p:anim>
                                    <p:anim calcmode="lin" valueType="num">
                                      <p:cBhvr>
                                        <p:cTn id="18" dur="1000" fill="hold"/>
                                        <p:tgtEl>
                                          <p:spTgt spid="88"/>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anim calcmode="lin" valueType="num">
                                      <p:cBhvr>
                                        <p:cTn id="22" dur="1000" fill="hold"/>
                                        <p:tgtEl>
                                          <p:spTgt spid="27"/>
                                        </p:tgtEl>
                                        <p:attrNameLst>
                                          <p:attrName>ppt_x</p:attrName>
                                        </p:attrNameLst>
                                      </p:cBhvr>
                                      <p:tavLst>
                                        <p:tav tm="0">
                                          <p:val>
                                            <p:strVal val="#ppt_x"/>
                                          </p:val>
                                        </p:tav>
                                        <p:tav tm="100000">
                                          <p:val>
                                            <p:strVal val="#ppt_x"/>
                                          </p:val>
                                        </p:tav>
                                      </p:tavLst>
                                    </p:anim>
                                    <p:anim calcmode="lin" valueType="num">
                                      <p:cBhvr>
                                        <p:cTn id="23" dur="1000" fill="hold"/>
                                        <p:tgtEl>
                                          <p:spTgt spid="27"/>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1000"/>
                                        <p:tgtEl>
                                          <p:spTgt spid="81"/>
                                        </p:tgtEl>
                                      </p:cBhvr>
                                    </p:animEffect>
                                    <p:anim calcmode="lin" valueType="num">
                                      <p:cBhvr>
                                        <p:cTn id="27" dur="1000" fill="hold"/>
                                        <p:tgtEl>
                                          <p:spTgt spid="81"/>
                                        </p:tgtEl>
                                        <p:attrNameLst>
                                          <p:attrName>ppt_x</p:attrName>
                                        </p:attrNameLst>
                                      </p:cBhvr>
                                      <p:tavLst>
                                        <p:tav tm="0">
                                          <p:val>
                                            <p:strVal val="#ppt_x"/>
                                          </p:val>
                                        </p:tav>
                                        <p:tav tm="100000">
                                          <p:val>
                                            <p:strVal val="#ppt_x"/>
                                          </p:val>
                                        </p:tav>
                                      </p:tavLst>
                                    </p:anim>
                                    <p:anim calcmode="lin" valueType="num">
                                      <p:cBhvr>
                                        <p:cTn id="28" dur="1000" fill="hold"/>
                                        <p:tgtEl>
                                          <p:spTgt spid="81"/>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000"/>
                                        <p:tgtEl>
                                          <p:spTgt spid="39"/>
                                        </p:tgtEl>
                                      </p:cBhvr>
                                    </p:animEffect>
                                    <p:anim calcmode="lin" valueType="num">
                                      <p:cBhvr>
                                        <p:cTn id="33" dur="1000" fill="hold"/>
                                        <p:tgtEl>
                                          <p:spTgt spid="39"/>
                                        </p:tgtEl>
                                        <p:attrNameLst>
                                          <p:attrName>ppt_x</p:attrName>
                                        </p:attrNameLst>
                                      </p:cBhvr>
                                      <p:tavLst>
                                        <p:tav tm="0">
                                          <p:val>
                                            <p:strVal val="#ppt_x"/>
                                          </p:val>
                                        </p:tav>
                                        <p:tav tm="100000">
                                          <p:val>
                                            <p:strVal val="#ppt_x"/>
                                          </p:val>
                                        </p:tav>
                                      </p:tavLst>
                                    </p:anim>
                                    <p:anim calcmode="lin" valueType="num">
                                      <p:cBhvr>
                                        <p:cTn id="34" dur="100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000"/>
                                        <p:tgtEl>
                                          <p:spTgt spid="29"/>
                                        </p:tgtEl>
                                      </p:cBhvr>
                                    </p:animEffect>
                                    <p:anim calcmode="lin" valueType="num">
                                      <p:cBhvr>
                                        <p:cTn id="38" dur="1000" fill="hold"/>
                                        <p:tgtEl>
                                          <p:spTgt spid="29"/>
                                        </p:tgtEl>
                                        <p:attrNameLst>
                                          <p:attrName>ppt_x</p:attrName>
                                        </p:attrNameLst>
                                      </p:cBhvr>
                                      <p:tavLst>
                                        <p:tav tm="0">
                                          <p:val>
                                            <p:strVal val="#ppt_x"/>
                                          </p:val>
                                        </p:tav>
                                        <p:tav tm="100000">
                                          <p:val>
                                            <p:strVal val="#ppt_x"/>
                                          </p:val>
                                        </p:tav>
                                      </p:tavLst>
                                    </p:anim>
                                    <p:anim calcmode="lin" valueType="num">
                                      <p:cBhvr>
                                        <p:cTn id="39" dur="100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7" presetClass="entr" presetSubtype="0" fill="hold" grpId="0" nodeType="afterEffect">
                                  <p:stCondLst>
                                    <p:cond delay="0"/>
                                  </p:stCondLst>
                                  <p:childTnLst>
                                    <p:set>
                                      <p:cBhvr>
                                        <p:cTn id="42" dur="1" fill="hold">
                                          <p:stCondLst>
                                            <p:cond delay="0"/>
                                          </p:stCondLst>
                                        </p:cTn>
                                        <p:tgtEl>
                                          <p:spTgt spid="112"/>
                                        </p:tgtEl>
                                        <p:attrNameLst>
                                          <p:attrName>style.visibility</p:attrName>
                                        </p:attrNameLst>
                                      </p:cBhvr>
                                      <p:to>
                                        <p:strVal val="visible"/>
                                      </p:to>
                                    </p:set>
                                    <p:animEffect transition="in" filter="fade">
                                      <p:cBhvr>
                                        <p:cTn id="43" dur="1000"/>
                                        <p:tgtEl>
                                          <p:spTgt spid="112"/>
                                        </p:tgtEl>
                                      </p:cBhvr>
                                    </p:animEffect>
                                    <p:anim calcmode="lin" valueType="num">
                                      <p:cBhvr>
                                        <p:cTn id="44" dur="1000" fill="hold"/>
                                        <p:tgtEl>
                                          <p:spTgt spid="112"/>
                                        </p:tgtEl>
                                        <p:attrNameLst>
                                          <p:attrName>ppt_x</p:attrName>
                                        </p:attrNameLst>
                                      </p:cBhvr>
                                      <p:tavLst>
                                        <p:tav tm="0">
                                          <p:val>
                                            <p:strVal val="#ppt_x"/>
                                          </p:val>
                                        </p:tav>
                                        <p:tav tm="100000">
                                          <p:val>
                                            <p:strVal val="#ppt_x"/>
                                          </p:val>
                                        </p:tav>
                                      </p:tavLst>
                                    </p:anim>
                                    <p:anim calcmode="lin" valueType="num">
                                      <p:cBhvr>
                                        <p:cTn id="45" dur="1000" fill="hold"/>
                                        <p:tgtEl>
                                          <p:spTgt spid="11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Effect transition="in" filter="fade">
                                      <p:cBhvr>
                                        <p:cTn id="48" dur="1000"/>
                                        <p:tgtEl>
                                          <p:spTgt spid="113"/>
                                        </p:tgtEl>
                                      </p:cBhvr>
                                    </p:animEffect>
                                    <p:anim calcmode="lin" valueType="num">
                                      <p:cBhvr>
                                        <p:cTn id="49" dur="1000" fill="hold"/>
                                        <p:tgtEl>
                                          <p:spTgt spid="113"/>
                                        </p:tgtEl>
                                        <p:attrNameLst>
                                          <p:attrName>ppt_x</p:attrName>
                                        </p:attrNameLst>
                                      </p:cBhvr>
                                      <p:tavLst>
                                        <p:tav tm="0">
                                          <p:val>
                                            <p:strVal val="#ppt_x"/>
                                          </p:val>
                                        </p:tav>
                                        <p:tav tm="100000">
                                          <p:val>
                                            <p:strVal val="#ppt_x"/>
                                          </p:val>
                                        </p:tav>
                                      </p:tavLst>
                                    </p:anim>
                                    <p:anim calcmode="lin" valueType="num">
                                      <p:cBhvr>
                                        <p:cTn id="50" dur="1000" fill="hold"/>
                                        <p:tgtEl>
                                          <p:spTgt spid="113"/>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1000"/>
                                        <p:tgtEl>
                                          <p:spTgt spid="116"/>
                                        </p:tgtEl>
                                      </p:cBhvr>
                                    </p:animEffect>
                                    <p:anim calcmode="lin" valueType="num">
                                      <p:cBhvr>
                                        <p:cTn id="54" dur="1000" fill="hold"/>
                                        <p:tgtEl>
                                          <p:spTgt spid="116"/>
                                        </p:tgtEl>
                                        <p:attrNameLst>
                                          <p:attrName>ppt_x</p:attrName>
                                        </p:attrNameLst>
                                      </p:cBhvr>
                                      <p:tavLst>
                                        <p:tav tm="0">
                                          <p:val>
                                            <p:strVal val="#ppt_x"/>
                                          </p:val>
                                        </p:tav>
                                        <p:tav tm="100000">
                                          <p:val>
                                            <p:strVal val="#ppt_x"/>
                                          </p:val>
                                        </p:tav>
                                      </p:tavLst>
                                    </p:anim>
                                    <p:anim calcmode="lin" valueType="num">
                                      <p:cBhvr>
                                        <p:cTn id="55" dur="1000" fill="hold"/>
                                        <p:tgtEl>
                                          <p:spTgt spid="11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146"/>
                                        </p:tgtEl>
                                        <p:attrNameLst>
                                          <p:attrName>style.visibility</p:attrName>
                                        </p:attrNameLst>
                                      </p:cBhvr>
                                      <p:to>
                                        <p:strVal val="visible"/>
                                      </p:to>
                                    </p:set>
                                    <p:animEffect transition="in" filter="fade">
                                      <p:cBhvr>
                                        <p:cTn id="58" dur="1000"/>
                                        <p:tgtEl>
                                          <p:spTgt spid="146"/>
                                        </p:tgtEl>
                                      </p:cBhvr>
                                    </p:animEffect>
                                    <p:anim calcmode="lin" valueType="num">
                                      <p:cBhvr>
                                        <p:cTn id="59" dur="1000" fill="hold"/>
                                        <p:tgtEl>
                                          <p:spTgt spid="146"/>
                                        </p:tgtEl>
                                        <p:attrNameLst>
                                          <p:attrName>ppt_x</p:attrName>
                                        </p:attrNameLst>
                                      </p:cBhvr>
                                      <p:tavLst>
                                        <p:tav tm="0">
                                          <p:val>
                                            <p:strVal val="#ppt_x"/>
                                          </p:val>
                                        </p:tav>
                                        <p:tav tm="100000">
                                          <p:val>
                                            <p:strVal val="#ppt_x"/>
                                          </p:val>
                                        </p:tav>
                                      </p:tavLst>
                                    </p:anim>
                                    <p:anim calcmode="lin" valueType="num">
                                      <p:cBhvr>
                                        <p:cTn id="60" dur="1000" fill="hold"/>
                                        <p:tgtEl>
                                          <p:spTgt spid="146"/>
                                        </p:tgtEl>
                                        <p:attrNameLst>
                                          <p:attrName>ppt_y</p:attrName>
                                        </p:attrNameLst>
                                      </p:cBhvr>
                                      <p:tavLst>
                                        <p:tav tm="0">
                                          <p:val>
                                            <p:strVal val="#ppt_y-.1"/>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111"/>
                                        </p:tgtEl>
                                        <p:attrNameLst>
                                          <p:attrName>style.visibility</p:attrName>
                                        </p:attrNameLst>
                                      </p:cBhvr>
                                      <p:to>
                                        <p:strVal val="visible"/>
                                      </p:to>
                                    </p:set>
                                    <p:animEffect transition="in" filter="fade">
                                      <p:cBhvr>
                                        <p:cTn id="64" dur="1000"/>
                                        <p:tgtEl>
                                          <p:spTgt spid="111"/>
                                        </p:tgtEl>
                                      </p:cBhvr>
                                    </p:animEffect>
                                    <p:anim calcmode="lin" valueType="num">
                                      <p:cBhvr>
                                        <p:cTn id="65" dur="1000" fill="hold"/>
                                        <p:tgtEl>
                                          <p:spTgt spid="111"/>
                                        </p:tgtEl>
                                        <p:attrNameLst>
                                          <p:attrName>ppt_x</p:attrName>
                                        </p:attrNameLst>
                                      </p:cBhvr>
                                      <p:tavLst>
                                        <p:tav tm="0">
                                          <p:val>
                                            <p:strVal val="#ppt_x"/>
                                          </p:val>
                                        </p:tav>
                                        <p:tav tm="100000">
                                          <p:val>
                                            <p:strVal val="#ppt_x"/>
                                          </p:val>
                                        </p:tav>
                                      </p:tavLst>
                                    </p:anim>
                                    <p:anim calcmode="lin" valueType="num">
                                      <p:cBhvr>
                                        <p:cTn id="66" dur="1000" fill="hold"/>
                                        <p:tgtEl>
                                          <p:spTgt spid="111"/>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114"/>
                                        </p:tgtEl>
                                        <p:attrNameLst>
                                          <p:attrName>style.visibility</p:attrName>
                                        </p:attrNameLst>
                                      </p:cBhvr>
                                      <p:to>
                                        <p:strVal val="visible"/>
                                      </p:to>
                                    </p:set>
                                    <p:animEffect transition="in" filter="fade">
                                      <p:cBhvr>
                                        <p:cTn id="69" dur="1000"/>
                                        <p:tgtEl>
                                          <p:spTgt spid="114"/>
                                        </p:tgtEl>
                                      </p:cBhvr>
                                    </p:animEffect>
                                    <p:anim calcmode="lin" valueType="num">
                                      <p:cBhvr>
                                        <p:cTn id="70" dur="1000" fill="hold"/>
                                        <p:tgtEl>
                                          <p:spTgt spid="114"/>
                                        </p:tgtEl>
                                        <p:attrNameLst>
                                          <p:attrName>ppt_x</p:attrName>
                                        </p:attrNameLst>
                                      </p:cBhvr>
                                      <p:tavLst>
                                        <p:tav tm="0">
                                          <p:val>
                                            <p:strVal val="#ppt_x"/>
                                          </p:val>
                                        </p:tav>
                                        <p:tav tm="100000">
                                          <p:val>
                                            <p:strVal val="#ppt_x"/>
                                          </p:val>
                                        </p:tav>
                                      </p:tavLst>
                                    </p:anim>
                                    <p:anim calcmode="lin" valueType="num">
                                      <p:cBhvr>
                                        <p:cTn id="71" dur="1000" fill="hold"/>
                                        <p:tgtEl>
                                          <p:spTgt spid="114"/>
                                        </p:tgtEl>
                                        <p:attrNameLst>
                                          <p:attrName>ppt_y</p:attrName>
                                        </p:attrNameLst>
                                      </p:cBhvr>
                                      <p:tavLst>
                                        <p:tav tm="0">
                                          <p:val>
                                            <p:strVal val="#ppt_y+.1"/>
                                          </p:val>
                                        </p:tav>
                                        <p:tav tm="100000">
                                          <p:val>
                                            <p:strVal val="#ppt_y"/>
                                          </p:val>
                                        </p:tav>
                                      </p:tavLst>
                                    </p:anim>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119"/>
                                        </p:tgtEl>
                                        <p:attrNameLst>
                                          <p:attrName>style.visibility</p:attrName>
                                        </p:attrNameLst>
                                      </p:cBhvr>
                                      <p:to>
                                        <p:strVal val="visible"/>
                                      </p:to>
                                    </p:set>
                                    <p:animEffect transition="in" filter="fade">
                                      <p:cBhvr>
                                        <p:cTn id="75" dur="1000"/>
                                        <p:tgtEl>
                                          <p:spTgt spid="119"/>
                                        </p:tgtEl>
                                      </p:cBhvr>
                                    </p:animEffect>
                                    <p:anim calcmode="lin" valueType="num">
                                      <p:cBhvr>
                                        <p:cTn id="76" dur="1000" fill="hold"/>
                                        <p:tgtEl>
                                          <p:spTgt spid="119"/>
                                        </p:tgtEl>
                                        <p:attrNameLst>
                                          <p:attrName>ppt_x</p:attrName>
                                        </p:attrNameLst>
                                      </p:cBhvr>
                                      <p:tavLst>
                                        <p:tav tm="0">
                                          <p:val>
                                            <p:strVal val="#ppt_x"/>
                                          </p:val>
                                        </p:tav>
                                        <p:tav tm="100000">
                                          <p:val>
                                            <p:strVal val="#ppt_x"/>
                                          </p:val>
                                        </p:tav>
                                      </p:tavLst>
                                    </p:anim>
                                    <p:anim calcmode="lin" valueType="num">
                                      <p:cBhvr>
                                        <p:cTn id="77" dur="1000" fill="hold"/>
                                        <p:tgtEl>
                                          <p:spTgt spid="119"/>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120"/>
                                        </p:tgtEl>
                                        <p:attrNameLst>
                                          <p:attrName>style.visibility</p:attrName>
                                        </p:attrNameLst>
                                      </p:cBhvr>
                                      <p:to>
                                        <p:strVal val="visible"/>
                                      </p:to>
                                    </p:set>
                                    <p:animEffect transition="in" filter="fade">
                                      <p:cBhvr>
                                        <p:cTn id="80" dur="1000"/>
                                        <p:tgtEl>
                                          <p:spTgt spid="120"/>
                                        </p:tgtEl>
                                      </p:cBhvr>
                                    </p:animEffect>
                                    <p:anim calcmode="lin" valueType="num">
                                      <p:cBhvr>
                                        <p:cTn id="81" dur="1000" fill="hold"/>
                                        <p:tgtEl>
                                          <p:spTgt spid="120"/>
                                        </p:tgtEl>
                                        <p:attrNameLst>
                                          <p:attrName>ppt_x</p:attrName>
                                        </p:attrNameLst>
                                      </p:cBhvr>
                                      <p:tavLst>
                                        <p:tav tm="0">
                                          <p:val>
                                            <p:strVal val="#ppt_x"/>
                                          </p:val>
                                        </p:tav>
                                        <p:tav tm="100000">
                                          <p:val>
                                            <p:strVal val="#ppt_x"/>
                                          </p:val>
                                        </p:tav>
                                      </p:tavLst>
                                    </p:anim>
                                    <p:anim calcmode="lin" valueType="num">
                                      <p:cBhvr>
                                        <p:cTn id="82" dur="1000" fill="hold"/>
                                        <p:tgtEl>
                                          <p:spTgt spid="120"/>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123"/>
                                        </p:tgtEl>
                                        <p:attrNameLst>
                                          <p:attrName>style.visibility</p:attrName>
                                        </p:attrNameLst>
                                      </p:cBhvr>
                                      <p:to>
                                        <p:strVal val="visible"/>
                                      </p:to>
                                    </p:set>
                                    <p:animEffect transition="in" filter="fade">
                                      <p:cBhvr>
                                        <p:cTn id="85" dur="1000"/>
                                        <p:tgtEl>
                                          <p:spTgt spid="123"/>
                                        </p:tgtEl>
                                      </p:cBhvr>
                                    </p:animEffect>
                                    <p:anim calcmode="lin" valueType="num">
                                      <p:cBhvr>
                                        <p:cTn id="86" dur="1000" fill="hold"/>
                                        <p:tgtEl>
                                          <p:spTgt spid="123"/>
                                        </p:tgtEl>
                                        <p:attrNameLst>
                                          <p:attrName>ppt_x</p:attrName>
                                        </p:attrNameLst>
                                      </p:cBhvr>
                                      <p:tavLst>
                                        <p:tav tm="0">
                                          <p:val>
                                            <p:strVal val="#ppt_x"/>
                                          </p:val>
                                        </p:tav>
                                        <p:tav tm="100000">
                                          <p:val>
                                            <p:strVal val="#ppt_x"/>
                                          </p:val>
                                        </p:tav>
                                      </p:tavLst>
                                    </p:anim>
                                    <p:anim calcmode="lin" valueType="num">
                                      <p:cBhvr>
                                        <p:cTn id="87" dur="1000" fill="hold"/>
                                        <p:tgtEl>
                                          <p:spTgt spid="123"/>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147"/>
                                        </p:tgtEl>
                                        <p:attrNameLst>
                                          <p:attrName>style.visibility</p:attrName>
                                        </p:attrNameLst>
                                      </p:cBhvr>
                                      <p:to>
                                        <p:strVal val="visible"/>
                                      </p:to>
                                    </p:set>
                                    <p:animEffect transition="in" filter="fade">
                                      <p:cBhvr>
                                        <p:cTn id="90" dur="1000"/>
                                        <p:tgtEl>
                                          <p:spTgt spid="147"/>
                                        </p:tgtEl>
                                      </p:cBhvr>
                                    </p:animEffect>
                                    <p:anim calcmode="lin" valueType="num">
                                      <p:cBhvr>
                                        <p:cTn id="91" dur="1000" fill="hold"/>
                                        <p:tgtEl>
                                          <p:spTgt spid="147"/>
                                        </p:tgtEl>
                                        <p:attrNameLst>
                                          <p:attrName>ppt_x</p:attrName>
                                        </p:attrNameLst>
                                      </p:cBhvr>
                                      <p:tavLst>
                                        <p:tav tm="0">
                                          <p:val>
                                            <p:strVal val="#ppt_x"/>
                                          </p:val>
                                        </p:tav>
                                        <p:tav tm="100000">
                                          <p:val>
                                            <p:strVal val="#ppt_x"/>
                                          </p:val>
                                        </p:tav>
                                      </p:tavLst>
                                    </p:anim>
                                    <p:anim calcmode="lin" valueType="num">
                                      <p:cBhvr>
                                        <p:cTn id="92" dur="1000" fill="hold"/>
                                        <p:tgtEl>
                                          <p:spTgt spid="147"/>
                                        </p:tgtEl>
                                        <p:attrNameLst>
                                          <p:attrName>ppt_y</p:attrName>
                                        </p:attrNameLst>
                                      </p:cBhvr>
                                      <p:tavLst>
                                        <p:tav tm="0">
                                          <p:val>
                                            <p:strVal val="#ppt_y-.1"/>
                                          </p:val>
                                        </p:tav>
                                        <p:tav tm="100000">
                                          <p:val>
                                            <p:strVal val="#ppt_y"/>
                                          </p:val>
                                        </p:tav>
                                      </p:tavLst>
                                    </p:anim>
                                  </p:childTnLst>
                                </p:cTn>
                              </p:par>
                            </p:childTnLst>
                          </p:cTn>
                        </p:par>
                        <p:par>
                          <p:cTn id="93" fill="hold">
                            <p:stCondLst>
                              <p:cond delay="6000"/>
                            </p:stCondLst>
                            <p:childTnLst>
                              <p:par>
                                <p:cTn id="94" presetID="42" presetClass="entr" presetSubtype="0" fill="hold" grpId="0" nodeType="afterEffect">
                                  <p:stCondLst>
                                    <p:cond delay="0"/>
                                  </p:stCondLst>
                                  <p:childTnLst>
                                    <p:set>
                                      <p:cBhvr>
                                        <p:cTn id="95" dur="1" fill="hold">
                                          <p:stCondLst>
                                            <p:cond delay="0"/>
                                          </p:stCondLst>
                                        </p:cTn>
                                        <p:tgtEl>
                                          <p:spTgt spid="118"/>
                                        </p:tgtEl>
                                        <p:attrNameLst>
                                          <p:attrName>style.visibility</p:attrName>
                                        </p:attrNameLst>
                                      </p:cBhvr>
                                      <p:to>
                                        <p:strVal val="visible"/>
                                      </p:to>
                                    </p:set>
                                    <p:animEffect transition="in" filter="fade">
                                      <p:cBhvr>
                                        <p:cTn id="96" dur="1000"/>
                                        <p:tgtEl>
                                          <p:spTgt spid="118"/>
                                        </p:tgtEl>
                                      </p:cBhvr>
                                    </p:animEffect>
                                    <p:anim calcmode="lin" valueType="num">
                                      <p:cBhvr>
                                        <p:cTn id="97" dur="1000" fill="hold"/>
                                        <p:tgtEl>
                                          <p:spTgt spid="118"/>
                                        </p:tgtEl>
                                        <p:attrNameLst>
                                          <p:attrName>ppt_x</p:attrName>
                                        </p:attrNameLst>
                                      </p:cBhvr>
                                      <p:tavLst>
                                        <p:tav tm="0">
                                          <p:val>
                                            <p:strVal val="#ppt_x"/>
                                          </p:val>
                                        </p:tav>
                                        <p:tav tm="100000">
                                          <p:val>
                                            <p:strVal val="#ppt_x"/>
                                          </p:val>
                                        </p:tav>
                                      </p:tavLst>
                                    </p:anim>
                                    <p:anim calcmode="lin" valueType="num">
                                      <p:cBhvr>
                                        <p:cTn id="98" dur="1000" fill="hold"/>
                                        <p:tgtEl>
                                          <p:spTgt spid="118"/>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21"/>
                                        </p:tgtEl>
                                        <p:attrNameLst>
                                          <p:attrName>style.visibility</p:attrName>
                                        </p:attrNameLst>
                                      </p:cBhvr>
                                      <p:to>
                                        <p:strVal val="visible"/>
                                      </p:to>
                                    </p:set>
                                    <p:animEffect transition="in" filter="fade">
                                      <p:cBhvr>
                                        <p:cTn id="101" dur="1000"/>
                                        <p:tgtEl>
                                          <p:spTgt spid="121"/>
                                        </p:tgtEl>
                                      </p:cBhvr>
                                    </p:animEffect>
                                    <p:anim calcmode="lin" valueType="num">
                                      <p:cBhvr>
                                        <p:cTn id="102" dur="1000" fill="hold"/>
                                        <p:tgtEl>
                                          <p:spTgt spid="121"/>
                                        </p:tgtEl>
                                        <p:attrNameLst>
                                          <p:attrName>ppt_x</p:attrName>
                                        </p:attrNameLst>
                                      </p:cBhvr>
                                      <p:tavLst>
                                        <p:tav tm="0">
                                          <p:val>
                                            <p:strVal val="#ppt_x"/>
                                          </p:val>
                                        </p:tav>
                                        <p:tav tm="100000">
                                          <p:val>
                                            <p:strVal val="#ppt_x"/>
                                          </p:val>
                                        </p:tav>
                                      </p:tavLst>
                                    </p:anim>
                                    <p:anim calcmode="lin" valueType="num">
                                      <p:cBhvr>
                                        <p:cTn id="103" dur="1000" fill="hold"/>
                                        <p:tgtEl>
                                          <p:spTgt spid="121"/>
                                        </p:tgtEl>
                                        <p:attrNameLst>
                                          <p:attrName>ppt_y</p:attrName>
                                        </p:attrNameLst>
                                      </p:cBhvr>
                                      <p:tavLst>
                                        <p:tav tm="0">
                                          <p:val>
                                            <p:strVal val="#ppt_y+.1"/>
                                          </p:val>
                                        </p:tav>
                                        <p:tav tm="100000">
                                          <p:val>
                                            <p:strVal val="#ppt_y"/>
                                          </p:val>
                                        </p:tav>
                                      </p:tavLst>
                                    </p:anim>
                                  </p:childTnLst>
                                </p:cTn>
                              </p:par>
                            </p:childTnLst>
                          </p:cTn>
                        </p:par>
                        <p:par>
                          <p:cTn id="104" fill="hold">
                            <p:stCondLst>
                              <p:cond delay="7000"/>
                            </p:stCondLst>
                            <p:childTnLst>
                              <p:par>
                                <p:cTn id="105" presetID="47" presetClass="entr" presetSubtype="0" fill="hold" grpId="0" nodeType="afterEffect">
                                  <p:stCondLst>
                                    <p:cond delay="0"/>
                                  </p:stCondLst>
                                  <p:childTnLst>
                                    <p:set>
                                      <p:cBhvr>
                                        <p:cTn id="106" dur="1" fill="hold">
                                          <p:stCondLst>
                                            <p:cond delay="0"/>
                                          </p:stCondLst>
                                        </p:cTn>
                                        <p:tgtEl>
                                          <p:spTgt spid="126"/>
                                        </p:tgtEl>
                                        <p:attrNameLst>
                                          <p:attrName>style.visibility</p:attrName>
                                        </p:attrNameLst>
                                      </p:cBhvr>
                                      <p:to>
                                        <p:strVal val="visible"/>
                                      </p:to>
                                    </p:set>
                                    <p:animEffect transition="in" filter="fade">
                                      <p:cBhvr>
                                        <p:cTn id="107" dur="1000"/>
                                        <p:tgtEl>
                                          <p:spTgt spid="126"/>
                                        </p:tgtEl>
                                      </p:cBhvr>
                                    </p:animEffect>
                                    <p:anim calcmode="lin" valueType="num">
                                      <p:cBhvr>
                                        <p:cTn id="108" dur="1000" fill="hold"/>
                                        <p:tgtEl>
                                          <p:spTgt spid="126"/>
                                        </p:tgtEl>
                                        <p:attrNameLst>
                                          <p:attrName>ppt_x</p:attrName>
                                        </p:attrNameLst>
                                      </p:cBhvr>
                                      <p:tavLst>
                                        <p:tav tm="0">
                                          <p:val>
                                            <p:strVal val="#ppt_x"/>
                                          </p:val>
                                        </p:tav>
                                        <p:tav tm="100000">
                                          <p:val>
                                            <p:strVal val="#ppt_x"/>
                                          </p:val>
                                        </p:tav>
                                      </p:tavLst>
                                    </p:anim>
                                    <p:anim calcmode="lin" valueType="num">
                                      <p:cBhvr>
                                        <p:cTn id="109" dur="1000" fill="hold"/>
                                        <p:tgtEl>
                                          <p:spTgt spid="126"/>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127"/>
                                        </p:tgtEl>
                                        <p:attrNameLst>
                                          <p:attrName>style.visibility</p:attrName>
                                        </p:attrNameLst>
                                      </p:cBhvr>
                                      <p:to>
                                        <p:strVal val="visible"/>
                                      </p:to>
                                    </p:set>
                                    <p:animEffect transition="in" filter="fade">
                                      <p:cBhvr>
                                        <p:cTn id="112" dur="1000"/>
                                        <p:tgtEl>
                                          <p:spTgt spid="127"/>
                                        </p:tgtEl>
                                      </p:cBhvr>
                                    </p:animEffect>
                                    <p:anim calcmode="lin" valueType="num">
                                      <p:cBhvr>
                                        <p:cTn id="113" dur="1000" fill="hold"/>
                                        <p:tgtEl>
                                          <p:spTgt spid="127"/>
                                        </p:tgtEl>
                                        <p:attrNameLst>
                                          <p:attrName>ppt_x</p:attrName>
                                        </p:attrNameLst>
                                      </p:cBhvr>
                                      <p:tavLst>
                                        <p:tav tm="0">
                                          <p:val>
                                            <p:strVal val="#ppt_x"/>
                                          </p:val>
                                        </p:tav>
                                        <p:tav tm="100000">
                                          <p:val>
                                            <p:strVal val="#ppt_x"/>
                                          </p:val>
                                        </p:tav>
                                      </p:tavLst>
                                    </p:anim>
                                    <p:anim calcmode="lin" valueType="num">
                                      <p:cBhvr>
                                        <p:cTn id="114" dur="1000" fill="hold"/>
                                        <p:tgtEl>
                                          <p:spTgt spid="127"/>
                                        </p:tgtEl>
                                        <p:attrNameLst>
                                          <p:attrName>ppt_y</p:attrName>
                                        </p:attrNameLst>
                                      </p:cBhvr>
                                      <p:tavLst>
                                        <p:tav tm="0">
                                          <p:val>
                                            <p:strVal val="#ppt_y-.1"/>
                                          </p:val>
                                        </p:tav>
                                        <p:tav tm="100000">
                                          <p:val>
                                            <p:strVal val="#ppt_y"/>
                                          </p:val>
                                        </p:tav>
                                      </p:tavLst>
                                    </p:anim>
                                  </p:childTnLst>
                                </p:cTn>
                              </p:par>
                              <p:par>
                                <p:cTn id="115" presetID="47" presetClass="entr" presetSubtype="0" fill="hold" grpId="0" nodeType="withEffect">
                                  <p:stCondLst>
                                    <p:cond delay="0"/>
                                  </p:stCondLst>
                                  <p:childTnLst>
                                    <p:set>
                                      <p:cBhvr>
                                        <p:cTn id="116" dur="1" fill="hold">
                                          <p:stCondLst>
                                            <p:cond delay="0"/>
                                          </p:stCondLst>
                                        </p:cTn>
                                        <p:tgtEl>
                                          <p:spTgt spid="130"/>
                                        </p:tgtEl>
                                        <p:attrNameLst>
                                          <p:attrName>style.visibility</p:attrName>
                                        </p:attrNameLst>
                                      </p:cBhvr>
                                      <p:to>
                                        <p:strVal val="visible"/>
                                      </p:to>
                                    </p:set>
                                    <p:animEffect transition="in" filter="fade">
                                      <p:cBhvr>
                                        <p:cTn id="117" dur="1000"/>
                                        <p:tgtEl>
                                          <p:spTgt spid="130"/>
                                        </p:tgtEl>
                                      </p:cBhvr>
                                    </p:animEffect>
                                    <p:anim calcmode="lin" valueType="num">
                                      <p:cBhvr>
                                        <p:cTn id="118" dur="1000" fill="hold"/>
                                        <p:tgtEl>
                                          <p:spTgt spid="130"/>
                                        </p:tgtEl>
                                        <p:attrNameLst>
                                          <p:attrName>ppt_x</p:attrName>
                                        </p:attrNameLst>
                                      </p:cBhvr>
                                      <p:tavLst>
                                        <p:tav tm="0">
                                          <p:val>
                                            <p:strVal val="#ppt_x"/>
                                          </p:val>
                                        </p:tav>
                                        <p:tav tm="100000">
                                          <p:val>
                                            <p:strVal val="#ppt_x"/>
                                          </p:val>
                                        </p:tav>
                                      </p:tavLst>
                                    </p:anim>
                                    <p:anim calcmode="lin" valueType="num">
                                      <p:cBhvr>
                                        <p:cTn id="119" dur="1000" fill="hold"/>
                                        <p:tgtEl>
                                          <p:spTgt spid="130"/>
                                        </p:tgtEl>
                                        <p:attrNameLst>
                                          <p:attrName>ppt_y</p:attrName>
                                        </p:attrNameLst>
                                      </p:cBhvr>
                                      <p:tavLst>
                                        <p:tav tm="0">
                                          <p:val>
                                            <p:strVal val="#ppt_y-.1"/>
                                          </p:val>
                                        </p:tav>
                                        <p:tav tm="100000">
                                          <p:val>
                                            <p:strVal val="#ppt_y"/>
                                          </p:val>
                                        </p:tav>
                                      </p:tavLst>
                                    </p:anim>
                                  </p:childTnLst>
                                </p:cTn>
                              </p:par>
                              <p:par>
                                <p:cTn id="120" presetID="47" presetClass="entr" presetSubtype="0" fill="hold" nodeType="withEffect">
                                  <p:stCondLst>
                                    <p:cond delay="0"/>
                                  </p:stCondLst>
                                  <p:childTnLst>
                                    <p:set>
                                      <p:cBhvr>
                                        <p:cTn id="121" dur="1" fill="hold">
                                          <p:stCondLst>
                                            <p:cond delay="0"/>
                                          </p:stCondLst>
                                        </p:cTn>
                                        <p:tgtEl>
                                          <p:spTgt spid="148"/>
                                        </p:tgtEl>
                                        <p:attrNameLst>
                                          <p:attrName>style.visibility</p:attrName>
                                        </p:attrNameLst>
                                      </p:cBhvr>
                                      <p:to>
                                        <p:strVal val="visible"/>
                                      </p:to>
                                    </p:set>
                                    <p:animEffect transition="in" filter="fade">
                                      <p:cBhvr>
                                        <p:cTn id="122" dur="1000"/>
                                        <p:tgtEl>
                                          <p:spTgt spid="148"/>
                                        </p:tgtEl>
                                      </p:cBhvr>
                                    </p:animEffect>
                                    <p:anim calcmode="lin" valueType="num">
                                      <p:cBhvr>
                                        <p:cTn id="123" dur="1000" fill="hold"/>
                                        <p:tgtEl>
                                          <p:spTgt spid="148"/>
                                        </p:tgtEl>
                                        <p:attrNameLst>
                                          <p:attrName>ppt_x</p:attrName>
                                        </p:attrNameLst>
                                      </p:cBhvr>
                                      <p:tavLst>
                                        <p:tav tm="0">
                                          <p:val>
                                            <p:strVal val="#ppt_x"/>
                                          </p:val>
                                        </p:tav>
                                        <p:tav tm="100000">
                                          <p:val>
                                            <p:strVal val="#ppt_x"/>
                                          </p:val>
                                        </p:tav>
                                      </p:tavLst>
                                    </p:anim>
                                    <p:anim calcmode="lin" valueType="num">
                                      <p:cBhvr>
                                        <p:cTn id="124" dur="1000" fill="hold"/>
                                        <p:tgtEl>
                                          <p:spTgt spid="148"/>
                                        </p:tgtEl>
                                        <p:attrNameLst>
                                          <p:attrName>ppt_y</p:attrName>
                                        </p:attrNameLst>
                                      </p:cBhvr>
                                      <p:tavLst>
                                        <p:tav tm="0">
                                          <p:val>
                                            <p:strVal val="#ppt_y-.1"/>
                                          </p:val>
                                        </p:tav>
                                        <p:tav tm="100000">
                                          <p:val>
                                            <p:strVal val="#ppt_y"/>
                                          </p:val>
                                        </p:tav>
                                      </p:tavLst>
                                    </p:anim>
                                  </p:childTnLst>
                                </p:cTn>
                              </p:par>
                            </p:childTnLst>
                          </p:cTn>
                        </p:par>
                        <p:par>
                          <p:cTn id="125" fill="hold">
                            <p:stCondLst>
                              <p:cond delay="8000"/>
                            </p:stCondLst>
                            <p:childTnLst>
                              <p:par>
                                <p:cTn id="126" presetID="42" presetClass="entr" presetSubtype="0" fill="hold" grpId="0" nodeType="afterEffect">
                                  <p:stCondLst>
                                    <p:cond delay="0"/>
                                  </p:stCondLst>
                                  <p:childTnLst>
                                    <p:set>
                                      <p:cBhvr>
                                        <p:cTn id="127" dur="1" fill="hold">
                                          <p:stCondLst>
                                            <p:cond delay="0"/>
                                          </p:stCondLst>
                                        </p:cTn>
                                        <p:tgtEl>
                                          <p:spTgt spid="125"/>
                                        </p:tgtEl>
                                        <p:attrNameLst>
                                          <p:attrName>style.visibility</p:attrName>
                                        </p:attrNameLst>
                                      </p:cBhvr>
                                      <p:to>
                                        <p:strVal val="visible"/>
                                      </p:to>
                                    </p:set>
                                    <p:animEffect transition="in" filter="fade">
                                      <p:cBhvr>
                                        <p:cTn id="128" dur="1000"/>
                                        <p:tgtEl>
                                          <p:spTgt spid="125"/>
                                        </p:tgtEl>
                                      </p:cBhvr>
                                    </p:animEffect>
                                    <p:anim calcmode="lin" valueType="num">
                                      <p:cBhvr>
                                        <p:cTn id="129" dur="1000" fill="hold"/>
                                        <p:tgtEl>
                                          <p:spTgt spid="125"/>
                                        </p:tgtEl>
                                        <p:attrNameLst>
                                          <p:attrName>ppt_x</p:attrName>
                                        </p:attrNameLst>
                                      </p:cBhvr>
                                      <p:tavLst>
                                        <p:tav tm="0">
                                          <p:val>
                                            <p:strVal val="#ppt_x"/>
                                          </p:val>
                                        </p:tav>
                                        <p:tav tm="100000">
                                          <p:val>
                                            <p:strVal val="#ppt_x"/>
                                          </p:val>
                                        </p:tav>
                                      </p:tavLst>
                                    </p:anim>
                                    <p:anim calcmode="lin" valueType="num">
                                      <p:cBhvr>
                                        <p:cTn id="130" dur="1000" fill="hold"/>
                                        <p:tgtEl>
                                          <p:spTgt spid="125"/>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128"/>
                                        </p:tgtEl>
                                        <p:attrNameLst>
                                          <p:attrName>style.visibility</p:attrName>
                                        </p:attrNameLst>
                                      </p:cBhvr>
                                      <p:to>
                                        <p:strVal val="visible"/>
                                      </p:to>
                                    </p:set>
                                    <p:animEffect transition="in" filter="fade">
                                      <p:cBhvr>
                                        <p:cTn id="133" dur="1000"/>
                                        <p:tgtEl>
                                          <p:spTgt spid="128"/>
                                        </p:tgtEl>
                                      </p:cBhvr>
                                    </p:animEffect>
                                    <p:anim calcmode="lin" valueType="num">
                                      <p:cBhvr>
                                        <p:cTn id="134" dur="1000" fill="hold"/>
                                        <p:tgtEl>
                                          <p:spTgt spid="128"/>
                                        </p:tgtEl>
                                        <p:attrNameLst>
                                          <p:attrName>ppt_x</p:attrName>
                                        </p:attrNameLst>
                                      </p:cBhvr>
                                      <p:tavLst>
                                        <p:tav tm="0">
                                          <p:val>
                                            <p:strVal val="#ppt_x"/>
                                          </p:val>
                                        </p:tav>
                                        <p:tav tm="100000">
                                          <p:val>
                                            <p:strVal val="#ppt_x"/>
                                          </p:val>
                                        </p:tav>
                                      </p:tavLst>
                                    </p:anim>
                                    <p:anim calcmode="lin" valueType="num">
                                      <p:cBhvr>
                                        <p:cTn id="135" dur="1000" fill="hold"/>
                                        <p:tgtEl>
                                          <p:spTgt spid="128"/>
                                        </p:tgtEl>
                                        <p:attrNameLst>
                                          <p:attrName>ppt_y</p:attrName>
                                        </p:attrNameLst>
                                      </p:cBhvr>
                                      <p:tavLst>
                                        <p:tav tm="0">
                                          <p:val>
                                            <p:strVal val="#ppt_y+.1"/>
                                          </p:val>
                                        </p:tav>
                                        <p:tav tm="100000">
                                          <p:val>
                                            <p:strVal val="#ppt_y"/>
                                          </p:val>
                                        </p:tav>
                                      </p:tavLst>
                                    </p:anim>
                                  </p:childTnLst>
                                </p:cTn>
                              </p:par>
                            </p:childTnLst>
                          </p:cTn>
                        </p:par>
                        <p:par>
                          <p:cTn id="136" fill="hold">
                            <p:stCondLst>
                              <p:cond delay="9000"/>
                            </p:stCondLst>
                            <p:childTnLst>
                              <p:par>
                                <p:cTn id="137" presetID="47" presetClass="entr" presetSubtype="0" fill="hold" grpId="0" nodeType="afterEffect">
                                  <p:stCondLst>
                                    <p:cond delay="0"/>
                                  </p:stCondLst>
                                  <p:childTnLst>
                                    <p:set>
                                      <p:cBhvr>
                                        <p:cTn id="138" dur="1" fill="hold">
                                          <p:stCondLst>
                                            <p:cond delay="0"/>
                                          </p:stCondLst>
                                        </p:cTn>
                                        <p:tgtEl>
                                          <p:spTgt spid="133"/>
                                        </p:tgtEl>
                                        <p:attrNameLst>
                                          <p:attrName>style.visibility</p:attrName>
                                        </p:attrNameLst>
                                      </p:cBhvr>
                                      <p:to>
                                        <p:strVal val="visible"/>
                                      </p:to>
                                    </p:set>
                                    <p:animEffect transition="in" filter="fade">
                                      <p:cBhvr>
                                        <p:cTn id="139" dur="1000"/>
                                        <p:tgtEl>
                                          <p:spTgt spid="133"/>
                                        </p:tgtEl>
                                      </p:cBhvr>
                                    </p:animEffect>
                                    <p:anim calcmode="lin" valueType="num">
                                      <p:cBhvr>
                                        <p:cTn id="140" dur="1000" fill="hold"/>
                                        <p:tgtEl>
                                          <p:spTgt spid="133"/>
                                        </p:tgtEl>
                                        <p:attrNameLst>
                                          <p:attrName>ppt_x</p:attrName>
                                        </p:attrNameLst>
                                      </p:cBhvr>
                                      <p:tavLst>
                                        <p:tav tm="0">
                                          <p:val>
                                            <p:strVal val="#ppt_x"/>
                                          </p:val>
                                        </p:tav>
                                        <p:tav tm="100000">
                                          <p:val>
                                            <p:strVal val="#ppt_x"/>
                                          </p:val>
                                        </p:tav>
                                      </p:tavLst>
                                    </p:anim>
                                    <p:anim calcmode="lin" valueType="num">
                                      <p:cBhvr>
                                        <p:cTn id="141" dur="1000" fill="hold"/>
                                        <p:tgtEl>
                                          <p:spTgt spid="133"/>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34"/>
                                        </p:tgtEl>
                                        <p:attrNameLst>
                                          <p:attrName>style.visibility</p:attrName>
                                        </p:attrNameLst>
                                      </p:cBhvr>
                                      <p:to>
                                        <p:strVal val="visible"/>
                                      </p:to>
                                    </p:set>
                                    <p:animEffect transition="in" filter="fade">
                                      <p:cBhvr>
                                        <p:cTn id="144" dur="1000"/>
                                        <p:tgtEl>
                                          <p:spTgt spid="134"/>
                                        </p:tgtEl>
                                      </p:cBhvr>
                                    </p:animEffect>
                                    <p:anim calcmode="lin" valueType="num">
                                      <p:cBhvr>
                                        <p:cTn id="145" dur="1000" fill="hold"/>
                                        <p:tgtEl>
                                          <p:spTgt spid="134"/>
                                        </p:tgtEl>
                                        <p:attrNameLst>
                                          <p:attrName>ppt_x</p:attrName>
                                        </p:attrNameLst>
                                      </p:cBhvr>
                                      <p:tavLst>
                                        <p:tav tm="0">
                                          <p:val>
                                            <p:strVal val="#ppt_x"/>
                                          </p:val>
                                        </p:tav>
                                        <p:tav tm="100000">
                                          <p:val>
                                            <p:strVal val="#ppt_x"/>
                                          </p:val>
                                        </p:tav>
                                      </p:tavLst>
                                    </p:anim>
                                    <p:anim calcmode="lin" valueType="num">
                                      <p:cBhvr>
                                        <p:cTn id="146" dur="1000" fill="hold"/>
                                        <p:tgtEl>
                                          <p:spTgt spid="134"/>
                                        </p:tgtEl>
                                        <p:attrNameLst>
                                          <p:attrName>ppt_y</p:attrName>
                                        </p:attrNameLst>
                                      </p:cBhvr>
                                      <p:tavLst>
                                        <p:tav tm="0">
                                          <p:val>
                                            <p:strVal val="#ppt_y-.1"/>
                                          </p:val>
                                        </p:tav>
                                        <p:tav tm="100000">
                                          <p:val>
                                            <p:strVal val="#ppt_y"/>
                                          </p:val>
                                        </p:tav>
                                      </p:tavLst>
                                    </p:anim>
                                  </p:childTnLst>
                                </p:cTn>
                              </p:par>
                              <p:par>
                                <p:cTn id="147" presetID="47" presetClass="entr" presetSubtype="0" fill="hold" nodeType="withEffect">
                                  <p:stCondLst>
                                    <p:cond delay="0"/>
                                  </p:stCondLst>
                                  <p:childTnLst>
                                    <p:set>
                                      <p:cBhvr>
                                        <p:cTn id="148" dur="1" fill="hold">
                                          <p:stCondLst>
                                            <p:cond delay="0"/>
                                          </p:stCondLst>
                                        </p:cTn>
                                        <p:tgtEl>
                                          <p:spTgt spid="149"/>
                                        </p:tgtEl>
                                        <p:attrNameLst>
                                          <p:attrName>style.visibility</p:attrName>
                                        </p:attrNameLst>
                                      </p:cBhvr>
                                      <p:to>
                                        <p:strVal val="visible"/>
                                      </p:to>
                                    </p:set>
                                    <p:animEffect transition="in" filter="fade">
                                      <p:cBhvr>
                                        <p:cTn id="149" dur="1000"/>
                                        <p:tgtEl>
                                          <p:spTgt spid="149"/>
                                        </p:tgtEl>
                                      </p:cBhvr>
                                    </p:animEffect>
                                    <p:anim calcmode="lin" valueType="num">
                                      <p:cBhvr>
                                        <p:cTn id="150" dur="1000" fill="hold"/>
                                        <p:tgtEl>
                                          <p:spTgt spid="149"/>
                                        </p:tgtEl>
                                        <p:attrNameLst>
                                          <p:attrName>ppt_x</p:attrName>
                                        </p:attrNameLst>
                                      </p:cBhvr>
                                      <p:tavLst>
                                        <p:tav tm="0">
                                          <p:val>
                                            <p:strVal val="#ppt_x"/>
                                          </p:val>
                                        </p:tav>
                                        <p:tav tm="100000">
                                          <p:val>
                                            <p:strVal val="#ppt_x"/>
                                          </p:val>
                                        </p:tav>
                                      </p:tavLst>
                                    </p:anim>
                                    <p:anim calcmode="lin" valueType="num">
                                      <p:cBhvr>
                                        <p:cTn id="151" dur="1000" fill="hold"/>
                                        <p:tgtEl>
                                          <p:spTgt spid="149"/>
                                        </p:tgtEl>
                                        <p:attrNameLst>
                                          <p:attrName>ppt_y</p:attrName>
                                        </p:attrNameLst>
                                      </p:cBhvr>
                                      <p:tavLst>
                                        <p:tav tm="0">
                                          <p:val>
                                            <p:strVal val="#ppt_y-.1"/>
                                          </p:val>
                                        </p:tav>
                                        <p:tav tm="100000">
                                          <p:val>
                                            <p:strVal val="#ppt_y"/>
                                          </p:val>
                                        </p:tav>
                                      </p:tavLst>
                                    </p:anim>
                                  </p:childTnLst>
                                </p:cTn>
                              </p:par>
                              <p:par>
                                <p:cTn id="152" presetID="47" presetClass="entr" presetSubtype="0" fill="hold" grpId="0" nodeType="withEffect">
                                  <p:stCondLst>
                                    <p:cond delay="0"/>
                                  </p:stCondLst>
                                  <p:childTnLst>
                                    <p:set>
                                      <p:cBhvr>
                                        <p:cTn id="153" dur="1" fill="hold">
                                          <p:stCondLst>
                                            <p:cond delay="0"/>
                                          </p:stCondLst>
                                        </p:cTn>
                                        <p:tgtEl>
                                          <p:spTgt spid="137"/>
                                        </p:tgtEl>
                                        <p:attrNameLst>
                                          <p:attrName>style.visibility</p:attrName>
                                        </p:attrNameLst>
                                      </p:cBhvr>
                                      <p:to>
                                        <p:strVal val="visible"/>
                                      </p:to>
                                    </p:set>
                                    <p:animEffect transition="in" filter="fade">
                                      <p:cBhvr>
                                        <p:cTn id="154" dur="1000"/>
                                        <p:tgtEl>
                                          <p:spTgt spid="137"/>
                                        </p:tgtEl>
                                      </p:cBhvr>
                                    </p:animEffect>
                                    <p:anim calcmode="lin" valueType="num">
                                      <p:cBhvr>
                                        <p:cTn id="155" dur="1000" fill="hold"/>
                                        <p:tgtEl>
                                          <p:spTgt spid="137"/>
                                        </p:tgtEl>
                                        <p:attrNameLst>
                                          <p:attrName>ppt_x</p:attrName>
                                        </p:attrNameLst>
                                      </p:cBhvr>
                                      <p:tavLst>
                                        <p:tav tm="0">
                                          <p:val>
                                            <p:strVal val="#ppt_x"/>
                                          </p:val>
                                        </p:tav>
                                        <p:tav tm="100000">
                                          <p:val>
                                            <p:strVal val="#ppt_x"/>
                                          </p:val>
                                        </p:tav>
                                      </p:tavLst>
                                    </p:anim>
                                    <p:anim calcmode="lin" valueType="num">
                                      <p:cBhvr>
                                        <p:cTn id="156" dur="1000" fill="hold"/>
                                        <p:tgtEl>
                                          <p:spTgt spid="137"/>
                                        </p:tgtEl>
                                        <p:attrNameLst>
                                          <p:attrName>ppt_y</p:attrName>
                                        </p:attrNameLst>
                                      </p:cBhvr>
                                      <p:tavLst>
                                        <p:tav tm="0">
                                          <p:val>
                                            <p:strVal val="#ppt_y-.1"/>
                                          </p:val>
                                        </p:tav>
                                        <p:tav tm="100000">
                                          <p:val>
                                            <p:strVal val="#ppt_y"/>
                                          </p:val>
                                        </p:tav>
                                      </p:tavLst>
                                    </p:anim>
                                  </p:childTnLst>
                                </p:cTn>
                              </p:par>
                            </p:childTnLst>
                          </p:cTn>
                        </p:par>
                        <p:par>
                          <p:cTn id="157" fill="hold">
                            <p:stCondLst>
                              <p:cond delay="10000"/>
                            </p:stCondLst>
                            <p:childTnLst>
                              <p:par>
                                <p:cTn id="158" presetID="42" presetClass="entr" presetSubtype="0" fill="hold" grpId="0" nodeType="afterEffect">
                                  <p:stCondLst>
                                    <p:cond delay="0"/>
                                  </p:stCondLst>
                                  <p:childTnLst>
                                    <p:set>
                                      <p:cBhvr>
                                        <p:cTn id="159" dur="1" fill="hold">
                                          <p:stCondLst>
                                            <p:cond delay="0"/>
                                          </p:stCondLst>
                                        </p:cTn>
                                        <p:tgtEl>
                                          <p:spTgt spid="132"/>
                                        </p:tgtEl>
                                        <p:attrNameLst>
                                          <p:attrName>style.visibility</p:attrName>
                                        </p:attrNameLst>
                                      </p:cBhvr>
                                      <p:to>
                                        <p:strVal val="visible"/>
                                      </p:to>
                                    </p:set>
                                    <p:animEffect transition="in" filter="fade">
                                      <p:cBhvr>
                                        <p:cTn id="160" dur="1000"/>
                                        <p:tgtEl>
                                          <p:spTgt spid="132"/>
                                        </p:tgtEl>
                                      </p:cBhvr>
                                    </p:animEffect>
                                    <p:anim calcmode="lin" valueType="num">
                                      <p:cBhvr>
                                        <p:cTn id="161" dur="1000" fill="hold"/>
                                        <p:tgtEl>
                                          <p:spTgt spid="132"/>
                                        </p:tgtEl>
                                        <p:attrNameLst>
                                          <p:attrName>ppt_x</p:attrName>
                                        </p:attrNameLst>
                                      </p:cBhvr>
                                      <p:tavLst>
                                        <p:tav tm="0">
                                          <p:val>
                                            <p:strVal val="#ppt_x"/>
                                          </p:val>
                                        </p:tav>
                                        <p:tav tm="100000">
                                          <p:val>
                                            <p:strVal val="#ppt_x"/>
                                          </p:val>
                                        </p:tav>
                                      </p:tavLst>
                                    </p:anim>
                                    <p:anim calcmode="lin" valueType="num">
                                      <p:cBhvr>
                                        <p:cTn id="162" dur="1000" fill="hold"/>
                                        <p:tgtEl>
                                          <p:spTgt spid="132"/>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135"/>
                                        </p:tgtEl>
                                        <p:attrNameLst>
                                          <p:attrName>style.visibility</p:attrName>
                                        </p:attrNameLst>
                                      </p:cBhvr>
                                      <p:to>
                                        <p:strVal val="visible"/>
                                      </p:to>
                                    </p:set>
                                    <p:animEffect transition="in" filter="fade">
                                      <p:cBhvr>
                                        <p:cTn id="165" dur="1000"/>
                                        <p:tgtEl>
                                          <p:spTgt spid="135"/>
                                        </p:tgtEl>
                                      </p:cBhvr>
                                    </p:animEffect>
                                    <p:anim calcmode="lin" valueType="num">
                                      <p:cBhvr>
                                        <p:cTn id="166" dur="1000" fill="hold"/>
                                        <p:tgtEl>
                                          <p:spTgt spid="135"/>
                                        </p:tgtEl>
                                        <p:attrNameLst>
                                          <p:attrName>ppt_x</p:attrName>
                                        </p:attrNameLst>
                                      </p:cBhvr>
                                      <p:tavLst>
                                        <p:tav tm="0">
                                          <p:val>
                                            <p:strVal val="#ppt_x"/>
                                          </p:val>
                                        </p:tav>
                                        <p:tav tm="100000">
                                          <p:val>
                                            <p:strVal val="#ppt_x"/>
                                          </p:val>
                                        </p:tav>
                                      </p:tavLst>
                                    </p:anim>
                                    <p:anim calcmode="lin" valueType="num">
                                      <p:cBhvr>
                                        <p:cTn id="167" dur="1000" fill="hold"/>
                                        <p:tgtEl>
                                          <p:spTgt spid="135"/>
                                        </p:tgtEl>
                                        <p:attrNameLst>
                                          <p:attrName>ppt_y</p:attrName>
                                        </p:attrNameLst>
                                      </p:cBhvr>
                                      <p:tavLst>
                                        <p:tav tm="0">
                                          <p:val>
                                            <p:strVal val="#ppt_y+.1"/>
                                          </p:val>
                                        </p:tav>
                                        <p:tav tm="100000">
                                          <p:val>
                                            <p:strVal val="#ppt_y"/>
                                          </p:val>
                                        </p:tav>
                                      </p:tavLst>
                                    </p:anim>
                                  </p:childTnLst>
                                </p:cTn>
                              </p:par>
                            </p:childTnLst>
                          </p:cTn>
                        </p:par>
                        <p:par>
                          <p:cTn id="168" fill="hold">
                            <p:stCondLst>
                              <p:cond delay="11000"/>
                            </p:stCondLst>
                            <p:childTnLst>
                              <p:par>
                                <p:cTn id="169" presetID="47" presetClass="entr" presetSubtype="0" fill="hold" grpId="0" nodeType="afterEffect">
                                  <p:stCondLst>
                                    <p:cond delay="0"/>
                                  </p:stCondLst>
                                  <p:childTnLst>
                                    <p:set>
                                      <p:cBhvr>
                                        <p:cTn id="170" dur="1" fill="hold">
                                          <p:stCondLst>
                                            <p:cond delay="0"/>
                                          </p:stCondLst>
                                        </p:cTn>
                                        <p:tgtEl>
                                          <p:spTgt spid="140"/>
                                        </p:tgtEl>
                                        <p:attrNameLst>
                                          <p:attrName>style.visibility</p:attrName>
                                        </p:attrNameLst>
                                      </p:cBhvr>
                                      <p:to>
                                        <p:strVal val="visible"/>
                                      </p:to>
                                    </p:set>
                                    <p:animEffect transition="in" filter="fade">
                                      <p:cBhvr>
                                        <p:cTn id="171" dur="1000"/>
                                        <p:tgtEl>
                                          <p:spTgt spid="140"/>
                                        </p:tgtEl>
                                      </p:cBhvr>
                                    </p:animEffect>
                                    <p:anim calcmode="lin" valueType="num">
                                      <p:cBhvr>
                                        <p:cTn id="172" dur="1000" fill="hold"/>
                                        <p:tgtEl>
                                          <p:spTgt spid="140"/>
                                        </p:tgtEl>
                                        <p:attrNameLst>
                                          <p:attrName>ppt_x</p:attrName>
                                        </p:attrNameLst>
                                      </p:cBhvr>
                                      <p:tavLst>
                                        <p:tav tm="0">
                                          <p:val>
                                            <p:strVal val="#ppt_x"/>
                                          </p:val>
                                        </p:tav>
                                        <p:tav tm="100000">
                                          <p:val>
                                            <p:strVal val="#ppt_x"/>
                                          </p:val>
                                        </p:tav>
                                      </p:tavLst>
                                    </p:anim>
                                    <p:anim calcmode="lin" valueType="num">
                                      <p:cBhvr>
                                        <p:cTn id="173" dur="1000" fill="hold"/>
                                        <p:tgtEl>
                                          <p:spTgt spid="140"/>
                                        </p:tgtEl>
                                        <p:attrNameLst>
                                          <p:attrName>ppt_y</p:attrName>
                                        </p:attrNameLst>
                                      </p:cBhvr>
                                      <p:tavLst>
                                        <p:tav tm="0">
                                          <p:val>
                                            <p:strVal val="#ppt_y-.1"/>
                                          </p:val>
                                        </p:tav>
                                        <p:tav tm="100000">
                                          <p:val>
                                            <p:strVal val="#ppt_y"/>
                                          </p:val>
                                        </p:tav>
                                      </p:tavLst>
                                    </p:anim>
                                  </p:childTnLst>
                                </p:cTn>
                              </p:par>
                              <p:par>
                                <p:cTn id="174" presetID="47" presetClass="entr" presetSubtype="0" fill="hold" grpId="0" nodeType="withEffect">
                                  <p:stCondLst>
                                    <p:cond delay="0"/>
                                  </p:stCondLst>
                                  <p:childTnLst>
                                    <p:set>
                                      <p:cBhvr>
                                        <p:cTn id="175" dur="1" fill="hold">
                                          <p:stCondLst>
                                            <p:cond delay="0"/>
                                          </p:stCondLst>
                                        </p:cTn>
                                        <p:tgtEl>
                                          <p:spTgt spid="141"/>
                                        </p:tgtEl>
                                        <p:attrNameLst>
                                          <p:attrName>style.visibility</p:attrName>
                                        </p:attrNameLst>
                                      </p:cBhvr>
                                      <p:to>
                                        <p:strVal val="visible"/>
                                      </p:to>
                                    </p:set>
                                    <p:animEffect transition="in" filter="fade">
                                      <p:cBhvr>
                                        <p:cTn id="176" dur="1000"/>
                                        <p:tgtEl>
                                          <p:spTgt spid="141"/>
                                        </p:tgtEl>
                                      </p:cBhvr>
                                    </p:animEffect>
                                    <p:anim calcmode="lin" valueType="num">
                                      <p:cBhvr>
                                        <p:cTn id="177" dur="1000" fill="hold"/>
                                        <p:tgtEl>
                                          <p:spTgt spid="141"/>
                                        </p:tgtEl>
                                        <p:attrNameLst>
                                          <p:attrName>ppt_x</p:attrName>
                                        </p:attrNameLst>
                                      </p:cBhvr>
                                      <p:tavLst>
                                        <p:tav tm="0">
                                          <p:val>
                                            <p:strVal val="#ppt_x"/>
                                          </p:val>
                                        </p:tav>
                                        <p:tav tm="100000">
                                          <p:val>
                                            <p:strVal val="#ppt_x"/>
                                          </p:val>
                                        </p:tav>
                                      </p:tavLst>
                                    </p:anim>
                                    <p:anim calcmode="lin" valueType="num">
                                      <p:cBhvr>
                                        <p:cTn id="178" dur="1000" fill="hold"/>
                                        <p:tgtEl>
                                          <p:spTgt spid="141"/>
                                        </p:tgtEl>
                                        <p:attrNameLst>
                                          <p:attrName>ppt_y</p:attrName>
                                        </p:attrNameLst>
                                      </p:cBhvr>
                                      <p:tavLst>
                                        <p:tav tm="0">
                                          <p:val>
                                            <p:strVal val="#ppt_y-.1"/>
                                          </p:val>
                                        </p:tav>
                                        <p:tav tm="100000">
                                          <p:val>
                                            <p:strVal val="#ppt_y"/>
                                          </p:val>
                                        </p:tav>
                                      </p:tavLst>
                                    </p:anim>
                                  </p:childTnLst>
                                </p:cTn>
                              </p:par>
                              <p:par>
                                <p:cTn id="179" presetID="47" presetClass="entr" presetSubtype="0" fill="hold" grpId="0" nodeType="withEffect">
                                  <p:stCondLst>
                                    <p:cond delay="0"/>
                                  </p:stCondLst>
                                  <p:childTnLst>
                                    <p:set>
                                      <p:cBhvr>
                                        <p:cTn id="180" dur="1" fill="hold">
                                          <p:stCondLst>
                                            <p:cond delay="0"/>
                                          </p:stCondLst>
                                        </p:cTn>
                                        <p:tgtEl>
                                          <p:spTgt spid="144"/>
                                        </p:tgtEl>
                                        <p:attrNameLst>
                                          <p:attrName>style.visibility</p:attrName>
                                        </p:attrNameLst>
                                      </p:cBhvr>
                                      <p:to>
                                        <p:strVal val="visible"/>
                                      </p:to>
                                    </p:set>
                                    <p:animEffect transition="in" filter="fade">
                                      <p:cBhvr>
                                        <p:cTn id="181" dur="1000"/>
                                        <p:tgtEl>
                                          <p:spTgt spid="144"/>
                                        </p:tgtEl>
                                      </p:cBhvr>
                                    </p:animEffect>
                                    <p:anim calcmode="lin" valueType="num">
                                      <p:cBhvr>
                                        <p:cTn id="182" dur="1000" fill="hold"/>
                                        <p:tgtEl>
                                          <p:spTgt spid="144"/>
                                        </p:tgtEl>
                                        <p:attrNameLst>
                                          <p:attrName>ppt_x</p:attrName>
                                        </p:attrNameLst>
                                      </p:cBhvr>
                                      <p:tavLst>
                                        <p:tav tm="0">
                                          <p:val>
                                            <p:strVal val="#ppt_x"/>
                                          </p:val>
                                        </p:tav>
                                        <p:tav tm="100000">
                                          <p:val>
                                            <p:strVal val="#ppt_x"/>
                                          </p:val>
                                        </p:tav>
                                      </p:tavLst>
                                    </p:anim>
                                    <p:anim calcmode="lin" valueType="num">
                                      <p:cBhvr>
                                        <p:cTn id="183" dur="1000" fill="hold"/>
                                        <p:tgtEl>
                                          <p:spTgt spid="144"/>
                                        </p:tgtEl>
                                        <p:attrNameLst>
                                          <p:attrName>ppt_y</p:attrName>
                                        </p:attrNameLst>
                                      </p:cBhvr>
                                      <p:tavLst>
                                        <p:tav tm="0">
                                          <p:val>
                                            <p:strVal val="#ppt_y-.1"/>
                                          </p:val>
                                        </p:tav>
                                        <p:tav tm="100000">
                                          <p:val>
                                            <p:strVal val="#ppt_y"/>
                                          </p:val>
                                        </p:tav>
                                      </p:tavLst>
                                    </p:anim>
                                  </p:childTnLst>
                                </p:cTn>
                              </p:par>
                              <p:par>
                                <p:cTn id="184" presetID="47" presetClass="entr" presetSubtype="0" fill="hold" nodeType="withEffect">
                                  <p:stCondLst>
                                    <p:cond delay="0"/>
                                  </p:stCondLst>
                                  <p:childTnLst>
                                    <p:set>
                                      <p:cBhvr>
                                        <p:cTn id="185" dur="1" fill="hold">
                                          <p:stCondLst>
                                            <p:cond delay="0"/>
                                          </p:stCondLst>
                                        </p:cTn>
                                        <p:tgtEl>
                                          <p:spTgt spid="150"/>
                                        </p:tgtEl>
                                        <p:attrNameLst>
                                          <p:attrName>style.visibility</p:attrName>
                                        </p:attrNameLst>
                                      </p:cBhvr>
                                      <p:to>
                                        <p:strVal val="visible"/>
                                      </p:to>
                                    </p:set>
                                    <p:animEffect transition="in" filter="fade">
                                      <p:cBhvr>
                                        <p:cTn id="186" dur="1000"/>
                                        <p:tgtEl>
                                          <p:spTgt spid="150"/>
                                        </p:tgtEl>
                                      </p:cBhvr>
                                    </p:animEffect>
                                    <p:anim calcmode="lin" valueType="num">
                                      <p:cBhvr>
                                        <p:cTn id="187" dur="1000" fill="hold"/>
                                        <p:tgtEl>
                                          <p:spTgt spid="150"/>
                                        </p:tgtEl>
                                        <p:attrNameLst>
                                          <p:attrName>ppt_x</p:attrName>
                                        </p:attrNameLst>
                                      </p:cBhvr>
                                      <p:tavLst>
                                        <p:tav tm="0">
                                          <p:val>
                                            <p:strVal val="#ppt_x"/>
                                          </p:val>
                                        </p:tav>
                                        <p:tav tm="100000">
                                          <p:val>
                                            <p:strVal val="#ppt_x"/>
                                          </p:val>
                                        </p:tav>
                                      </p:tavLst>
                                    </p:anim>
                                    <p:anim calcmode="lin" valueType="num">
                                      <p:cBhvr>
                                        <p:cTn id="188" dur="1000" fill="hold"/>
                                        <p:tgtEl>
                                          <p:spTgt spid="150"/>
                                        </p:tgtEl>
                                        <p:attrNameLst>
                                          <p:attrName>ppt_y</p:attrName>
                                        </p:attrNameLst>
                                      </p:cBhvr>
                                      <p:tavLst>
                                        <p:tav tm="0">
                                          <p:val>
                                            <p:strVal val="#ppt_y-.1"/>
                                          </p:val>
                                        </p:tav>
                                        <p:tav tm="100000">
                                          <p:val>
                                            <p:strVal val="#ppt_y"/>
                                          </p:val>
                                        </p:tav>
                                      </p:tavLst>
                                    </p:anim>
                                  </p:childTnLst>
                                </p:cTn>
                              </p:par>
                            </p:childTnLst>
                          </p:cTn>
                        </p:par>
                        <p:par>
                          <p:cTn id="189" fill="hold">
                            <p:stCondLst>
                              <p:cond delay="12000"/>
                            </p:stCondLst>
                            <p:childTnLst>
                              <p:par>
                                <p:cTn id="190" presetID="42" presetClass="entr" presetSubtype="0" fill="hold" grpId="0" nodeType="afterEffect">
                                  <p:stCondLst>
                                    <p:cond delay="0"/>
                                  </p:stCondLst>
                                  <p:childTnLst>
                                    <p:set>
                                      <p:cBhvr>
                                        <p:cTn id="191" dur="1" fill="hold">
                                          <p:stCondLst>
                                            <p:cond delay="0"/>
                                          </p:stCondLst>
                                        </p:cTn>
                                        <p:tgtEl>
                                          <p:spTgt spid="139"/>
                                        </p:tgtEl>
                                        <p:attrNameLst>
                                          <p:attrName>style.visibility</p:attrName>
                                        </p:attrNameLst>
                                      </p:cBhvr>
                                      <p:to>
                                        <p:strVal val="visible"/>
                                      </p:to>
                                    </p:set>
                                    <p:animEffect transition="in" filter="fade">
                                      <p:cBhvr>
                                        <p:cTn id="192" dur="1000"/>
                                        <p:tgtEl>
                                          <p:spTgt spid="139"/>
                                        </p:tgtEl>
                                      </p:cBhvr>
                                    </p:animEffect>
                                    <p:anim calcmode="lin" valueType="num">
                                      <p:cBhvr>
                                        <p:cTn id="193" dur="1000" fill="hold"/>
                                        <p:tgtEl>
                                          <p:spTgt spid="139"/>
                                        </p:tgtEl>
                                        <p:attrNameLst>
                                          <p:attrName>ppt_x</p:attrName>
                                        </p:attrNameLst>
                                      </p:cBhvr>
                                      <p:tavLst>
                                        <p:tav tm="0">
                                          <p:val>
                                            <p:strVal val="#ppt_x"/>
                                          </p:val>
                                        </p:tav>
                                        <p:tav tm="100000">
                                          <p:val>
                                            <p:strVal val="#ppt_x"/>
                                          </p:val>
                                        </p:tav>
                                      </p:tavLst>
                                    </p:anim>
                                    <p:anim calcmode="lin" valueType="num">
                                      <p:cBhvr>
                                        <p:cTn id="194" dur="1000" fill="hold"/>
                                        <p:tgtEl>
                                          <p:spTgt spid="139"/>
                                        </p:tgtEl>
                                        <p:attrNameLst>
                                          <p:attrName>ppt_y</p:attrName>
                                        </p:attrNameLst>
                                      </p:cBhvr>
                                      <p:tavLst>
                                        <p:tav tm="0">
                                          <p:val>
                                            <p:strVal val="#ppt_y+.1"/>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142"/>
                                        </p:tgtEl>
                                        <p:attrNameLst>
                                          <p:attrName>style.visibility</p:attrName>
                                        </p:attrNameLst>
                                      </p:cBhvr>
                                      <p:to>
                                        <p:strVal val="visible"/>
                                      </p:to>
                                    </p:set>
                                    <p:animEffect transition="in" filter="fade">
                                      <p:cBhvr>
                                        <p:cTn id="197" dur="1000"/>
                                        <p:tgtEl>
                                          <p:spTgt spid="142"/>
                                        </p:tgtEl>
                                      </p:cBhvr>
                                    </p:animEffect>
                                    <p:anim calcmode="lin" valueType="num">
                                      <p:cBhvr>
                                        <p:cTn id="198" dur="1000" fill="hold"/>
                                        <p:tgtEl>
                                          <p:spTgt spid="142"/>
                                        </p:tgtEl>
                                        <p:attrNameLst>
                                          <p:attrName>ppt_x</p:attrName>
                                        </p:attrNameLst>
                                      </p:cBhvr>
                                      <p:tavLst>
                                        <p:tav tm="0">
                                          <p:val>
                                            <p:strVal val="#ppt_x"/>
                                          </p:val>
                                        </p:tav>
                                        <p:tav tm="100000">
                                          <p:val>
                                            <p:strVal val="#ppt_x"/>
                                          </p:val>
                                        </p:tav>
                                      </p:tavLst>
                                    </p:anim>
                                    <p:anim calcmode="lin" valueType="num">
                                      <p:cBhvr>
                                        <p:cTn id="199" dur="1000" fill="hold"/>
                                        <p:tgtEl>
                                          <p:spTgt spid="1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27" grpId="0"/>
      <p:bldP spid="29" grpId="0"/>
      <p:bldP spid="88" grpId="0"/>
      <p:bldP spid="111" grpId="0" animBg="1"/>
      <p:bldP spid="112" grpId="0" animBg="1"/>
      <p:bldP spid="113" grpId="0"/>
      <p:bldP spid="114" grpId="0"/>
      <p:bldP spid="116" grpId="0"/>
      <p:bldP spid="118" grpId="0" animBg="1"/>
      <p:bldP spid="119" grpId="0" animBg="1"/>
      <p:bldP spid="120" grpId="0"/>
      <p:bldP spid="121" grpId="0"/>
      <p:bldP spid="123" grpId="0"/>
      <p:bldP spid="125" grpId="0" animBg="1"/>
      <p:bldP spid="126" grpId="0" animBg="1"/>
      <p:bldP spid="127" grpId="0"/>
      <p:bldP spid="128" grpId="0"/>
      <p:bldP spid="130" grpId="0"/>
      <p:bldP spid="132" grpId="0" animBg="1"/>
      <p:bldP spid="133" grpId="0" animBg="1"/>
      <p:bldP spid="134" grpId="0"/>
      <p:bldP spid="135" grpId="0"/>
      <p:bldP spid="137" grpId="0"/>
      <p:bldP spid="139" grpId="0" animBg="1"/>
      <p:bldP spid="140" grpId="0" animBg="1"/>
      <p:bldP spid="141" grpId="0"/>
      <p:bldP spid="142" grpId="0"/>
      <p:bldP spid="144" grpId="0"/>
      <p:bldP spid="145"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 name="Hexagon 1">
            <a:extLst>
              <a:ext uri="{FF2B5EF4-FFF2-40B4-BE49-F238E27FC236}">
                <a16:creationId xmlns:a16="http://schemas.microsoft.com/office/drawing/2014/main" id="{F033E33D-368B-49EA-819D-09A7E266D330}"/>
              </a:ext>
            </a:extLst>
          </p:cNvPr>
          <p:cNvSpPr/>
          <p:nvPr/>
        </p:nvSpPr>
        <p:spPr>
          <a:xfrm rot="16200000">
            <a:off x="3959900" y="1219200"/>
            <a:ext cx="2362200" cy="2209801"/>
          </a:xfrm>
          <a:prstGeom prst="hexagon">
            <a:avLst>
              <a:gd name="adj" fmla="val 26994"/>
              <a:gd name="vf" fmla="val 115470"/>
            </a:avLst>
          </a:prstGeom>
          <a:blipFill dpi="0" rotWithShape="0">
            <a:blip r:embed="rId3"/>
            <a:srcRect/>
            <a:stretch>
              <a:fillRect/>
            </a:stretch>
          </a:blipFill>
          <a:ln w="254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7D33677-B3CC-40B5-9852-9D56E554BB51}"/>
              </a:ext>
            </a:extLst>
          </p:cNvPr>
          <p:cNvSpPr>
            <a:spLocks noChangeAspect="1"/>
          </p:cNvSpPr>
          <p:nvPr/>
        </p:nvSpPr>
        <p:spPr>
          <a:xfrm rot="16200000">
            <a:off x="2026126" y="2441448"/>
            <a:ext cx="3819143" cy="5046909"/>
          </a:xfrm>
          <a:custGeom>
            <a:avLst/>
            <a:gdLst>
              <a:gd name="connsiteX0" fmla="*/ 3819143 w 3819143"/>
              <a:gd name="connsiteY0" fmla="*/ 2523455 h 5046909"/>
              <a:gd name="connsiteX1" fmla="*/ 2456780 w 3819143"/>
              <a:gd name="connsiteY1" fmla="*/ 5046909 h 5046909"/>
              <a:gd name="connsiteX2" fmla="*/ 0 w 3819143"/>
              <a:gd name="connsiteY2" fmla="*/ 5046909 h 5046909"/>
              <a:gd name="connsiteX3" fmla="*/ 1 w 3819143"/>
              <a:gd name="connsiteY3" fmla="*/ 0 h 5046909"/>
              <a:gd name="connsiteX4" fmla="*/ 2456780 w 3819143"/>
              <a:gd name="connsiteY4" fmla="*/ 0 h 5046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9143" h="5046909">
                <a:moveTo>
                  <a:pt x="3819143" y="2523455"/>
                </a:moveTo>
                <a:lnTo>
                  <a:pt x="2456780" y="5046909"/>
                </a:lnTo>
                <a:lnTo>
                  <a:pt x="0" y="5046909"/>
                </a:lnTo>
                <a:lnTo>
                  <a:pt x="1" y="0"/>
                </a:lnTo>
                <a:lnTo>
                  <a:pt x="2456780" y="0"/>
                </a:lnTo>
                <a:close/>
              </a:path>
            </a:pathLst>
          </a:custGeom>
          <a:blipFill dpi="0" rotWithShape="0">
            <a:blip r:embed="rId4"/>
            <a:srcRect/>
            <a:stretch>
              <a:fillRect/>
            </a:stretch>
          </a:blipFill>
          <a:ln w="254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487E389-D839-4DA9-BD71-8F9B0041E9B0}"/>
              </a:ext>
            </a:extLst>
          </p:cNvPr>
          <p:cNvSpPr>
            <a:spLocks noChangeAspect="1"/>
          </p:cNvSpPr>
          <p:nvPr/>
        </p:nvSpPr>
        <p:spPr>
          <a:xfrm rot="16200000">
            <a:off x="-210312" y="173736"/>
            <a:ext cx="4220665" cy="3835294"/>
          </a:xfrm>
          <a:custGeom>
            <a:avLst/>
            <a:gdLst>
              <a:gd name="connsiteX0" fmla="*/ 4220665 w 4220665"/>
              <a:gd name="connsiteY0" fmla="*/ 0 h 3835294"/>
              <a:gd name="connsiteX1" fmla="*/ 4220665 w 4220665"/>
              <a:gd name="connsiteY1" fmla="*/ 3486942 h 3835294"/>
              <a:gd name="connsiteX2" fmla="*/ 4032597 w 4220665"/>
              <a:gd name="connsiteY2" fmla="*/ 3835294 h 3835294"/>
              <a:gd name="connsiteX3" fmla="*/ 1362363 w 4220665"/>
              <a:gd name="connsiteY3" fmla="*/ 3835294 h 3835294"/>
              <a:gd name="connsiteX4" fmla="*/ 0 w 4220665"/>
              <a:gd name="connsiteY4" fmla="*/ 1311840 h 3835294"/>
              <a:gd name="connsiteX5" fmla="*/ 708236 w 4220665"/>
              <a:gd name="connsiteY5" fmla="*/ 0 h 383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665" h="3835294">
                <a:moveTo>
                  <a:pt x="4220665" y="0"/>
                </a:moveTo>
                <a:lnTo>
                  <a:pt x="4220665" y="3486942"/>
                </a:lnTo>
                <a:lnTo>
                  <a:pt x="4032597" y="3835294"/>
                </a:lnTo>
                <a:lnTo>
                  <a:pt x="1362363" y="3835294"/>
                </a:lnTo>
                <a:lnTo>
                  <a:pt x="0" y="1311840"/>
                </a:lnTo>
                <a:lnTo>
                  <a:pt x="708236" y="0"/>
                </a:lnTo>
                <a:close/>
              </a:path>
            </a:pathLst>
          </a:custGeom>
          <a:blipFill dpi="0" rotWithShape="0">
            <a:blip r:embed="rId5"/>
            <a:srcRect/>
            <a:stretch>
              <a:fillRect/>
            </a:stretch>
          </a:blipFill>
          <a:ln w="254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11E2C04-FB5C-42D4-9D4F-E519624E9867}"/>
              </a:ext>
            </a:extLst>
          </p:cNvPr>
          <p:cNvSpPr>
            <a:spLocks noChangeAspect="1"/>
          </p:cNvSpPr>
          <p:nvPr/>
        </p:nvSpPr>
        <p:spPr>
          <a:xfrm rot="16200000">
            <a:off x="-941832" y="4709160"/>
            <a:ext cx="3096485" cy="1235711"/>
          </a:xfrm>
          <a:custGeom>
            <a:avLst/>
            <a:gdLst>
              <a:gd name="connsiteX0" fmla="*/ 3096485 w 3096485"/>
              <a:gd name="connsiteY0" fmla="*/ 1 h 1235711"/>
              <a:gd name="connsiteX1" fmla="*/ 2429349 w 3096485"/>
              <a:gd name="connsiteY1" fmla="*/ 1235711 h 1235711"/>
              <a:gd name="connsiteX2" fmla="*/ 392729 w 3096485"/>
              <a:gd name="connsiteY2" fmla="*/ 1235711 h 1235711"/>
              <a:gd name="connsiteX3" fmla="*/ 0 w 3096485"/>
              <a:gd name="connsiteY3" fmla="*/ 508273 h 1235711"/>
              <a:gd name="connsiteX4" fmla="*/ 0 w 3096485"/>
              <a:gd name="connsiteY4" fmla="*/ 0 h 123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485" h="1235711">
                <a:moveTo>
                  <a:pt x="3096485" y="1"/>
                </a:moveTo>
                <a:lnTo>
                  <a:pt x="2429349" y="1235711"/>
                </a:lnTo>
                <a:lnTo>
                  <a:pt x="392729" y="1235711"/>
                </a:lnTo>
                <a:lnTo>
                  <a:pt x="0" y="508273"/>
                </a:lnTo>
                <a:lnTo>
                  <a:pt x="0" y="0"/>
                </a:lnTo>
                <a:close/>
              </a:path>
            </a:pathLst>
          </a:custGeom>
          <a:blipFill dpi="0" rotWithShape="0">
            <a:blip r:embed="rId6"/>
            <a:srcRect/>
            <a:stretch>
              <a:fillRect/>
            </a:stretch>
          </a:blipFill>
          <a:ln w="254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C97CCEFF-5BEF-4588-822B-BC9217AAB30B}"/>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22" name="TextBox 21">
            <a:extLst>
              <a:ext uri="{FF2B5EF4-FFF2-40B4-BE49-F238E27FC236}">
                <a16:creationId xmlns:a16="http://schemas.microsoft.com/office/drawing/2014/main" id="{7C79F5BB-A9C4-4F8C-830E-72AEB65A8940}"/>
              </a:ext>
            </a:extLst>
          </p:cNvPr>
          <p:cNvSpPr txBox="1"/>
          <p:nvPr/>
        </p:nvSpPr>
        <p:spPr>
          <a:xfrm>
            <a:off x="7985760" y="2971800"/>
            <a:ext cx="3749040" cy="360098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5845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2" presetClass="entr" presetSubtype="3"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0-#ppt_w/2"/>
                                          </p:val>
                                        </p:tav>
                                        <p:tav tm="100000">
                                          <p:val>
                                            <p:strVal val="#ppt_x"/>
                                          </p:val>
                                        </p:tav>
                                      </p:tavLst>
                                    </p:anim>
                                    <p:anim calcmode="lin" valueType="num">
                                      <p:cBhvr additive="base">
                                        <p:cTn id="16" dur="10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5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0-#ppt_w/2"/>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6" fill="hold" grpId="0" nodeType="withEffect">
                                  <p:stCondLst>
                                    <p:cond delay="7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42" presetClass="entr" presetSubtype="0" fill="hold" grpId="0" nodeType="afterEffect">
                                  <p:stCondLst>
                                    <p:cond delay="0"/>
                                  </p:stCondLst>
                                  <p:childTnLst>
                                    <p:set>
                                      <p:cBhvr>
                                        <p:cTn id="27" dur="1" fill="hold">
                                          <p:stCondLst>
                                            <p:cond delay="0"/>
                                          </p:stCondLst>
                                        </p:cTn>
                                        <p:tgtEl>
                                          <p:spTgt spid="22">
                                            <p:txEl>
                                              <p:pRg st="0" end="0"/>
                                            </p:txEl>
                                          </p:spTgt>
                                        </p:tgtEl>
                                        <p:attrNameLst>
                                          <p:attrName>style.visibility</p:attrName>
                                        </p:attrNameLst>
                                      </p:cBhvr>
                                      <p:to>
                                        <p:strVal val="visible"/>
                                      </p:to>
                                    </p:set>
                                    <p:animEffect transition="in" filter="fade">
                                      <p:cBhvr>
                                        <p:cTn id="28" dur="1000"/>
                                        <p:tgtEl>
                                          <p:spTgt spid="22">
                                            <p:txEl>
                                              <p:pRg st="0" end="0"/>
                                            </p:txEl>
                                          </p:spTgt>
                                        </p:tgtEl>
                                      </p:cBhvr>
                                    </p:animEffect>
                                    <p:anim calcmode="lin" valueType="num">
                                      <p:cBhvr>
                                        <p:cTn id="29"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31" fill="hold">
                            <p:stCondLst>
                              <p:cond delay="3250"/>
                            </p:stCondLst>
                            <p:childTnLst>
                              <p:par>
                                <p:cTn id="32" presetID="42" presetClass="entr" presetSubtype="0" fill="hold" grpId="0" nodeType="afterEffect">
                                  <p:stCondLst>
                                    <p:cond delay="0"/>
                                  </p:stCondLst>
                                  <p:childTnLst>
                                    <p:set>
                                      <p:cBhvr>
                                        <p:cTn id="33" dur="1" fill="hold">
                                          <p:stCondLst>
                                            <p:cond delay="0"/>
                                          </p:stCondLst>
                                        </p:cTn>
                                        <p:tgtEl>
                                          <p:spTgt spid="22">
                                            <p:txEl>
                                              <p:pRg st="2" end="2"/>
                                            </p:txEl>
                                          </p:spTgt>
                                        </p:tgtEl>
                                        <p:attrNameLst>
                                          <p:attrName>style.visibility</p:attrName>
                                        </p:attrNameLst>
                                      </p:cBhvr>
                                      <p:to>
                                        <p:strVal val="visible"/>
                                      </p:to>
                                    </p:set>
                                    <p:animEffect transition="in" filter="fade">
                                      <p:cBhvr>
                                        <p:cTn id="34" dur="1000"/>
                                        <p:tgtEl>
                                          <p:spTgt spid="22">
                                            <p:txEl>
                                              <p:pRg st="2" end="2"/>
                                            </p:txEl>
                                          </p:spTgt>
                                        </p:tgtEl>
                                      </p:cBhvr>
                                    </p:animEffect>
                                    <p:anim calcmode="lin" valueType="num">
                                      <p:cBhvr>
                                        <p:cTn id="35"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2">
                                            <p:txEl>
                                              <p:pRg st="4" end="4"/>
                                            </p:txEl>
                                          </p:spTgt>
                                        </p:tgtEl>
                                        <p:attrNameLst>
                                          <p:attrName>style.visibility</p:attrName>
                                        </p:attrNameLst>
                                      </p:cBhvr>
                                      <p:to>
                                        <p:strVal val="visible"/>
                                      </p:to>
                                    </p:set>
                                    <p:animEffect transition="in" filter="fade">
                                      <p:cBhvr>
                                        <p:cTn id="40" dur="1000"/>
                                        <p:tgtEl>
                                          <p:spTgt spid="22">
                                            <p:txEl>
                                              <p:pRg st="4" end="4"/>
                                            </p:txEl>
                                          </p:spTgt>
                                        </p:tgtEl>
                                      </p:cBhvr>
                                    </p:animEffect>
                                    <p:anim calcmode="lin" valueType="num">
                                      <p:cBhvr>
                                        <p:cTn id="41" dur="1000" fill="hold"/>
                                        <p:tgtEl>
                                          <p:spTgt spid="22">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22">
                                            <p:txEl>
                                              <p:pRg st="4" end="4"/>
                                            </p:txEl>
                                          </p:spTgt>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42" presetClass="entr" presetSubtype="0" fill="hold" grpId="0" nodeType="afterEffect">
                                  <p:stCondLst>
                                    <p:cond delay="0"/>
                                  </p:stCondLst>
                                  <p:childTnLst>
                                    <p:set>
                                      <p:cBhvr>
                                        <p:cTn id="45" dur="1" fill="hold">
                                          <p:stCondLst>
                                            <p:cond delay="0"/>
                                          </p:stCondLst>
                                        </p:cTn>
                                        <p:tgtEl>
                                          <p:spTgt spid="22">
                                            <p:txEl>
                                              <p:pRg st="5" end="5"/>
                                            </p:txEl>
                                          </p:spTgt>
                                        </p:tgtEl>
                                        <p:attrNameLst>
                                          <p:attrName>style.visibility</p:attrName>
                                        </p:attrNameLst>
                                      </p:cBhvr>
                                      <p:to>
                                        <p:strVal val="visible"/>
                                      </p:to>
                                    </p:set>
                                    <p:animEffect transition="in" filter="fade">
                                      <p:cBhvr>
                                        <p:cTn id="46" dur="1000"/>
                                        <p:tgtEl>
                                          <p:spTgt spid="22">
                                            <p:txEl>
                                              <p:pRg st="5" end="5"/>
                                            </p:txEl>
                                          </p:spTgt>
                                        </p:tgtEl>
                                      </p:cBhvr>
                                    </p:animEffect>
                                    <p:anim calcmode="lin" valueType="num">
                                      <p:cBhvr>
                                        <p:cTn id="47" dur="1000" fill="hold"/>
                                        <p:tgtEl>
                                          <p:spTgt spid="22">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22">
                                            <p:txEl>
                                              <p:pRg st="5" end="5"/>
                                            </p:txEl>
                                          </p:spTgt>
                                        </p:tgtEl>
                                        <p:attrNameLst>
                                          <p:attrName>ppt_y</p:attrName>
                                        </p:attrNameLst>
                                      </p:cBhvr>
                                      <p:tavLst>
                                        <p:tav tm="0">
                                          <p:val>
                                            <p:strVal val="#ppt_y+.1"/>
                                          </p:val>
                                        </p:tav>
                                        <p:tav tm="100000">
                                          <p:val>
                                            <p:strVal val="#ppt_y"/>
                                          </p:val>
                                        </p:tav>
                                      </p:tavLst>
                                    </p:anim>
                                  </p:childTnLst>
                                </p:cTn>
                              </p:par>
                            </p:childTnLst>
                          </p:cTn>
                        </p:par>
                        <p:par>
                          <p:cTn id="49" fill="hold">
                            <p:stCondLst>
                              <p:cond delay="6250"/>
                            </p:stCondLst>
                            <p:childTnLst>
                              <p:par>
                                <p:cTn id="50" presetID="42" presetClass="entr" presetSubtype="0" fill="hold" grpId="0" nodeType="afterEffect">
                                  <p:stCondLst>
                                    <p:cond delay="0"/>
                                  </p:stCondLst>
                                  <p:childTnLst>
                                    <p:set>
                                      <p:cBhvr>
                                        <p:cTn id="51" dur="1" fill="hold">
                                          <p:stCondLst>
                                            <p:cond delay="0"/>
                                          </p:stCondLst>
                                        </p:cTn>
                                        <p:tgtEl>
                                          <p:spTgt spid="22">
                                            <p:txEl>
                                              <p:pRg st="6" end="6"/>
                                            </p:txEl>
                                          </p:spTgt>
                                        </p:tgtEl>
                                        <p:attrNameLst>
                                          <p:attrName>style.visibility</p:attrName>
                                        </p:attrNameLst>
                                      </p:cBhvr>
                                      <p:to>
                                        <p:strVal val="visible"/>
                                      </p:to>
                                    </p:set>
                                    <p:animEffect transition="in" filter="fade">
                                      <p:cBhvr>
                                        <p:cTn id="52" dur="1000"/>
                                        <p:tgtEl>
                                          <p:spTgt spid="22">
                                            <p:txEl>
                                              <p:pRg st="6" end="6"/>
                                            </p:txEl>
                                          </p:spTgt>
                                        </p:tgtEl>
                                      </p:cBhvr>
                                    </p:animEffect>
                                    <p:anim calcmode="lin" valueType="num">
                                      <p:cBhvr>
                                        <p:cTn id="53" dur="1000" fill="hold"/>
                                        <p:tgtEl>
                                          <p:spTgt spid="22">
                                            <p:txEl>
                                              <p:pRg st="6" end="6"/>
                                            </p:txEl>
                                          </p:spTgt>
                                        </p:tgtEl>
                                        <p:attrNameLst>
                                          <p:attrName>ppt_x</p:attrName>
                                        </p:attrNameLst>
                                      </p:cBhvr>
                                      <p:tavLst>
                                        <p:tav tm="0">
                                          <p:val>
                                            <p:strVal val="#ppt_x"/>
                                          </p:val>
                                        </p:tav>
                                        <p:tav tm="100000">
                                          <p:val>
                                            <p:strVal val="#ppt_x"/>
                                          </p:val>
                                        </p:tav>
                                      </p:tavLst>
                                    </p:anim>
                                    <p:anim calcmode="lin" valueType="num">
                                      <p:cBhvr>
                                        <p:cTn id="54" dur="1000" fill="hold"/>
                                        <p:tgtEl>
                                          <p:spTgt spid="22">
                                            <p:txEl>
                                              <p:pRg st="6" end="6"/>
                                            </p:txEl>
                                          </p:spTgt>
                                        </p:tgtEl>
                                        <p:attrNameLst>
                                          <p:attrName>ppt_y</p:attrName>
                                        </p:attrNameLst>
                                      </p:cBhvr>
                                      <p:tavLst>
                                        <p:tav tm="0">
                                          <p:val>
                                            <p:strVal val="#ppt_y+.1"/>
                                          </p:val>
                                        </p:tav>
                                        <p:tav tm="100000">
                                          <p:val>
                                            <p:strVal val="#ppt_y"/>
                                          </p:val>
                                        </p:tav>
                                      </p:tavLst>
                                    </p:anim>
                                  </p:childTnLst>
                                </p:cTn>
                              </p:par>
                            </p:childTnLst>
                          </p:cTn>
                        </p:par>
                        <p:par>
                          <p:cTn id="55" fill="hold">
                            <p:stCondLst>
                              <p:cond delay="7250"/>
                            </p:stCondLst>
                            <p:childTnLst>
                              <p:par>
                                <p:cTn id="56" presetID="42" presetClass="entr" presetSubtype="0" fill="hold" grpId="0" nodeType="afterEffect">
                                  <p:stCondLst>
                                    <p:cond delay="0"/>
                                  </p:stCondLst>
                                  <p:childTnLst>
                                    <p:set>
                                      <p:cBhvr>
                                        <p:cTn id="57" dur="1" fill="hold">
                                          <p:stCondLst>
                                            <p:cond delay="0"/>
                                          </p:stCondLst>
                                        </p:cTn>
                                        <p:tgtEl>
                                          <p:spTgt spid="22">
                                            <p:txEl>
                                              <p:pRg st="7" end="7"/>
                                            </p:txEl>
                                          </p:spTgt>
                                        </p:tgtEl>
                                        <p:attrNameLst>
                                          <p:attrName>style.visibility</p:attrName>
                                        </p:attrNameLst>
                                      </p:cBhvr>
                                      <p:to>
                                        <p:strVal val="visible"/>
                                      </p:to>
                                    </p:set>
                                    <p:animEffect transition="in" filter="fade">
                                      <p:cBhvr>
                                        <p:cTn id="58" dur="1000"/>
                                        <p:tgtEl>
                                          <p:spTgt spid="22">
                                            <p:txEl>
                                              <p:pRg st="7" end="7"/>
                                            </p:txEl>
                                          </p:spTgt>
                                        </p:tgtEl>
                                      </p:cBhvr>
                                    </p:animEffect>
                                    <p:anim calcmode="lin" valueType="num">
                                      <p:cBhvr>
                                        <p:cTn id="59" dur="1000" fill="hold"/>
                                        <p:tgtEl>
                                          <p:spTgt spid="22">
                                            <p:txEl>
                                              <p:pRg st="7" end="7"/>
                                            </p:txEl>
                                          </p:spTgt>
                                        </p:tgtEl>
                                        <p:attrNameLst>
                                          <p:attrName>ppt_x</p:attrName>
                                        </p:attrNameLst>
                                      </p:cBhvr>
                                      <p:tavLst>
                                        <p:tav tm="0">
                                          <p:val>
                                            <p:strVal val="#ppt_x"/>
                                          </p:val>
                                        </p:tav>
                                        <p:tav tm="100000">
                                          <p:val>
                                            <p:strVal val="#ppt_x"/>
                                          </p:val>
                                        </p:tav>
                                      </p:tavLst>
                                    </p:anim>
                                    <p:anim calcmode="lin" valueType="num">
                                      <p:cBhvr>
                                        <p:cTn id="60" dur="1000" fill="hold"/>
                                        <p:tgtEl>
                                          <p:spTgt spid="2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14" grpId="0" animBg="1"/>
      <p:bldP spid="18" grpId="0" animBg="1"/>
      <p:bldP spid="21" grpId="0"/>
      <p:bldP spid="22"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2634097" y="1497831"/>
            <a:ext cx="1766038" cy="706417"/>
          </a:xfrm>
          <a:prstGeom prst="roundRect">
            <a:avLst/>
          </a:prstGeom>
          <a:solidFill>
            <a:srgbClr val="FF2B2A"/>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1322193"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573C3E5D-6975-412A-A28E-6F050555D90D}"/>
              </a:ext>
            </a:extLst>
          </p:cNvPr>
          <p:cNvSpPr/>
          <p:nvPr/>
        </p:nvSpPr>
        <p:spPr>
          <a:xfrm rot="10800000">
            <a:off x="2634096" y="4149591"/>
            <a:ext cx="1766038" cy="706417"/>
          </a:xfrm>
          <a:prstGeom prst="roundRect">
            <a:avLst/>
          </a:prstGeom>
          <a:solidFill>
            <a:srgbClr val="3EB8C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A27A4E1E-897C-48F7-9D32-01E039E5F38E}"/>
              </a:ext>
            </a:extLst>
          </p:cNvPr>
          <p:cNvSpPr/>
          <p:nvPr/>
        </p:nvSpPr>
        <p:spPr>
          <a:xfrm rot="10800000">
            <a:off x="1322192"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Rounded Corners 75">
            <a:extLst>
              <a:ext uri="{FF2B5EF4-FFF2-40B4-BE49-F238E27FC236}">
                <a16:creationId xmlns:a16="http://schemas.microsoft.com/office/drawing/2014/main" id="{9AD24232-7F76-4836-B1F8-2BB6ACD1537F}"/>
              </a:ext>
            </a:extLst>
          </p:cNvPr>
          <p:cNvSpPr/>
          <p:nvPr/>
        </p:nvSpPr>
        <p:spPr>
          <a:xfrm rot="10800000">
            <a:off x="7673546" y="1497831"/>
            <a:ext cx="1766038" cy="706417"/>
          </a:xfrm>
          <a:prstGeom prst="roundRect">
            <a:avLst/>
          </a:prstGeom>
          <a:solidFill>
            <a:srgbClr val="85C40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D5AE3CAF-4A9E-44AD-9946-A0D3275B75FF}"/>
              </a:ext>
            </a:extLst>
          </p:cNvPr>
          <p:cNvSpPr/>
          <p:nvPr/>
        </p:nvSpPr>
        <p:spPr>
          <a:xfrm rot="10800000">
            <a:off x="6361642"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EC601B05-5A13-421E-AB8F-BC6AFB70690A}"/>
              </a:ext>
            </a:extLst>
          </p:cNvPr>
          <p:cNvSpPr/>
          <p:nvPr/>
        </p:nvSpPr>
        <p:spPr>
          <a:xfrm rot="10800000">
            <a:off x="7673545" y="4149591"/>
            <a:ext cx="1766038" cy="706417"/>
          </a:xfrm>
          <a:prstGeom prst="roundRect">
            <a:avLst/>
          </a:prstGeom>
          <a:solidFill>
            <a:srgbClr val="FFA803"/>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Freeform: Shape 79">
            <a:extLst>
              <a:ext uri="{FF2B5EF4-FFF2-40B4-BE49-F238E27FC236}">
                <a16:creationId xmlns:a16="http://schemas.microsoft.com/office/drawing/2014/main" id="{3FF78667-561D-4BFA-B86B-9B5BAFA647D6}"/>
              </a:ext>
            </a:extLst>
          </p:cNvPr>
          <p:cNvSpPr/>
          <p:nvPr/>
        </p:nvSpPr>
        <p:spPr>
          <a:xfrm rot="10800000">
            <a:off x="6361641"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5273AB77-58D9-444F-AFFB-E83E2868BE28}"/>
              </a:ext>
            </a:extLst>
          </p:cNvPr>
          <p:cNvSpPr txBox="1"/>
          <p:nvPr/>
        </p:nvSpPr>
        <p:spPr>
          <a:xfrm>
            <a:off x="1405681" y="181787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01</a:t>
            </a:r>
            <a:endParaRPr lang="en-US" sz="1400" dirty="0">
              <a:solidFill>
                <a:srgbClr val="464646"/>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2976510"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88749" y="1726431"/>
            <a:ext cx="411480" cy="411480"/>
          </a:xfrm>
          <a:prstGeom prst="rect">
            <a:avLst/>
          </a:prstGeom>
        </p:spPr>
      </p:pic>
      <p:pic>
        <p:nvPicPr>
          <p:cNvPr id="82" name="Graphic 81" descr="Test tubes">
            <a:extLst>
              <a:ext uri="{FF2B5EF4-FFF2-40B4-BE49-F238E27FC236}">
                <a16:creationId xmlns:a16="http://schemas.microsoft.com/office/drawing/2014/main" id="{8F15B989-B657-451E-BC68-C98A5E869EF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673217" y="4378191"/>
            <a:ext cx="411480" cy="411480"/>
          </a:xfrm>
          <a:prstGeom prst="rect">
            <a:avLst/>
          </a:prstGeom>
        </p:spPr>
      </p:pic>
      <p:pic>
        <p:nvPicPr>
          <p:cNvPr id="83" name="Graphic 82" descr="Beaker">
            <a:extLst>
              <a:ext uri="{FF2B5EF4-FFF2-40B4-BE49-F238E27FC236}">
                <a16:creationId xmlns:a16="http://schemas.microsoft.com/office/drawing/2014/main" id="{98BC1CD2-D70C-4121-AB87-276385696DD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50998" y="1726431"/>
            <a:ext cx="411480" cy="411480"/>
          </a:xfrm>
          <a:prstGeom prst="rect">
            <a:avLst/>
          </a:prstGeom>
        </p:spPr>
      </p:pic>
      <p:pic>
        <p:nvPicPr>
          <p:cNvPr id="84" name="Graphic 83" descr="Medicine">
            <a:extLst>
              <a:ext uri="{FF2B5EF4-FFF2-40B4-BE49-F238E27FC236}">
                <a16:creationId xmlns:a16="http://schemas.microsoft.com/office/drawing/2014/main" id="{65BBBB1B-8F4A-44F0-89B6-A284A60B959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85875" y="4378191"/>
            <a:ext cx="411480" cy="411480"/>
          </a:xfrm>
          <a:prstGeom prst="rect">
            <a:avLst/>
          </a:prstGeom>
        </p:spPr>
      </p:pic>
      <p:sp>
        <p:nvSpPr>
          <p:cNvPr id="85" name="TextBox 84">
            <a:extLst>
              <a:ext uri="{FF2B5EF4-FFF2-40B4-BE49-F238E27FC236}">
                <a16:creationId xmlns:a16="http://schemas.microsoft.com/office/drawing/2014/main" id="{AF199F24-0E00-4F8E-A982-04326B456E51}"/>
              </a:ext>
            </a:extLst>
          </p:cNvPr>
          <p:cNvSpPr txBox="1"/>
          <p:nvPr/>
        </p:nvSpPr>
        <p:spPr>
          <a:xfrm>
            <a:off x="2976510"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$6,547</a:t>
            </a:r>
          </a:p>
        </p:txBody>
      </p:sp>
      <p:sp>
        <p:nvSpPr>
          <p:cNvPr id="86" name="TextBox 85">
            <a:extLst>
              <a:ext uri="{FF2B5EF4-FFF2-40B4-BE49-F238E27FC236}">
                <a16:creationId xmlns:a16="http://schemas.microsoft.com/office/drawing/2014/main" id="{A2DB6034-E64F-4C07-9F72-11767A5CD9D9}"/>
              </a:ext>
            </a:extLst>
          </p:cNvPr>
          <p:cNvSpPr txBox="1"/>
          <p:nvPr/>
        </p:nvSpPr>
        <p:spPr>
          <a:xfrm>
            <a:off x="8020502"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$4,814</a:t>
            </a:r>
          </a:p>
        </p:txBody>
      </p:sp>
      <p:sp>
        <p:nvSpPr>
          <p:cNvPr id="87" name="TextBox 86">
            <a:extLst>
              <a:ext uri="{FF2B5EF4-FFF2-40B4-BE49-F238E27FC236}">
                <a16:creationId xmlns:a16="http://schemas.microsoft.com/office/drawing/2014/main" id="{5A238A1C-E721-4CAA-A0B1-6002F6669AC7}"/>
              </a:ext>
            </a:extLst>
          </p:cNvPr>
          <p:cNvSpPr txBox="1"/>
          <p:nvPr/>
        </p:nvSpPr>
        <p:spPr>
          <a:xfrm>
            <a:off x="8006979"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$3,117</a:t>
            </a:r>
          </a:p>
        </p:txBody>
      </p:sp>
      <p:sp>
        <p:nvSpPr>
          <p:cNvPr id="88" name="TextBox 87">
            <a:extLst>
              <a:ext uri="{FF2B5EF4-FFF2-40B4-BE49-F238E27FC236}">
                <a16:creationId xmlns:a16="http://schemas.microsoft.com/office/drawing/2014/main" id="{D7C467CA-D73C-44E2-92D3-B653B57A893F}"/>
              </a:ext>
            </a:extLst>
          </p:cNvPr>
          <p:cNvSpPr txBox="1"/>
          <p:nvPr/>
        </p:nvSpPr>
        <p:spPr>
          <a:xfrm>
            <a:off x="1497416" y="2298845"/>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89" name="TextBox 88">
            <a:extLst>
              <a:ext uri="{FF2B5EF4-FFF2-40B4-BE49-F238E27FC236}">
                <a16:creationId xmlns:a16="http://schemas.microsoft.com/office/drawing/2014/main" id="{771AA0C1-72C0-4E01-8DDD-DE753C3FF27E}"/>
              </a:ext>
            </a:extLst>
          </p:cNvPr>
          <p:cNvSpPr txBox="1"/>
          <p:nvPr/>
        </p:nvSpPr>
        <p:spPr>
          <a:xfrm>
            <a:off x="6531113" y="181787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02</a:t>
            </a:r>
            <a:endParaRPr lang="en-US" sz="1400" dirty="0">
              <a:solidFill>
                <a:srgbClr val="464646"/>
              </a:solidFill>
              <a:latin typeface="Candara" panose="020E0502030303020204" pitchFamily="34" charset="0"/>
            </a:endParaRPr>
          </a:p>
        </p:txBody>
      </p:sp>
      <p:sp>
        <p:nvSpPr>
          <p:cNvPr id="90" name="TextBox 89">
            <a:extLst>
              <a:ext uri="{FF2B5EF4-FFF2-40B4-BE49-F238E27FC236}">
                <a16:creationId xmlns:a16="http://schemas.microsoft.com/office/drawing/2014/main" id="{CFB237B6-D712-44B9-BDFD-5E9600D5D7DE}"/>
              </a:ext>
            </a:extLst>
          </p:cNvPr>
          <p:cNvSpPr txBox="1"/>
          <p:nvPr/>
        </p:nvSpPr>
        <p:spPr>
          <a:xfrm>
            <a:off x="6622848" y="2295340"/>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1" name="TextBox 90">
            <a:extLst>
              <a:ext uri="{FF2B5EF4-FFF2-40B4-BE49-F238E27FC236}">
                <a16:creationId xmlns:a16="http://schemas.microsoft.com/office/drawing/2014/main" id="{E36A14F2-3109-417F-A200-D3A9AA14EB01}"/>
              </a:ext>
            </a:extLst>
          </p:cNvPr>
          <p:cNvSpPr txBox="1"/>
          <p:nvPr/>
        </p:nvSpPr>
        <p:spPr>
          <a:xfrm>
            <a:off x="1407482" y="446963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03</a:t>
            </a:r>
            <a:endParaRPr lang="en-US" sz="1400" dirty="0">
              <a:solidFill>
                <a:srgbClr val="464646"/>
              </a:solidFill>
              <a:latin typeface="Candara" panose="020E0502030303020204" pitchFamily="34" charset="0"/>
            </a:endParaRPr>
          </a:p>
        </p:txBody>
      </p:sp>
      <p:sp>
        <p:nvSpPr>
          <p:cNvPr id="92" name="TextBox 91">
            <a:extLst>
              <a:ext uri="{FF2B5EF4-FFF2-40B4-BE49-F238E27FC236}">
                <a16:creationId xmlns:a16="http://schemas.microsoft.com/office/drawing/2014/main" id="{C4E718AA-592B-4B30-825C-57901D5EB9BB}"/>
              </a:ext>
            </a:extLst>
          </p:cNvPr>
          <p:cNvSpPr txBox="1"/>
          <p:nvPr/>
        </p:nvSpPr>
        <p:spPr>
          <a:xfrm>
            <a:off x="1499217" y="4936393"/>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3" name="TextBox 92">
            <a:extLst>
              <a:ext uri="{FF2B5EF4-FFF2-40B4-BE49-F238E27FC236}">
                <a16:creationId xmlns:a16="http://schemas.microsoft.com/office/drawing/2014/main" id="{B2B7E34E-0142-45B9-B0B2-50CF561008F2}"/>
              </a:ext>
            </a:extLst>
          </p:cNvPr>
          <p:cNvSpPr txBox="1"/>
          <p:nvPr/>
        </p:nvSpPr>
        <p:spPr>
          <a:xfrm>
            <a:off x="6472180" y="446963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04</a:t>
            </a:r>
            <a:endParaRPr lang="en-US" sz="1400" dirty="0">
              <a:solidFill>
                <a:srgbClr val="464646"/>
              </a:solidFill>
              <a:latin typeface="Candara" panose="020E0502030303020204" pitchFamily="34" charset="0"/>
            </a:endParaRPr>
          </a:p>
        </p:txBody>
      </p:sp>
      <p:sp>
        <p:nvSpPr>
          <p:cNvPr id="94" name="TextBox 93">
            <a:extLst>
              <a:ext uri="{FF2B5EF4-FFF2-40B4-BE49-F238E27FC236}">
                <a16:creationId xmlns:a16="http://schemas.microsoft.com/office/drawing/2014/main" id="{16CEA0A4-3A71-455D-88FE-A7C7F5843A4F}"/>
              </a:ext>
            </a:extLst>
          </p:cNvPr>
          <p:cNvSpPr txBox="1"/>
          <p:nvPr/>
        </p:nvSpPr>
        <p:spPr>
          <a:xfrm>
            <a:off x="6563915" y="5021149"/>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22902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250"/>
                                        <p:tgtEl>
                                          <p:spTgt spid="52"/>
                                        </p:tgtEl>
                                      </p:cBhvr>
                                    </p:animEffect>
                                    <p:anim calcmode="lin" valueType="num">
                                      <p:cBhvr>
                                        <p:cTn id="12" dur="1250" fill="hold"/>
                                        <p:tgtEl>
                                          <p:spTgt spid="52"/>
                                        </p:tgtEl>
                                        <p:attrNameLst>
                                          <p:attrName>ppt_x</p:attrName>
                                        </p:attrNameLst>
                                      </p:cBhvr>
                                      <p:tavLst>
                                        <p:tav tm="0">
                                          <p:val>
                                            <p:strVal val="#ppt_x"/>
                                          </p:val>
                                        </p:tav>
                                        <p:tav tm="100000">
                                          <p:val>
                                            <p:strVal val="#ppt_x"/>
                                          </p:val>
                                        </p:tav>
                                      </p:tavLst>
                                    </p:anim>
                                    <p:anim calcmode="lin" valueType="num">
                                      <p:cBhvr>
                                        <p:cTn id="13" dur="125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250"/>
                                        <p:tgtEl>
                                          <p:spTgt spid="27"/>
                                        </p:tgtEl>
                                      </p:cBhvr>
                                    </p:animEffect>
                                    <p:anim calcmode="lin" valueType="num">
                                      <p:cBhvr>
                                        <p:cTn id="17" dur="1250" fill="hold"/>
                                        <p:tgtEl>
                                          <p:spTgt spid="27"/>
                                        </p:tgtEl>
                                        <p:attrNameLst>
                                          <p:attrName>ppt_x</p:attrName>
                                        </p:attrNameLst>
                                      </p:cBhvr>
                                      <p:tavLst>
                                        <p:tav tm="0">
                                          <p:val>
                                            <p:strVal val="#ppt_x"/>
                                          </p:val>
                                        </p:tav>
                                        <p:tav tm="100000">
                                          <p:val>
                                            <p:strVal val="#ppt_x"/>
                                          </p:val>
                                        </p:tav>
                                      </p:tavLst>
                                    </p:anim>
                                    <p:anim calcmode="lin" valueType="num">
                                      <p:cBhvr>
                                        <p:cTn id="18" dur="125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1250"/>
                                        <p:tgtEl>
                                          <p:spTgt spid="81"/>
                                        </p:tgtEl>
                                      </p:cBhvr>
                                    </p:animEffect>
                                    <p:anim calcmode="lin" valueType="num">
                                      <p:cBhvr>
                                        <p:cTn id="22" dur="1250" fill="hold"/>
                                        <p:tgtEl>
                                          <p:spTgt spid="81"/>
                                        </p:tgtEl>
                                        <p:attrNameLst>
                                          <p:attrName>ppt_x</p:attrName>
                                        </p:attrNameLst>
                                      </p:cBhvr>
                                      <p:tavLst>
                                        <p:tav tm="0">
                                          <p:val>
                                            <p:strVal val="#ppt_x"/>
                                          </p:val>
                                        </p:tav>
                                        <p:tav tm="100000">
                                          <p:val>
                                            <p:strVal val="#ppt_x"/>
                                          </p:val>
                                        </p:tav>
                                      </p:tavLst>
                                    </p:anim>
                                    <p:anim calcmode="lin" valueType="num">
                                      <p:cBhvr>
                                        <p:cTn id="23" dur="1250" fill="hold"/>
                                        <p:tgtEl>
                                          <p:spTgt spid="81"/>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88"/>
                                        </p:tgtEl>
                                        <p:attrNameLst>
                                          <p:attrName>style.visibility</p:attrName>
                                        </p:attrNameLst>
                                      </p:cBhvr>
                                      <p:to>
                                        <p:strVal val="visible"/>
                                      </p:to>
                                    </p:set>
                                    <p:animEffect transition="in" filter="fade">
                                      <p:cBhvr>
                                        <p:cTn id="26" dur="1250"/>
                                        <p:tgtEl>
                                          <p:spTgt spid="88"/>
                                        </p:tgtEl>
                                      </p:cBhvr>
                                    </p:animEffect>
                                    <p:anim calcmode="lin" valueType="num">
                                      <p:cBhvr>
                                        <p:cTn id="27" dur="1250" fill="hold"/>
                                        <p:tgtEl>
                                          <p:spTgt spid="88"/>
                                        </p:tgtEl>
                                        <p:attrNameLst>
                                          <p:attrName>ppt_x</p:attrName>
                                        </p:attrNameLst>
                                      </p:cBhvr>
                                      <p:tavLst>
                                        <p:tav tm="0">
                                          <p:val>
                                            <p:strVal val="#ppt_x"/>
                                          </p:val>
                                        </p:tav>
                                        <p:tav tm="100000">
                                          <p:val>
                                            <p:strVal val="#ppt_x"/>
                                          </p:val>
                                        </p:tav>
                                      </p:tavLst>
                                    </p:anim>
                                    <p:anim calcmode="lin" valueType="num">
                                      <p:cBhvr>
                                        <p:cTn id="28" dur="1250" fill="hold"/>
                                        <p:tgtEl>
                                          <p:spTgt spid="88"/>
                                        </p:tgtEl>
                                        <p:attrNameLst>
                                          <p:attrName>ppt_y</p:attrName>
                                        </p:attrNameLst>
                                      </p:cBhvr>
                                      <p:tavLst>
                                        <p:tav tm="0">
                                          <p:val>
                                            <p:strVal val="#ppt_y-.1"/>
                                          </p:val>
                                        </p:tav>
                                        <p:tav tm="100000">
                                          <p:val>
                                            <p:strVal val="#ppt_y"/>
                                          </p:val>
                                        </p:tav>
                                      </p:tavLst>
                                    </p:anim>
                                  </p:childTnLst>
                                </p:cTn>
                              </p:par>
                            </p:childTnLst>
                          </p:cTn>
                        </p:par>
                        <p:par>
                          <p:cTn id="29" fill="hold">
                            <p:stCondLst>
                              <p:cond delay="225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250"/>
                                        <p:tgtEl>
                                          <p:spTgt spid="39"/>
                                        </p:tgtEl>
                                      </p:cBhvr>
                                    </p:animEffect>
                                    <p:anim calcmode="lin" valueType="num">
                                      <p:cBhvr>
                                        <p:cTn id="33" dur="1250" fill="hold"/>
                                        <p:tgtEl>
                                          <p:spTgt spid="39"/>
                                        </p:tgtEl>
                                        <p:attrNameLst>
                                          <p:attrName>ppt_x</p:attrName>
                                        </p:attrNameLst>
                                      </p:cBhvr>
                                      <p:tavLst>
                                        <p:tav tm="0">
                                          <p:val>
                                            <p:strVal val="#ppt_x"/>
                                          </p:val>
                                        </p:tav>
                                        <p:tav tm="100000">
                                          <p:val>
                                            <p:strVal val="#ppt_x"/>
                                          </p:val>
                                        </p:tav>
                                      </p:tavLst>
                                    </p:anim>
                                    <p:anim calcmode="lin" valueType="num">
                                      <p:cBhvr>
                                        <p:cTn id="34" dur="125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250"/>
                                        <p:tgtEl>
                                          <p:spTgt spid="29"/>
                                        </p:tgtEl>
                                      </p:cBhvr>
                                    </p:animEffect>
                                    <p:anim calcmode="lin" valueType="num">
                                      <p:cBhvr>
                                        <p:cTn id="38" dur="1250" fill="hold"/>
                                        <p:tgtEl>
                                          <p:spTgt spid="29"/>
                                        </p:tgtEl>
                                        <p:attrNameLst>
                                          <p:attrName>ppt_x</p:attrName>
                                        </p:attrNameLst>
                                      </p:cBhvr>
                                      <p:tavLst>
                                        <p:tav tm="0">
                                          <p:val>
                                            <p:strVal val="#ppt_x"/>
                                          </p:val>
                                        </p:tav>
                                        <p:tav tm="100000">
                                          <p:val>
                                            <p:strVal val="#ppt_x"/>
                                          </p:val>
                                        </p:tav>
                                      </p:tavLst>
                                    </p:anim>
                                    <p:anim calcmode="lin" valueType="num">
                                      <p:cBhvr>
                                        <p:cTn id="39" dur="125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47" presetClass="entr" presetSubtype="0" fill="hold" grpId="0" nodeType="afterEffect">
                                  <p:stCondLst>
                                    <p:cond delay="0"/>
                                  </p:stCondLst>
                                  <p:childTnLst>
                                    <p:set>
                                      <p:cBhvr>
                                        <p:cTn id="42" dur="1" fill="hold">
                                          <p:stCondLst>
                                            <p:cond delay="0"/>
                                          </p:stCondLst>
                                        </p:cTn>
                                        <p:tgtEl>
                                          <p:spTgt spid="77"/>
                                        </p:tgtEl>
                                        <p:attrNameLst>
                                          <p:attrName>style.visibility</p:attrName>
                                        </p:attrNameLst>
                                      </p:cBhvr>
                                      <p:to>
                                        <p:strVal val="visible"/>
                                      </p:to>
                                    </p:set>
                                    <p:animEffect transition="in" filter="fade">
                                      <p:cBhvr>
                                        <p:cTn id="43" dur="1250"/>
                                        <p:tgtEl>
                                          <p:spTgt spid="77"/>
                                        </p:tgtEl>
                                      </p:cBhvr>
                                    </p:animEffect>
                                    <p:anim calcmode="lin" valueType="num">
                                      <p:cBhvr>
                                        <p:cTn id="44" dur="1250" fill="hold"/>
                                        <p:tgtEl>
                                          <p:spTgt spid="77"/>
                                        </p:tgtEl>
                                        <p:attrNameLst>
                                          <p:attrName>ppt_x</p:attrName>
                                        </p:attrNameLst>
                                      </p:cBhvr>
                                      <p:tavLst>
                                        <p:tav tm="0">
                                          <p:val>
                                            <p:strVal val="#ppt_x"/>
                                          </p:val>
                                        </p:tav>
                                        <p:tav tm="100000">
                                          <p:val>
                                            <p:strVal val="#ppt_x"/>
                                          </p:val>
                                        </p:tav>
                                      </p:tavLst>
                                    </p:anim>
                                    <p:anim calcmode="lin" valueType="num">
                                      <p:cBhvr>
                                        <p:cTn id="45" dur="1250" fill="hold"/>
                                        <p:tgtEl>
                                          <p:spTgt spid="77"/>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1250"/>
                                        <p:tgtEl>
                                          <p:spTgt spid="89"/>
                                        </p:tgtEl>
                                      </p:cBhvr>
                                    </p:animEffect>
                                    <p:anim calcmode="lin" valueType="num">
                                      <p:cBhvr>
                                        <p:cTn id="49" dur="1250" fill="hold"/>
                                        <p:tgtEl>
                                          <p:spTgt spid="89"/>
                                        </p:tgtEl>
                                        <p:attrNameLst>
                                          <p:attrName>ppt_x</p:attrName>
                                        </p:attrNameLst>
                                      </p:cBhvr>
                                      <p:tavLst>
                                        <p:tav tm="0">
                                          <p:val>
                                            <p:strVal val="#ppt_x"/>
                                          </p:val>
                                        </p:tav>
                                        <p:tav tm="100000">
                                          <p:val>
                                            <p:strVal val="#ppt_x"/>
                                          </p:val>
                                        </p:tav>
                                      </p:tavLst>
                                    </p:anim>
                                    <p:anim calcmode="lin" valueType="num">
                                      <p:cBhvr>
                                        <p:cTn id="50" dur="1250" fill="hold"/>
                                        <p:tgtEl>
                                          <p:spTgt spid="8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90"/>
                                        </p:tgtEl>
                                        <p:attrNameLst>
                                          <p:attrName>style.visibility</p:attrName>
                                        </p:attrNameLst>
                                      </p:cBhvr>
                                      <p:to>
                                        <p:strVal val="visible"/>
                                      </p:to>
                                    </p:set>
                                    <p:animEffect transition="in" filter="fade">
                                      <p:cBhvr>
                                        <p:cTn id="53" dur="1250"/>
                                        <p:tgtEl>
                                          <p:spTgt spid="90"/>
                                        </p:tgtEl>
                                      </p:cBhvr>
                                    </p:animEffect>
                                    <p:anim calcmode="lin" valueType="num">
                                      <p:cBhvr>
                                        <p:cTn id="54" dur="1250" fill="hold"/>
                                        <p:tgtEl>
                                          <p:spTgt spid="90"/>
                                        </p:tgtEl>
                                        <p:attrNameLst>
                                          <p:attrName>ppt_x</p:attrName>
                                        </p:attrNameLst>
                                      </p:cBhvr>
                                      <p:tavLst>
                                        <p:tav tm="0">
                                          <p:val>
                                            <p:strVal val="#ppt_x"/>
                                          </p:val>
                                        </p:tav>
                                        <p:tav tm="100000">
                                          <p:val>
                                            <p:strVal val="#ppt_x"/>
                                          </p:val>
                                        </p:tav>
                                      </p:tavLst>
                                    </p:anim>
                                    <p:anim calcmode="lin" valueType="num">
                                      <p:cBhvr>
                                        <p:cTn id="55" dur="1250" fill="hold"/>
                                        <p:tgtEl>
                                          <p:spTgt spid="90"/>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83"/>
                                        </p:tgtEl>
                                        <p:attrNameLst>
                                          <p:attrName>style.visibility</p:attrName>
                                        </p:attrNameLst>
                                      </p:cBhvr>
                                      <p:to>
                                        <p:strVal val="visible"/>
                                      </p:to>
                                    </p:set>
                                    <p:animEffect transition="in" filter="fade">
                                      <p:cBhvr>
                                        <p:cTn id="58" dur="1250"/>
                                        <p:tgtEl>
                                          <p:spTgt spid="83"/>
                                        </p:tgtEl>
                                      </p:cBhvr>
                                    </p:animEffect>
                                    <p:anim calcmode="lin" valueType="num">
                                      <p:cBhvr>
                                        <p:cTn id="59" dur="1250" fill="hold"/>
                                        <p:tgtEl>
                                          <p:spTgt spid="83"/>
                                        </p:tgtEl>
                                        <p:attrNameLst>
                                          <p:attrName>ppt_x</p:attrName>
                                        </p:attrNameLst>
                                      </p:cBhvr>
                                      <p:tavLst>
                                        <p:tav tm="0">
                                          <p:val>
                                            <p:strVal val="#ppt_x"/>
                                          </p:val>
                                        </p:tav>
                                        <p:tav tm="100000">
                                          <p:val>
                                            <p:strVal val="#ppt_x"/>
                                          </p:val>
                                        </p:tav>
                                      </p:tavLst>
                                    </p:anim>
                                    <p:anim calcmode="lin" valueType="num">
                                      <p:cBhvr>
                                        <p:cTn id="60" dur="1250" fill="hold"/>
                                        <p:tgtEl>
                                          <p:spTgt spid="83"/>
                                        </p:tgtEl>
                                        <p:attrNameLst>
                                          <p:attrName>ppt_y</p:attrName>
                                        </p:attrNameLst>
                                      </p:cBhvr>
                                      <p:tavLst>
                                        <p:tav tm="0">
                                          <p:val>
                                            <p:strVal val="#ppt_y-.1"/>
                                          </p:val>
                                        </p:tav>
                                        <p:tav tm="100000">
                                          <p:val>
                                            <p:strVal val="#ppt_y"/>
                                          </p:val>
                                        </p:tav>
                                      </p:tavLst>
                                    </p:anim>
                                  </p:childTnLst>
                                </p:cTn>
                              </p:par>
                            </p:childTnLst>
                          </p:cTn>
                        </p:par>
                        <p:par>
                          <p:cTn id="61" fill="hold">
                            <p:stCondLst>
                              <p:cond delay="4750"/>
                            </p:stCondLst>
                            <p:childTnLst>
                              <p:par>
                                <p:cTn id="62" presetID="42" presetClass="entr" presetSubtype="0" fill="hold" grpId="0" nodeType="afterEffect">
                                  <p:stCondLst>
                                    <p:cond delay="0"/>
                                  </p:stCondLst>
                                  <p:childTnLst>
                                    <p:set>
                                      <p:cBhvr>
                                        <p:cTn id="63" dur="1" fill="hold">
                                          <p:stCondLst>
                                            <p:cond delay="0"/>
                                          </p:stCondLst>
                                        </p:cTn>
                                        <p:tgtEl>
                                          <p:spTgt spid="76"/>
                                        </p:tgtEl>
                                        <p:attrNameLst>
                                          <p:attrName>style.visibility</p:attrName>
                                        </p:attrNameLst>
                                      </p:cBhvr>
                                      <p:to>
                                        <p:strVal val="visible"/>
                                      </p:to>
                                    </p:set>
                                    <p:animEffect transition="in" filter="fade">
                                      <p:cBhvr>
                                        <p:cTn id="64" dur="1250"/>
                                        <p:tgtEl>
                                          <p:spTgt spid="76"/>
                                        </p:tgtEl>
                                      </p:cBhvr>
                                    </p:animEffect>
                                    <p:anim calcmode="lin" valueType="num">
                                      <p:cBhvr>
                                        <p:cTn id="65" dur="1250" fill="hold"/>
                                        <p:tgtEl>
                                          <p:spTgt spid="76"/>
                                        </p:tgtEl>
                                        <p:attrNameLst>
                                          <p:attrName>ppt_x</p:attrName>
                                        </p:attrNameLst>
                                      </p:cBhvr>
                                      <p:tavLst>
                                        <p:tav tm="0">
                                          <p:val>
                                            <p:strVal val="#ppt_x"/>
                                          </p:val>
                                        </p:tav>
                                        <p:tav tm="100000">
                                          <p:val>
                                            <p:strVal val="#ppt_x"/>
                                          </p:val>
                                        </p:tav>
                                      </p:tavLst>
                                    </p:anim>
                                    <p:anim calcmode="lin" valueType="num">
                                      <p:cBhvr>
                                        <p:cTn id="66" dur="1250" fill="hold"/>
                                        <p:tgtEl>
                                          <p:spTgt spid="76"/>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fade">
                                      <p:cBhvr>
                                        <p:cTn id="69" dur="1250"/>
                                        <p:tgtEl>
                                          <p:spTgt spid="86"/>
                                        </p:tgtEl>
                                      </p:cBhvr>
                                    </p:animEffect>
                                    <p:anim calcmode="lin" valueType="num">
                                      <p:cBhvr>
                                        <p:cTn id="70" dur="1250" fill="hold"/>
                                        <p:tgtEl>
                                          <p:spTgt spid="86"/>
                                        </p:tgtEl>
                                        <p:attrNameLst>
                                          <p:attrName>ppt_x</p:attrName>
                                        </p:attrNameLst>
                                      </p:cBhvr>
                                      <p:tavLst>
                                        <p:tav tm="0">
                                          <p:val>
                                            <p:strVal val="#ppt_x"/>
                                          </p:val>
                                        </p:tav>
                                        <p:tav tm="100000">
                                          <p:val>
                                            <p:strVal val="#ppt_x"/>
                                          </p:val>
                                        </p:tav>
                                      </p:tavLst>
                                    </p:anim>
                                    <p:anim calcmode="lin" valueType="num">
                                      <p:cBhvr>
                                        <p:cTn id="71" dur="1250" fill="hold"/>
                                        <p:tgtEl>
                                          <p:spTgt spid="86"/>
                                        </p:tgtEl>
                                        <p:attrNameLst>
                                          <p:attrName>ppt_y</p:attrName>
                                        </p:attrNameLst>
                                      </p:cBhvr>
                                      <p:tavLst>
                                        <p:tav tm="0">
                                          <p:val>
                                            <p:strVal val="#ppt_y+.1"/>
                                          </p:val>
                                        </p:tav>
                                        <p:tav tm="100000">
                                          <p:val>
                                            <p:strVal val="#ppt_y"/>
                                          </p:val>
                                        </p:tav>
                                      </p:tavLst>
                                    </p:anim>
                                  </p:childTnLst>
                                </p:cTn>
                              </p:par>
                            </p:childTnLst>
                          </p:cTn>
                        </p:par>
                        <p:par>
                          <p:cTn id="72" fill="hold">
                            <p:stCondLst>
                              <p:cond delay="6000"/>
                            </p:stCondLst>
                            <p:childTnLst>
                              <p:par>
                                <p:cTn id="73" presetID="47" presetClass="entr" presetSubtype="0" fill="hold" grpId="0" nodeType="afterEffect">
                                  <p:stCondLst>
                                    <p:cond delay="0"/>
                                  </p:stCondLst>
                                  <p:childTnLst>
                                    <p:set>
                                      <p:cBhvr>
                                        <p:cTn id="74" dur="1" fill="hold">
                                          <p:stCondLst>
                                            <p:cond delay="0"/>
                                          </p:stCondLst>
                                        </p:cTn>
                                        <p:tgtEl>
                                          <p:spTgt spid="74"/>
                                        </p:tgtEl>
                                        <p:attrNameLst>
                                          <p:attrName>style.visibility</p:attrName>
                                        </p:attrNameLst>
                                      </p:cBhvr>
                                      <p:to>
                                        <p:strVal val="visible"/>
                                      </p:to>
                                    </p:set>
                                    <p:animEffect transition="in" filter="fade">
                                      <p:cBhvr>
                                        <p:cTn id="75" dur="1250"/>
                                        <p:tgtEl>
                                          <p:spTgt spid="74"/>
                                        </p:tgtEl>
                                      </p:cBhvr>
                                    </p:animEffect>
                                    <p:anim calcmode="lin" valueType="num">
                                      <p:cBhvr>
                                        <p:cTn id="76" dur="1250" fill="hold"/>
                                        <p:tgtEl>
                                          <p:spTgt spid="74"/>
                                        </p:tgtEl>
                                        <p:attrNameLst>
                                          <p:attrName>ppt_x</p:attrName>
                                        </p:attrNameLst>
                                      </p:cBhvr>
                                      <p:tavLst>
                                        <p:tav tm="0">
                                          <p:val>
                                            <p:strVal val="#ppt_x"/>
                                          </p:val>
                                        </p:tav>
                                        <p:tav tm="100000">
                                          <p:val>
                                            <p:strVal val="#ppt_x"/>
                                          </p:val>
                                        </p:tav>
                                      </p:tavLst>
                                    </p:anim>
                                    <p:anim calcmode="lin" valueType="num">
                                      <p:cBhvr>
                                        <p:cTn id="77" dur="1250" fill="hold"/>
                                        <p:tgtEl>
                                          <p:spTgt spid="74"/>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91"/>
                                        </p:tgtEl>
                                        <p:attrNameLst>
                                          <p:attrName>style.visibility</p:attrName>
                                        </p:attrNameLst>
                                      </p:cBhvr>
                                      <p:to>
                                        <p:strVal val="visible"/>
                                      </p:to>
                                    </p:set>
                                    <p:animEffect transition="in" filter="fade">
                                      <p:cBhvr>
                                        <p:cTn id="80" dur="1250"/>
                                        <p:tgtEl>
                                          <p:spTgt spid="91"/>
                                        </p:tgtEl>
                                      </p:cBhvr>
                                    </p:animEffect>
                                    <p:anim calcmode="lin" valueType="num">
                                      <p:cBhvr>
                                        <p:cTn id="81" dur="1250" fill="hold"/>
                                        <p:tgtEl>
                                          <p:spTgt spid="91"/>
                                        </p:tgtEl>
                                        <p:attrNameLst>
                                          <p:attrName>ppt_x</p:attrName>
                                        </p:attrNameLst>
                                      </p:cBhvr>
                                      <p:tavLst>
                                        <p:tav tm="0">
                                          <p:val>
                                            <p:strVal val="#ppt_x"/>
                                          </p:val>
                                        </p:tav>
                                        <p:tav tm="100000">
                                          <p:val>
                                            <p:strVal val="#ppt_x"/>
                                          </p:val>
                                        </p:tav>
                                      </p:tavLst>
                                    </p:anim>
                                    <p:anim calcmode="lin" valueType="num">
                                      <p:cBhvr>
                                        <p:cTn id="82" dur="1250" fill="hold"/>
                                        <p:tgtEl>
                                          <p:spTgt spid="91"/>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fade">
                                      <p:cBhvr>
                                        <p:cTn id="85" dur="1250"/>
                                        <p:tgtEl>
                                          <p:spTgt spid="84"/>
                                        </p:tgtEl>
                                      </p:cBhvr>
                                    </p:animEffect>
                                    <p:anim calcmode="lin" valueType="num">
                                      <p:cBhvr>
                                        <p:cTn id="86" dur="1250" fill="hold"/>
                                        <p:tgtEl>
                                          <p:spTgt spid="84"/>
                                        </p:tgtEl>
                                        <p:attrNameLst>
                                          <p:attrName>ppt_x</p:attrName>
                                        </p:attrNameLst>
                                      </p:cBhvr>
                                      <p:tavLst>
                                        <p:tav tm="0">
                                          <p:val>
                                            <p:strVal val="#ppt_x"/>
                                          </p:val>
                                        </p:tav>
                                        <p:tav tm="100000">
                                          <p:val>
                                            <p:strVal val="#ppt_x"/>
                                          </p:val>
                                        </p:tav>
                                      </p:tavLst>
                                    </p:anim>
                                    <p:anim calcmode="lin" valueType="num">
                                      <p:cBhvr>
                                        <p:cTn id="87" dur="1250" fill="hold"/>
                                        <p:tgtEl>
                                          <p:spTgt spid="84"/>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fade">
                                      <p:cBhvr>
                                        <p:cTn id="90" dur="1250"/>
                                        <p:tgtEl>
                                          <p:spTgt spid="92"/>
                                        </p:tgtEl>
                                      </p:cBhvr>
                                    </p:animEffect>
                                    <p:anim calcmode="lin" valueType="num">
                                      <p:cBhvr>
                                        <p:cTn id="91" dur="1250" fill="hold"/>
                                        <p:tgtEl>
                                          <p:spTgt spid="92"/>
                                        </p:tgtEl>
                                        <p:attrNameLst>
                                          <p:attrName>ppt_x</p:attrName>
                                        </p:attrNameLst>
                                      </p:cBhvr>
                                      <p:tavLst>
                                        <p:tav tm="0">
                                          <p:val>
                                            <p:strVal val="#ppt_x"/>
                                          </p:val>
                                        </p:tav>
                                        <p:tav tm="100000">
                                          <p:val>
                                            <p:strVal val="#ppt_x"/>
                                          </p:val>
                                        </p:tav>
                                      </p:tavLst>
                                    </p:anim>
                                    <p:anim calcmode="lin" valueType="num">
                                      <p:cBhvr>
                                        <p:cTn id="92" dur="1250" fill="hold"/>
                                        <p:tgtEl>
                                          <p:spTgt spid="92"/>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42" presetClass="entr" presetSubtype="0" fill="hold" grpId="0" nodeType="afterEffect">
                                  <p:stCondLst>
                                    <p:cond delay="0"/>
                                  </p:stCondLst>
                                  <p:childTnLst>
                                    <p:set>
                                      <p:cBhvr>
                                        <p:cTn id="95" dur="1" fill="hold">
                                          <p:stCondLst>
                                            <p:cond delay="0"/>
                                          </p:stCondLst>
                                        </p:cTn>
                                        <p:tgtEl>
                                          <p:spTgt spid="73"/>
                                        </p:tgtEl>
                                        <p:attrNameLst>
                                          <p:attrName>style.visibility</p:attrName>
                                        </p:attrNameLst>
                                      </p:cBhvr>
                                      <p:to>
                                        <p:strVal val="visible"/>
                                      </p:to>
                                    </p:set>
                                    <p:animEffect transition="in" filter="fade">
                                      <p:cBhvr>
                                        <p:cTn id="96" dur="1250"/>
                                        <p:tgtEl>
                                          <p:spTgt spid="73"/>
                                        </p:tgtEl>
                                      </p:cBhvr>
                                    </p:animEffect>
                                    <p:anim calcmode="lin" valueType="num">
                                      <p:cBhvr>
                                        <p:cTn id="97" dur="1250" fill="hold"/>
                                        <p:tgtEl>
                                          <p:spTgt spid="73"/>
                                        </p:tgtEl>
                                        <p:attrNameLst>
                                          <p:attrName>ppt_x</p:attrName>
                                        </p:attrNameLst>
                                      </p:cBhvr>
                                      <p:tavLst>
                                        <p:tav tm="0">
                                          <p:val>
                                            <p:strVal val="#ppt_x"/>
                                          </p:val>
                                        </p:tav>
                                        <p:tav tm="100000">
                                          <p:val>
                                            <p:strVal val="#ppt_x"/>
                                          </p:val>
                                        </p:tav>
                                      </p:tavLst>
                                    </p:anim>
                                    <p:anim calcmode="lin" valueType="num">
                                      <p:cBhvr>
                                        <p:cTn id="98" dur="1250" fill="hold"/>
                                        <p:tgtEl>
                                          <p:spTgt spid="7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85"/>
                                        </p:tgtEl>
                                        <p:attrNameLst>
                                          <p:attrName>style.visibility</p:attrName>
                                        </p:attrNameLst>
                                      </p:cBhvr>
                                      <p:to>
                                        <p:strVal val="visible"/>
                                      </p:to>
                                    </p:set>
                                    <p:animEffect transition="in" filter="fade">
                                      <p:cBhvr>
                                        <p:cTn id="101" dur="1250"/>
                                        <p:tgtEl>
                                          <p:spTgt spid="85"/>
                                        </p:tgtEl>
                                      </p:cBhvr>
                                    </p:animEffect>
                                    <p:anim calcmode="lin" valueType="num">
                                      <p:cBhvr>
                                        <p:cTn id="102" dur="1250" fill="hold"/>
                                        <p:tgtEl>
                                          <p:spTgt spid="85"/>
                                        </p:tgtEl>
                                        <p:attrNameLst>
                                          <p:attrName>ppt_x</p:attrName>
                                        </p:attrNameLst>
                                      </p:cBhvr>
                                      <p:tavLst>
                                        <p:tav tm="0">
                                          <p:val>
                                            <p:strVal val="#ppt_x"/>
                                          </p:val>
                                        </p:tav>
                                        <p:tav tm="100000">
                                          <p:val>
                                            <p:strVal val="#ppt_x"/>
                                          </p:val>
                                        </p:tav>
                                      </p:tavLst>
                                    </p:anim>
                                    <p:anim calcmode="lin" valueType="num">
                                      <p:cBhvr>
                                        <p:cTn id="103" dur="1250" fill="hold"/>
                                        <p:tgtEl>
                                          <p:spTgt spid="85"/>
                                        </p:tgtEl>
                                        <p:attrNameLst>
                                          <p:attrName>ppt_y</p:attrName>
                                        </p:attrNameLst>
                                      </p:cBhvr>
                                      <p:tavLst>
                                        <p:tav tm="0">
                                          <p:val>
                                            <p:strVal val="#ppt_y+.1"/>
                                          </p:val>
                                        </p:tav>
                                        <p:tav tm="100000">
                                          <p:val>
                                            <p:strVal val="#ppt_y"/>
                                          </p:val>
                                        </p:tav>
                                      </p:tavLst>
                                    </p:anim>
                                  </p:childTnLst>
                                </p:cTn>
                              </p:par>
                            </p:childTnLst>
                          </p:cTn>
                        </p:par>
                        <p:par>
                          <p:cTn id="104" fill="hold">
                            <p:stCondLst>
                              <p:cond delay="8500"/>
                            </p:stCondLst>
                            <p:childTnLst>
                              <p:par>
                                <p:cTn id="105" presetID="47" presetClass="entr" presetSubtype="0" fill="hold" grpId="0" nodeType="afterEffect">
                                  <p:stCondLst>
                                    <p:cond delay="0"/>
                                  </p:stCondLst>
                                  <p:childTnLst>
                                    <p:set>
                                      <p:cBhvr>
                                        <p:cTn id="106" dur="1" fill="hold">
                                          <p:stCondLst>
                                            <p:cond delay="0"/>
                                          </p:stCondLst>
                                        </p:cTn>
                                        <p:tgtEl>
                                          <p:spTgt spid="80"/>
                                        </p:tgtEl>
                                        <p:attrNameLst>
                                          <p:attrName>style.visibility</p:attrName>
                                        </p:attrNameLst>
                                      </p:cBhvr>
                                      <p:to>
                                        <p:strVal val="visible"/>
                                      </p:to>
                                    </p:set>
                                    <p:animEffect transition="in" filter="fade">
                                      <p:cBhvr>
                                        <p:cTn id="107" dur="1250"/>
                                        <p:tgtEl>
                                          <p:spTgt spid="80"/>
                                        </p:tgtEl>
                                      </p:cBhvr>
                                    </p:animEffect>
                                    <p:anim calcmode="lin" valueType="num">
                                      <p:cBhvr>
                                        <p:cTn id="108" dur="1250" fill="hold"/>
                                        <p:tgtEl>
                                          <p:spTgt spid="80"/>
                                        </p:tgtEl>
                                        <p:attrNameLst>
                                          <p:attrName>ppt_x</p:attrName>
                                        </p:attrNameLst>
                                      </p:cBhvr>
                                      <p:tavLst>
                                        <p:tav tm="0">
                                          <p:val>
                                            <p:strVal val="#ppt_x"/>
                                          </p:val>
                                        </p:tav>
                                        <p:tav tm="100000">
                                          <p:val>
                                            <p:strVal val="#ppt_x"/>
                                          </p:val>
                                        </p:tav>
                                      </p:tavLst>
                                    </p:anim>
                                    <p:anim calcmode="lin" valueType="num">
                                      <p:cBhvr>
                                        <p:cTn id="109" dur="1250" fill="hold"/>
                                        <p:tgtEl>
                                          <p:spTgt spid="80"/>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93"/>
                                        </p:tgtEl>
                                        <p:attrNameLst>
                                          <p:attrName>style.visibility</p:attrName>
                                        </p:attrNameLst>
                                      </p:cBhvr>
                                      <p:to>
                                        <p:strVal val="visible"/>
                                      </p:to>
                                    </p:set>
                                    <p:animEffect transition="in" filter="fade">
                                      <p:cBhvr>
                                        <p:cTn id="112" dur="1250"/>
                                        <p:tgtEl>
                                          <p:spTgt spid="93"/>
                                        </p:tgtEl>
                                      </p:cBhvr>
                                    </p:animEffect>
                                    <p:anim calcmode="lin" valueType="num">
                                      <p:cBhvr>
                                        <p:cTn id="113" dur="1250" fill="hold"/>
                                        <p:tgtEl>
                                          <p:spTgt spid="93"/>
                                        </p:tgtEl>
                                        <p:attrNameLst>
                                          <p:attrName>ppt_x</p:attrName>
                                        </p:attrNameLst>
                                      </p:cBhvr>
                                      <p:tavLst>
                                        <p:tav tm="0">
                                          <p:val>
                                            <p:strVal val="#ppt_x"/>
                                          </p:val>
                                        </p:tav>
                                        <p:tav tm="100000">
                                          <p:val>
                                            <p:strVal val="#ppt_x"/>
                                          </p:val>
                                        </p:tav>
                                      </p:tavLst>
                                    </p:anim>
                                    <p:anim calcmode="lin" valueType="num">
                                      <p:cBhvr>
                                        <p:cTn id="114" dur="1250" fill="hold"/>
                                        <p:tgtEl>
                                          <p:spTgt spid="93"/>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82"/>
                                        </p:tgtEl>
                                        <p:attrNameLst>
                                          <p:attrName>style.visibility</p:attrName>
                                        </p:attrNameLst>
                                      </p:cBhvr>
                                      <p:to>
                                        <p:strVal val="visible"/>
                                      </p:to>
                                    </p:set>
                                    <p:animEffect transition="in" filter="fade">
                                      <p:cBhvr>
                                        <p:cTn id="117" dur="1250"/>
                                        <p:tgtEl>
                                          <p:spTgt spid="82"/>
                                        </p:tgtEl>
                                      </p:cBhvr>
                                    </p:animEffect>
                                    <p:anim calcmode="lin" valueType="num">
                                      <p:cBhvr>
                                        <p:cTn id="118" dur="1250" fill="hold"/>
                                        <p:tgtEl>
                                          <p:spTgt spid="82"/>
                                        </p:tgtEl>
                                        <p:attrNameLst>
                                          <p:attrName>ppt_x</p:attrName>
                                        </p:attrNameLst>
                                      </p:cBhvr>
                                      <p:tavLst>
                                        <p:tav tm="0">
                                          <p:val>
                                            <p:strVal val="#ppt_x"/>
                                          </p:val>
                                        </p:tav>
                                        <p:tav tm="100000">
                                          <p:val>
                                            <p:strVal val="#ppt_x"/>
                                          </p:val>
                                        </p:tav>
                                      </p:tavLst>
                                    </p:anim>
                                    <p:anim calcmode="lin" valueType="num">
                                      <p:cBhvr>
                                        <p:cTn id="119" dur="1250" fill="hold"/>
                                        <p:tgtEl>
                                          <p:spTgt spid="82"/>
                                        </p:tgtEl>
                                        <p:attrNameLst>
                                          <p:attrName>ppt_y</p:attrName>
                                        </p:attrNameLst>
                                      </p:cBhvr>
                                      <p:tavLst>
                                        <p:tav tm="0">
                                          <p:val>
                                            <p:strVal val="#ppt_y-.1"/>
                                          </p:val>
                                        </p:tav>
                                        <p:tav tm="100000">
                                          <p:val>
                                            <p:strVal val="#ppt_y"/>
                                          </p:val>
                                        </p:tav>
                                      </p:tavLst>
                                    </p:anim>
                                  </p:childTnLst>
                                </p:cTn>
                              </p:par>
                              <p:par>
                                <p:cTn id="120" presetID="47" presetClass="entr" presetSubtype="0" fill="hold" grpId="0" nodeType="with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250"/>
                                        <p:tgtEl>
                                          <p:spTgt spid="94"/>
                                        </p:tgtEl>
                                      </p:cBhvr>
                                    </p:animEffect>
                                    <p:anim calcmode="lin" valueType="num">
                                      <p:cBhvr>
                                        <p:cTn id="123" dur="1250" fill="hold"/>
                                        <p:tgtEl>
                                          <p:spTgt spid="94"/>
                                        </p:tgtEl>
                                        <p:attrNameLst>
                                          <p:attrName>ppt_x</p:attrName>
                                        </p:attrNameLst>
                                      </p:cBhvr>
                                      <p:tavLst>
                                        <p:tav tm="0">
                                          <p:val>
                                            <p:strVal val="#ppt_x"/>
                                          </p:val>
                                        </p:tav>
                                        <p:tav tm="100000">
                                          <p:val>
                                            <p:strVal val="#ppt_x"/>
                                          </p:val>
                                        </p:tav>
                                      </p:tavLst>
                                    </p:anim>
                                    <p:anim calcmode="lin" valueType="num">
                                      <p:cBhvr>
                                        <p:cTn id="124" dur="1250" fill="hold"/>
                                        <p:tgtEl>
                                          <p:spTgt spid="94"/>
                                        </p:tgtEl>
                                        <p:attrNameLst>
                                          <p:attrName>ppt_y</p:attrName>
                                        </p:attrNameLst>
                                      </p:cBhvr>
                                      <p:tavLst>
                                        <p:tav tm="0">
                                          <p:val>
                                            <p:strVal val="#ppt_y-.1"/>
                                          </p:val>
                                        </p:tav>
                                        <p:tav tm="100000">
                                          <p:val>
                                            <p:strVal val="#ppt_y"/>
                                          </p:val>
                                        </p:tav>
                                      </p:tavLst>
                                    </p:anim>
                                  </p:childTnLst>
                                </p:cTn>
                              </p:par>
                            </p:childTnLst>
                          </p:cTn>
                        </p:par>
                        <p:par>
                          <p:cTn id="125" fill="hold">
                            <p:stCondLst>
                              <p:cond delay="9750"/>
                            </p:stCondLst>
                            <p:childTnLst>
                              <p:par>
                                <p:cTn id="126" presetID="42" presetClass="entr" presetSubtype="0" fill="hold" grpId="0" nodeType="afterEffect">
                                  <p:stCondLst>
                                    <p:cond delay="0"/>
                                  </p:stCondLst>
                                  <p:childTnLst>
                                    <p:set>
                                      <p:cBhvr>
                                        <p:cTn id="127" dur="1" fill="hold">
                                          <p:stCondLst>
                                            <p:cond delay="0"/>
                                          </p:stCondLst>
                                        </p:cTn>
                                        <p:tgtEl>
                                          <p:spTgt spid="79"/>
                                        </p:tgtEl>
                                        <p:attrNameLst>
                                          <p:attrName>style.visibility</p:attrName>
                                        </p:attrNameLst>
                                      </p:cBhvr>
                                      <p:to>
                                        <p:strVal val="visible"/>
                                      </p:to>
                                    </p:set>
                                    <p:animEffect transition="in" filter="fade">
                                      <p:cBhvr>
                                        <p:cTn id="128" dur="1250"/>
                                        <p:tgtEl>
                                          <p:spTgt spid="79"/>
                                        </p:tgtEl>
                                      </p:cBhvr>
                                    </p:animEffect>
                                    <p:anim calcmode="lin" valueType="num">
                                      <p:cBhvr>
                                        <p:cTn id="129" dur="1250" fill="hold"/>
                                        <p:tgtEl>
                                          <p:spTgt spid="79"/>
                                        </p:tgtEl>
                                        <p:attrNameLst>
                                          <p:attrName>ppt_x</p:attrName>
                                        </p:attrNameLst>
                                      </p:cBhvr>
                                      <p:tavLst>
                                        <p:tav tm="0">
                                          <p:val>
                                            <p:strVal val="#ppt_x"/>
                                          </p:val>
                                        </p:tav>
                                        <p:tav tm="100000">
                                          <p:val>
                                            <p:strVal val="#ppt_x"/>
                                          </p:val>
                                        </p:tav>
                                      </p:tavLst>
                                    </p:anim>
                                    <p:anim calcmode="lin" valueType="num">
                                      <p:cBhvr>
                                        <p:cTn id="130" dur="1250" fill="hold"/>
                                        <p:tgtEl>
                                          <p:spTgt spid="79"/>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87"/>
                                        </p:tgtEl>
                                        <p:attrNameLst>
                                          <p:attrName>style.visibility</p:attrName>
                                        </p:attrNameLst>
                                      </p:cBhvr>
                                      <p:to>
                                        <p:strVal val="visible"/>
                                      </p:to>
                                    </p:set>
                                    <p:animEffect transition="in" filter="fade">
                                      <p:cBhvr>
                                        <p:cTn id="133" dur="1250"/>
                                        <p:tgtEl>
                                          <p:spTgt spid="87"/>
                                        </p:tgtEl>
                                      </p:cBhvr>
                                    </p:animEffect>
                                    <p:anim calcmode="lin" valueType="num">
                                      <p:cBhvr>
                                        <p:cTn id="134" dur="1250" fill="hold"/>
                                        <p:tgtEl>
                                          <p:spTgt spid="87"/>
                                        </p:tgtEl>
                                        <p:attrNameLst>
                                          <p:attrName>ppt_x</p:attrName>
                                        </p:attrNameLst>
                                      </p:cBhvr>
                                      <p:tavLst>
                                        <p:tav tm="0">
                                          <p:val>
                                            <p:strVal val="#ppt_x"/>
                                          </p:val>
                                        </p:tav>
                                        <p:tav tm="100000">
                                          <p:val>
                                            <p:strVal val="#ppt_x"/>
                                          </p:val>
                                        </p:tav>
                                      </p:tavLst>
                                    </p:anim>
                                    <p:anim calcmode="lin" valueType="num">
                                      <p:cBhvr>
                                        <p:cTn id="135" dur="125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73" grpId="0" animBg="1"/>
      <p:bldP spid="74" grpId="0" animBg="1"/>
      <p:bldP spid="76" grpId="0" animBg="1"/>
      <p:bldP spid="77" grpId="0" animBg="1"/>
      <p:bldP spid="79" grpId="0" animBg="1"/>
      <p:bldP spid="80" grpId="0" animBg="1"/>
      <p:bldP spid="27" grpId="0"/>
      <p:bldP spid="29" grpId="0"/>
      <p:bldP spid="85" grpId="0"/>
      <p:bldP spid="86" grpId="0"/>
      <p:bldP spid="87" grpId="0"/>
      <p:bldP spid="88" grpId="0"/>
      <p:bldP spid="89" grpId="0"/>
      <p:bldP spid="90" grpId="0"/>
      <p:bldP spid="91" grpId="0"/>
      <p:bldP spid="92" grpId="0"/>
      <p:bldP spid="93" grpId="0"/>
      <p:bldP spid="94" grpId="0"/>
      <p:bldP spid="95"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5C40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64646"/>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01AA8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A803"/>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5C40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781CB"/>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64646"/>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64646"/>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64646"/>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64646"/>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 .</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lumMod val="75000"/>
            </a:schemeClr>
          </a:solidFill>
          <a:ln>
            <a:noFill/>
          </a:ln>
          <a:effectLst>
            <a:outerShdw blurRad="50800" dist="25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64640"/>
            <a:chOff x="7060821" y="1325971"/>
            <a:chExt cx="729867" cy="4132131"/>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64640"/>
            <a:chOff x="7060821" y="1325971"/>
            <a:chExt cx="729867" cy="4132131"/>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64640"/>
            <a:chOff x="7060821" y="1325971"/>
            <a:chExt cx="729867" cy="4132131"/>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64640"/>
            <a:chOff x="7060821" y="1325971"/>
            <a:chExt cx="729867" cy="4132131"/>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5D9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5D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DEC29"/>
                  </a:gs>
                  <a:gs pos="17000">
                    <a:srgbClr val="71B000"/>
                  </a:gs>
                  <a:gs pos="0">
                    <a:srgbClr val="5D9C00"/>
                  </a:gs>
                  <a:gs pos="48000">
                    <a:srgbClr val="85C401"/>
                  </a:gs>
                  <a:gs pos="100000">
                    <a:srgbClr val="85C401"/>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1690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1690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6E0F5"/>
                  </a:gs>
                  <a:gs pos="17000">
                    <a:srgbClr val="2AA4B9"/>
                  </a:gs>
                  <a:gs pos="0">
                    <a:srgbClr val="1690A5"/>
                  </a:gs>
                  <a:gs pos="48000">
                    <a:srgbClr val="3EB8CD"/>
                  </a:gs>
                  <a:gs pos="100000">
                    <a:srgbClr val="3EB8CD"/>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0302"/>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03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6766"/>
                  </a:gs>
                  <a:gs pos="17000">
                    <a:srgbClr val="EB1716"/>
                  </a:gs>
                  <a:gs pos="0">
                    <a:srgbClr val="D70302"/>
                  </a:gs>
                  <a:gs pos="48000">
                    <a:srgbClr val="FF2B2A"/>
                  </a:gs>
                  <a:gs pos="100000">
                    <a:srgbClr val="FF2B2A"/>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464646"/>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5D9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5D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DEC29"/>
                  </a:gs>
                  <a:gs pos="17000">
                    <a:srgbClr val="71B000"/>
                  </a:gs>
                  <a:gs pos="0">
                    <a:srgbClr val="5D9C00"/>
                  </a:gs>
                  <a:gs pos="48000">
                    <a:srgbClr val="85C401"/>
                  </a:gs>
                  <a:gs pos="100000">
                    <a:srgbClr val="85C401"/>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1690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1690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6E0F5"/>
                  </a:gs>
                  <a:gs pos="17000">
                    <a:srgbClr val="2AA4B9"/>
                  </a:gs>
                  <a:gs pos="0">
                    <a:srgbClr val="1690A5"/>
                  </a:gs>
                  <a:gs pos="48000">
                    <a:srgbClr val="3EB8CD"/>
                  </a:gs>
                  <a:gs pos="100000">
                    <a:srgbClr val="3EB8CD"/>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8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DA35"/>
                  </a:gs>
                  <a:gs pos="17000">
                    <a:srgbClr val="EB9400"/>
                  </a:gs>
                  <a:gs pos="0">
                    <a:srgbClr val="D78000"/>
                  </a:gs>
                  <a:gs pos="48000">
                    <a:srgbClr val="FFA803"/>
                  </a:gs>
                  <a:gs pos="100000">
                    <a:srgbClr val="FFA80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0302"/>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03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72"/>
                  </a:gs>
                  <a:gs pos="17000">
                    <a:srgbClr val="EB1716"/>
                  </a:gs>
                  <a:gs pos="0">
                    <a:srgbClr val="D70302"/>
                  </a:gs>
                  <a:gs pos="48000">
                    <a:srgbClr val="FF2B2A"/>
                  </a:gs>
                  <a:gs pos="100000">
                    <a:srgbClr val="FF2B2A"/>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56595E"/>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4781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56595E"/>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56595E"/>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56595E"/>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56595E"/>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56595E"/>
                </a:solidFill>
                <a:latin typeface="Bernard MT Condensed" panose="02050806060905020404" pitchFamily="18" charset="0"/>
              </a:rPr>
              <a:t>TITLE GOES HERE</a:t>
            </a:r>
          </a:p>
          <a:p>
            <a:r>
              <a:rPr lang="en-US" dirty="0">
                <a:solidFill>
                  <a:srgbClr val="56595E"/>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FF2B2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FF2B2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FF2B2A">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FF2B2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64646"/>
                  </a:solidFill>
                  <a:latin typeface="Bernard MT Condensed" panose="02050806060905020404" pitchFamily="18" charset="0"/>
                </a:rPr>
                <a:t>01</a:t>
              </a:r>
            </a:p>
            <a:p>
              <a:pPr algn="ctr"/>
              <a:r>
                <a:rPr lang="en-US" sz="1100" b="1" dirty="0">
                  <a:solidFill>
                    <a:srgbClr val="464646"/>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85C40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85C40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85C401">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85C40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02</a:t>
            </a:r>
          </a:p>
          <a:p>
            <a:pPr algn="ctr"/>
            <a:r>
              <a:rPr lang="en-US" sz="1100" b="1" dirty="0">
                <a:solidFill>
                  <a:srgbClr val="56595E"/>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a:t>
            </a:r>
            <a:r>
              <a:rPr lang="en-US" sz="2400" dirty="0">
                <a:solidFill>
                  <a:srgbClr val="56595E"/>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3EB8C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3EB8C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3EB8C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3EB8C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03</a:t>
            </a:r>
          </a:p>
          <a:p>
            <a:pPr algn="ctr"/>
            <a:r>
              <a:rPr lang="en-US" sz="1100" b="1" dirty="0">
                <a:solidFill>
                  <a:srgbClr val="56595E"/>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56595E"/>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FFA80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FFA80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FFA80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FFA80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04</a:t>
            </a:r>
          </a:p>
          <a:p>
            <a:pPr algn="ctr"/>
            <a:r>
              <a:rPr lang="en-US" sz="1100" b="1" dirty="0">
                <a:solidFill>
                  <a:srgbClr val="56595E"/>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56595E"/>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F2B2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F2B2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F2B2A">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F2B2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01</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85C40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85C40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85C401">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85C40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02</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3EB8C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3EB8C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3EB8C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3EB8C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03</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85C40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3EB8CD"/>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FFA80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01AA8D"/>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4781C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C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027C9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2B2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C30000"/>
              </a:gs>
              <a:gs pos="5000">
                <a:srgbClr val="027C91"/>
              </a:gs>
              <a:gs pos="65000">
                <a:srgbClr val="4781CB"/>
              </a:gs>
              <a:gs pos="95000">
                <a:srgbClr val="01AA8D"/>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C30000"/>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027C91"/>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2B2A"/>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FFA803"/>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85C401"/>
              </a:gs>
              <a:gs pos="5000">
                <a:srgbClr val="FF2B2A"/>
              </a:gs>
              <a:gs pos="65000">
                <a:srgbClr val="3EB8CD"/>
              </a:gs>
              <a:gs pos="95000">
                <a:srgbClr val="FFA803"/>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4781CB"/>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027C9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56595E"/>
                </a:solidFill>
                <a:latin typeface="Bernard MT Condensed" panose="02050806060905020404" pitchFamily="18" charset="0"/>
              </a:rPr>
              <a:t>TITLE GOES HERE</a:t>
            </a:r>
          </a:p>
          <a:p>
            <a:r>
              <a:rPr lang="en-US" sz="1400" dirty="0">
                <a:solidFill>
                  <a:srgbClr val="56595E"/>
                </a:solidFill>
                <a:latin typeface="Candara" panose="020E0502030303020204" pitchFamily="34" charset="0"/>
              </a:rPr>
              <a:t>Lorem ipsum dolor sit amet, consectetur adipiscing elit, sed do eiusmod tempor incididunt ut labore et dolore magna aliqua. </a:t>
            </a:r>
            <a:endParaRPr lang="en-US" dirty="0">
              <a:solidFill>
                <a:srgbClr val="56595E"/>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56595E"/>
                </a:solidFill>
                <a:latin typeface="Bernard MT Condensed" panose="02050806060905020404" pitchFamily="18" charset="0"/>
              </a:rPr>
              <a:t>2022</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56595E"/>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39" y="3017520"/>
            <a:ext cx="914400" cy="914401"/>
            <a:chOff x="5387337"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7" y="1076857"/>
              <a:ext cx="1417320" cy="1417319"/>
            </a:xfrm>
            <a:prstGeom prst="ellipse">
              <a:avLst/>
            </a:prstGeom>
            <a:solidFill>
              <a:srgbClr val="85C40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3EB8C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FFA80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01AA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34742" y="3648716"/>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02</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01</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03</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04</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05</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027C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C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4781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  LOREM IPSUM</a:t>
            </a:r>
          </a:p>
          <a:p>
            <a:r>
              <a:rPr lang="en-US" sz="1000" dirty="0">
                <a:solidFill>
                  <a:srgbClr val="464646"/>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   LOREM IPSUM</a:t>
            </a:r>
          </a:p>
          <a:p>
            <a:r>
              <a:rPr lang="en-US" sz="1000" dirty="0">
                <a:solidFill>
                  <a:srgbClr val="464646"/>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56595E"/>
                </a:solidFill>
                <a:latin typeface="Bernard MT Condensed" panose="02050806060905020404" pitchFamily="18" charset="0"/>
              </a:rPr>
              <a:t>LOREM IPSUM DOLOR</a:t>
            </a:r>
          </a:p>
          <a:p>
            <a:pPr algn="ctr" defTabSz="1219170">
              <a:spcBef>
                <a:spcPct val="20000"/>
              </a:spcBef>
              <a:defRPr/>
            </a:pPr>
            <a:endParaRPr lang="en-US" sz="200" b="1" dirty="0">
              <a:solidFill>
                <a:srgbClr val="56595E"/>
              </a:solidFill>
              <a:latin typeface="Candara" panose="020E0502030303020204" pitchFamily="34" charset="0"/>
            </a:endParaRPr>
          </a:p>
          <a:p>
            <a:pPr algn="ctr"/>
            <a:r>
              <a:rPr lang="en-US" sz="1100" dirty="0">
                <a:solidFill>
                  <a:srgbClr val="56595E"/>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64646"/>
                </a:solidFill>
                <a:latin typeface="Bernard MT Condensed" panose="02050806060905020404" pitchFamily="18" charset="0"/>
              </a:rPr>
              <a:t>LOREM IPSUM DOLOR</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100" dirty="0">
                <a:solidFill>
                  <a:srgbClr val="464646"/>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56595E"/>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02</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03</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464646"/>
                </a:solidFill>
                <a:latin typeface="Bernard MT Condensed" panose="02050806060905020404" pitchFamily="18" charset="0"/>
              </a:rPr>
              <a:t>LOREM IPSUM</a:t>
            </a:r>
            <a:endParaRPr lang="en-US" sz="16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64646"/>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chemeClr val="bg2">
              <a:lumMod val="50000"/>
            </a:schemeClr>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85C401"/>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chemeClr val="bg2">
              <a:lumMod val="50000"/>
            </a:schemeClr>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64646"/>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a:effectLst/>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FF2B2A"/>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3EB8CD"/>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85C40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FFA803"/>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01AA8D"/>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4781CB"/>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06</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endParaRPr lang="en-US" sz="15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chemeClr val="bg2">
              <a:lumMod val="50000"/>
            </a:schemeClr>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chemeClr val="bg2">
              <a:lumMod val="50000"/>
            </a:schemeClr>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64646"/>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FA803"/>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85C401"/>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01AA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781C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85C401"/>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FA80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0" name="Freeform 24">
            <a:extLst>
              <a:ext uri="{FF2B5EF4-FFF2-40B4-BE49-F238E27FC236}">
                <a16:creationId xmlns:a16="http://schemas.microsoft.com/office/drawing/2014/main" id="{C41F48B2-6169-4FD1-942A-0ED1237C1572}"/>
              </a:ext>
            </a:extLst>
          </p:cNvPr>
          <p:cNvSpPr>
            <a:spLocks/>
          </p:cNvSpPr>
          <p:nvPr/>
        </p:nvSpPr>
        <p:spPr bwMode="auto">
          <a:xfrm>
            <a:off x="736875"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FF2B2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9" name="Freeform 36"/>
          <p:cNvSpPr>
            <a:spLocks/>
          </p:cNvSpPr>
          <p:nvPr/>
        </p:nvSpPr>
        <p:spPr bwMode="auto">
          <a:xfrm>
            <a:off x="739706"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FF2B2A"/>
              </a:gs>
              <a:gs pos="27000">
                <a:srgbClr val="FF5352"/>
              </a:gs>
              <a:gs pos="19000">
                <a:srgbClr val="E10D0C"/>
              </a:gs>
              <a:gs pos="80000">
                <a:srgbClr val="FF2B2A"/>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71" name="Group 70">
            <a:extLst>
              <a:ext uri="{FF2B5EF4-FFF2-40B4-BE49-F238E27FC236}">
                <a16:creationId xmlns:a16="http://schemas.microsoft.com/office/drawing/2014/main" id="{A6315DFB-AAA7-4D31-8886-893830BE78DC}"/>
              </a:ext>
            </a:extLst>
          </p:cNvPr>
          <p:cNvGrpSpPr/>
          <p:nvPr/>
        </p:nvGrpSpPr>
        <p:grpSpPr>
          <a:xfrm>
            <a:off x="270168" y="1901470"/>
            <a:ext cx="2286000" cy="2072718"/>
            <a:chOff x="2198511" y="2316441"/>
            <a:chExt cx="2286000" cy="2072718"/>
          </a:xfrm>
        </p:grpSpPr>
        <p:sp>
          <p:nvSpPr>
            <p:cNvPr id="72" name="Freeform: Shape 71">
              <a:extLst>
                <a:ext uri="{FF2B5EF4-FFF2-40B4-BE49-F238E27FC236}">
                  <a16:creationId xmlns:a16="http://schemas.microsoft.com/office/drawing/2014/main" id="{65F08485-6BA3-4A2E-86E0-5EF9F890B56B}"/>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lumMod val="50000"/>
              </a:schemeClr>
            </a:solidFill>
            <a:ln>
              <a:no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3" name="Freeform: Shape 72">
              <a:extLst>
                <a:ext uri="{FF2B5EF4-FFF2-40B4-BE49-F238E27FC236}">
                  <a16:creationId xmlns:a16="http://schemas.microsoft.com/office/drawing/2014/main" id="{34D2BCF8-C3B3-48B8-9F4A-98202187F38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1B1B1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4" name="Freeform: Shape 73">
              <a:extLst>
                <a:ext uri="{FF2B5EF4-FFF2-40B4-BE49-F238E27FC236}">
                  <a16:creationId xmlns:a16="http://schemas.microsoft.com/office/drawing/2014/main" id="{2B8E8758-4E69-4190-BBC0-E72661FA8C36}"/>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16" name="Freeform 24">
            <a:extLst>
              <a:ext uri="{FF2B5EF4-FFF2-40B4-BE49-F238E27FC236}">
                <a16:creationId xmlns:a16="http://schemas.microsoft.com/office/drawing/2014/main" id="{280822FF-BE16-4B4C-819A-401D183994DA}"/>
              </a:ext>
            </a:extLst>
          </p:cNvPr>
          <p:cNvSpPr>
            <a:spLocks/>
          </p:cNvSpPr>
          <p:nvPr/>
        </p:nvSpPr>
        <p:spPr bwMode="auto">
          <a:xfrm flipH="1">
            <a:off x="10455082"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3EB8C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36">
            <a:extLst>
              <a:ext uri="{FF2B5EF4-FFF2-40B4-BE49-F238E27FC236}">
                <a16:creationId xmlns:a16="http://schemas.microsoft.com/office/drawing/2014/main" id="{28DD25EC-5DD2-40A8-8A45-576AF7567607}"/>
              </a:ext>
            </a:extLst>
          </p:cNvPr>
          <p:cNvSpPr>
            <a:spLocks/>
          </p:cNvSpPr>
          <p:nvPr/>
        </p:nvSpPr>
        <p:spPr bwMode="auto">
          <a:xfrm flipH="1">
            <a:off x="9083663"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3EB8CD"/>
              </a:gs>
              <a:gs pos="27000">
                <a:srgbClr val="5CD6EB"/>
              </a:gs>
              <a:gs pos="19000">
                <a:srgbClr val="209AAF"/>
              </a:gs>
              <a:gs pos="80000">
                <a:srgbClr val="3EB8CD"/>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18" name="Group 17">
            <a:extLst>
              <a:ext uri="{FF2B5EF4-FFF2-40B4-BE49-F238E27FC236}">
                <a16:creationId xmlns:a16="http://schemas.microsoft.com/office/drawing/2014/main" id="{E10209A3-CD10-4904-9C43-14C220947277}"/>
              </a:ext>
            </a:extLst>
          </p:cNvPr>
          <p:cNvGrpSpPr/>
          <p:nvPr/>
        </p:nvGrpSpPr>
        <p:grpSpPr>
          <a:xfrm flipH="1">
            <a:off x="9624815" y="1901470"/>
            <a:ext cx="2286000" cy="2072718"/>
            <a:chOff x="2198511" y="2316441"/>
            <a:chExt cx="2286000" cy="2072718"/>
          </a:xfrm>
        </p:grpSpPr>
        <p:sp>
          <p:nvSpPr>
            <p:cNvPr id="19" name="Freeform: Shape 18">
              <a:extLst>
                <a:ext uri="{FF2B5EF4-FFF2-40B4-BE49-F238E27FC236}">
                  <a16:creationId xmlns:a16="http://schemas.microsoft.com/office/drawing/2014/main" id="{C7512050-C731-470C-B7D8-C6F1BC3EF8E1}"/>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lumMod val="50000"/>
              </a:schemeClr>
            </a:solidFill>
            <a:ln>
              <a:no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0" name="Freeform: Shape 19">
              <a:extLst>
                <a:ext uri="{FF2B5EF4-FFF2-40B4-BE49-F238E27FC236}">
                  <a16:creationId xmlns:a16="http://schemas.microsoft.com/office/drawing/2014/main" id="{34293A1A-AD4D-4E4A-961D-56DE4B0AF8AC}"/>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1B1B1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1" name="Freeform: Shape 20">
              <a:extLst>
                <a:ext uri="{FF2B5EF4-FFF2-40B4-BE49-F238E27FC236}">
                  <a16:creationId xmlns:a16="http://schemas.microsoft.com/office/drawing/2014/main" id="{DE06D9C7-2114-4BD1-8AAD-E766123B739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22" name="TextBox 21">
            <a:extLst>
              <a:ext uri="{FF2B5EF4-FFF2-40B4-BE49-F238E27FC236}">
                <a16:creationId xmlns:a16="http://schemas.microsoft.com/office/drawing/2014/main" id="{76D60CDB-D511-420F-B238-13A865BF6AF4}"/>
              </a:ext>
            </a:extLst>
          </p:cNvPr>
          <p:cNvSpPr txBox="1"/>
          <p:nvPr/>
        </p:nvSpPr>
        <p:spPr>
          <a:xfrm>
            <a:off x="6296274" y="4500304"/>
            <a:ext cx="2560320" cy="2046714"/>
          </a:xfrm>
          <a:prstGeom prst="rect">
            <a:avLst/>
          </a:prstGeom>
          <a:noFill/>
        </p:spPr>
        <p:txBody>
          <a:bodyPr wrap="square" rtlCol="0">
            <a:spAutoFit/>
          </a:bodyPr>
          <a:lstStyle/>
          <a:p>
            <a:endParaRPr lang="en-US" sz="1000" b="1"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314482CC-5577-418B-A184-9E49500F1D9F}"/>
              </a:ext>
            </a:extLst>
          </p:cNvPr>
          <p:cNvSpPr txBox="1"/>
          <p:nvPr/>
        </p:nvSpPr>
        <p:spPr>
          <a:xfrm>
            <a:off x="2596429" y="1952943"/>
            <a:ext cx="3200400" cy="1969770"/>
          </a:xfrm>
          <a:prstGeom prst="rect">
            <a:avLst/>
          </a:prstGeom>
          <a:noFill/>
        </p:spPr>
        <p:txBody>
          <a:bodyPr wrap="square" numCol="1" spcCol="914400" rtlCol="0">
            <a:spAutoFit/>
          </a:bodyPr>
          <a:lstStyle/>
          <a:p>
            <a:pPr algn="ctr"/>
            <a:r>
              <a:rPr lang="en-US" sz="1400" dirty="0">
                <a:solidFill>
                  <a:srgbClr val="FF2B2A"/>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87DC2EBA-0727-4972-B319-C25F6ED5DE5D}"/>
              </a:ext>
            </a:extLst>
          </p:cNvPr>
          <p:cNvSpPr txBox="1"/>
          <p:nvPr/>
        </p:nvSpPr>
        <p:spPr>
          <a:xfrm>
            <a:off x="3311275" y="4500304"/>
            <a:ext cx="2560320" cy="2046714"/>
          </a:xfrm>
          <a:prstGeom prst="rect">
            <a:avLst/>
          </a:prstGeom>
          <a:noFill/>
        </p:spPr>
        <p:txBody>
          <a:bodyPr wrap="square" rtlCol="0">
            <a:spAutoFit/>
          </a:bodyPr>
          <a:lstStyle/>
          <a:p>
            <a:endParaRPr lang="en-US" sz="1000" b="1" dirty="0">
              <a:solidFill>
                <a:srgbClr val="464646"/>
              </a:solidFill>
              <a:latin typeface="Candara" panose="020E0502030303020204" pitchFamily="34" charset="0"/>
            </a:endParaRP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5745D32B-370C-46E3-9953-43913EFC3C1A}"/>
              </a:ext>
            </a:extLst>
          </p:cNvPr>
          <p:cNvSpPr txBox="1"/>
          <p:nvPr/>
        </p:nvSpPr>
        <p:spPr>
          <a:xfrm>
            <a:off x="6464556" y="1952943"/>
            <a:ext cx="3200400" cy="1969770"/>
          </a:xfrm>
          <a:prstGeom prst="rect">
            <a:avLst/>
          </a:prstGeom>
          <a:noFill/>
        </p:spPr>
        <p:txBody>
          <a:bodyPr wrap="square" numCol="1" spcCol="914400" rtlCol="0">
            <a:spAutoFit/>
          </a:bodyPr>
          <a:lstStyle/>
          <a:p>
            <a:pPr algn="ctr"/>
            <a:r>
              <a:rPr lang="en-US" sz="1400" dirty="0">
                <a:solidFill>
                  <a:srgbClr val="3EB8CD"/>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pic>
        <p:nvPicPr>
          <p:cNvPr id="26" name="Graphic 25" descr="Microscope">
            <a:extLst>
              <a:ext uri="{FF2B5EF4-FFF2-40B4-BE49-F238E27FC236}">
                <a16:creationId xmlns:a16="http://schemas.microsoft.com/office/drawing/2014/main" id="{F6FAB25A-7B48-4E54-8A56-81062F3A904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383" y="2521285"/>
            <a:ext cx="731520" cy="731520"/>
          </a:xfrm>
          <a:prstGeom prst="rect">
            <a:avLst/>
          </a:prstGeom>
        </p:spPr>
      </p:pic>
      <p:pic>
        <p:nvPicPr>
          <p:cNvPr id="27" name="Graphic 26" descr="Atom">
            <a:extLst>
              <a:ext uri="{FF2B5EF4-FFF2-40B4-BE49-F238E27FC236}">
                <a16:creationId xmlns:a16="http://schemas.microsoft.com/office/drawing/2014/main" id="{4869BA6E-7659-43DF-A718-1BE2A74094F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2054" y="2572068"/>
            <a:ext cx="731520" cy="731520"/>
          </a:xfrm>
          <a:prstGeom prst="rect">
            <a:avLst/>
          </a:prstGeom>
        </p:spPr>
      </p:pic>
      <p:sp>
        <p:nvSpPr>
          <p:cNvPr id="28" name="TextBox 27">
            <a:extLst>
              <a:ext uri="{FF2B5EF4-FFF2-40B4-BE49-F238E27FC236}">
                <a16:creationId xmlns:a16="http://schemas.microsoft.com/office/drawing/2014/main" id="{035C746E-1537-47F6-9703-8C15CD3DDBFB}"/>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401473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1000"/>
                                        <p:tgtEl>
                                          <p:spTgt spid="71"/>
                                        </p:tgtEl>
                                      </p:cBhvr>
                                    </p:animEffect>
                                    <p:anim calcmode="lin" valueType="num">
                                      <p:cBhvr>
                                        <p:cTn id="12" dur="1000" fill="hold"/>
                                        <p:tgtEl>
                                          <p:spTgt spid="71"/>
                                        </p:tgtEl>
                                        <p:attrNameLst>
                                          <p:attrName>ppt_x</p:attrName>
                                        </p:attrNameLst>
                                      </p:cBhvr>
                                      <p:tavLst>
                                        <p:tav tm="0">
                                          <p:val>
                                            <p:strVal val="#ppt_x"/>
                                          </p:val>
                                        </p:tav>
                                        <p:tav tm="100000">
                                          <p:val>
                                            <p:strVal val="#ppt_x"/>
                                          </p:val>
                                        </p:tav>
                                      </p:tavLst>
                                    </p:anim>
                                    <p:anim calcmode="lin" valueType="num">
                                      <p:cBhvr>
                                        <p:cTn id="13" dur="1000" fill="hold"/>
                                        <p:tgtEl>
                                          <p:spTgt spid="71"/>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1000"/>
                                        <p:tgtEl>
                                          <p:spTgt spid="26"/>
                                        </p:tgtEl>
                                      </p:cBhvr>
                                    </p:animEffect>
                                    <p:anim calcmode="lin" valueType="num">
                                      <p:cBhvr>
                                        <p:cTn id="17" dur="1000" fill="hold"/>
                                        <p:tgtEl>
                                          <p:spTgt spid="26"/>
                                        </p:tgtEl>
                                        <p:attrNameLst>
                                          <p:attrName>ppt_x</p:attrName>
                                        </p:attrNameLst>
                                      </p:cBhvr>
                                      <p:tavLst>
                                        <p:tav tm="0">
                                          <p:val>
                                            <p:strVal val="#ppt_x"/>
                                          </p:val>
                                        </p:tav>
                                        <p:tav tm="100000">
                                          <p:val>
                                            <p:strVal val="#ppt_x"/>
                                          </p:val>
                                        </p:tav>
                                      </p:tavLst>
                                    </p:anim>
                                    <p:anim calcmode="lin" valueType="num">
                                      <p:cBhvr>
                                        <p:cTn id="18" dur="1000" fill="hold"/>
                                        <p:tgtEl>
                                          <p:spTgt spid="2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up)">
                                      <p:cBhvr>
                                        <p:cTn id="27" dur="500"/>
                                        <p:tgtEl>
                                          <p:spTgt spid="70"/>
                                        </p:tgtEl>
                                      </p:cBhvr>
                                    </p:animEffect>
                                  </p:childTnLst>
                                </p:cTn>
                              </p:par>
                              <p:par>
                                <p:cTn id="28" presetID="22" presetClass="entr" presetSubtype="8" fill="hold" grpId="0" nodeType="withEffect">
                                  <p:stCondLst>
                                    <p:cond delay="350"/>
                                  </p:stCondLst>
                                  <p:childTnLst>
                                    <p:set>
                                      <p:cBhvr>
                                        <p:cTn id="29" dur="1" fill="hold">
                                          <p:stCondLst>
                                            <p:cond delay="0"/>
                                          </p:stCondLst>
                                        </p:cTn>
                                        <p:tgtEl>
                                          <p:spTgt spid="149"/>
                                        </p:tgtEl>
                                        <p:attrNameLst>
                                          <p:attrName>style.visibility</p:attrName>
                                        </p:attrNameLst>
                                      </p:cBhvr>
                                      <p:to>
                                        <p:strVal val="visible"/>
                                      </p:to>
                                    </p:set>
                                    <p:animEffect transition="in" filter="wipe(left)">
                                      <p:cBhvr>
                                        <p:cTn id="30" dur="750"/>
                                        <p:tgtEl>
                                          <p:spTgt spid="149"/>
                                        </p:tgtEl>
                                      </p:cBhvr>
                                    </p:animEffect>
                                  </p:childTnLst>
                                </p:cTn>
                              </p:par>
                            </p:childTnLst>
                          </p:cTn>
                        </p:par>
                        <p:par>
                          <p:cTn id="31" fill="hold">
                            <p:stCondLst>
                              <p:cond delay="2600"/>
                            </p:stCondLst>
                            <p:childTnLst>
                              <p:par>
                                <p:cTn id="32" presetID="42" presetClass="entr" presetSubtype="0" fill="hold" grpId="0" nodeType="afterEffect">
                                  <p:stCondLst>
                                    <p:cond delay="0"/>
                                  </p:stCondLst>
                                  <p:childTnLst>
                                    <p:set>
                                      <p:cBhvr>
                                        <p:cTn id="33" dur="1" fill="hold">
                                          <p:stCondLst>
                                            <p:cond delay="0"/>
                                          </p:stCondLst>
                                        </p:cTn>
                                        <p:tgtEl>
                                          <p:spTgt spid="24">
                                            <p:txEl>
                                              <p:pRg st="1" end="1"/>
                                            </p:txEl>
                                          </p:spTgt>
                                        </p:tgtEl>
                                        <p:attrNameLst>
                                          <p:attrName>style.visibility</p:attrName>
                                        </p:attrNameLst>
                                      </p:cBhvr>
                                      <p:to>
                                        <p:strVal val="visible"/>
                                      </p:to>
                                    </p:set>
                                    <p:animEffect transition="in" filter="fade">
                                      <p:cBhvr>
                                        <p:cTn id="34" dur="1000"/>
                                        <p:tgtEl>
                                          <p:spTgt spid="24">
                                            <p:txEl>
                                              <p:pRg st="1" end="1"/>
                                            </p:txEl>
                                          </p:spTgt>
                                        </p:tgtEl>
                                      </p:cBhvr>
                                    </p:animEffect>
                                    <p:anim calcmode="lin" valueType="num">
                                      <p:cBhvr>
                                        <p:cTn id="35" dur="1000" fill="hold"/>
                                        <p:tgtEl>
                                          <p:spTgt spid="24">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24">
                                            <p:txEl>
                                              <p:pRg st="1" end="1"/>
                                            </p:txEl>
                                          </p:spTgt>
                                        </p:tgtEl>
                                        <p:attrNameLst>
                                          <p:attrName>ppt_y</p:attrName>
                                        </p:attrNameLst>
                                      </p:cBhvr>
                                      <p:tavLst>
                                        <p:tav tm="0">
                                          <p:val>
                                            <p:strVal val="#ppt_y+.1"/>
                                          </p:val>
                                        </p:tav>
                                        <p:tav tm="100000">
                                          <p:val>
                                            <p:strVal val="#ppt_y"/>
                                          </p:val>
                                        </p:tav>
                                      </p:tavLst>
                                    </p:anim>
                                  </p:childTnLst>
                                </p:cTn>
                              </p:par>
                            </p:childTnLst>
                          </p:cTn>
                        </p:par>
                        <p:par>
                          <p:cTn id="37" fill="hold">
                            <p:stCondLst>
                              <p:cond delay="3600"/>
                            </p:stCondLst>
                            <p:childTnLst>
                              <p:par>
                                <p:cTn id="38" presetID="42" presetClass="entr" presetSubtype="0" fill="hold" grpId="0" nodeType="afterEffect">
                                  <p:stCondLst>
                                    <p:cond delay="0"/>
                                  </p:stCondLst>
                                  <p:childTnLst>
                                    <p:set>
                                      <p:cBhvr>
                                        <p:cTn id="39" dur="1" fill="hold">
                                          <p:stCondLst>
                                            <p:cond delay="0"/>
                                          </p:stCondLst>
                                        </p:cTn>
                                        <p:tgtEl>
                                          <p:spTgt spid="24">
                                            <p:txEl>
                                              <p:pRg st="2" end="2"/>
                                            </p:txEl>
                                          </p:spTgt>
                                        </p:tgtEl>
                                        <p:attrNameLst>
                                          <p:attrName>style.visibility</p:attrName>
                                        </p:attrNameLst>
                                      </p:cBhvr>
                                      <p:to>
                                        <p:strVal val="visible"/>
                                      </p:to>
                                    </p:set>
                                    <p:animEffect transition="in" filter="fade">
                                      <p:cBhvr>
                                        <p:cTn id="40" dur="1000"/>
                                        <p:tgtEl>
                                          <p:spTgt spid="24">
                                            <p:txEl>
                                              <p:pRg st="2" end="2"/>
                                            </p:txEl>
                                          </p:spTgt>
                                        </p:tgtEl>
                                      </p:cBhvr>
                                    </p:animEffect>
                                    <p:anim calcmode="lin" valueType="num">
                                      <p:cBhvr>
                                        <p:cTn id="41" dur="1000" fill="hold"/>
                                        <p:tgtEl>
                                          <p:spTgt spid="24">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24">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4600"/>
                            </p:stCondLst>
                            <p:childTnLst>
                              <p:par>
                                <p:cTn id="44" presetID="42" presetClass="entr" presetSubtype="0" fill="hold" grpId="0" nodeType="afterEffect">
                                  <p:stCondLst>
                                    <p:cond delay="0"/>
                                  </p:stCondLst>
                                  <p:childTnLst>
                                    <p:set>
                                      <p:cBhvr>
                                        <p:cTn id="45" dur="1" fill="hold">
                                          <p:stCondLst>
                                            <p:cond delay="0"/>
                                          </p:stCondLst>
                                        </p:cTn>
                                        <p:tgtEl>
                                          <p:spTgt spid="24">
                                            <p:txEl>
                                              <p:pRg st="3" end="3"/>
                                            </p:txEl>
                                          </p:spTgt>
                                        </p:tgtEl>
                                        <p:attrNameLst>
                                          <p:attrName>style.visibility</p:attrName>
                                        </p:attrNameLst>
                                      </p:cBhvr>
                                      <p:to>
                                        <p:strVal val="visible"/>
                                      </p:to>
                                    </p:set>
                                    <p:animEffect transition="in" filter="fade">
                                      <p:cBhvr>
                                        <p:cTn id="46" dur="1000"/>
                                        <p:tgtEl>
                                          <p:spTgt spid="24">
                                            <p:txEl>
                                              <p:pRg st="3" end="3"/>
                                            </p:txEl>
                                          </p:spTgt>
                                        </p:tgtEl>
                                      </p:cBhvr>
                                    </p:animEffect>
                                    <p:anim calcmode="lin" valueType="num">
                                      <p:cBhvr>
                                        <p:cTn id="47" dur="1000" fill="hold"/>
                                        <p:tgtEl>
                                          <p:spTgt spid="24">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24">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5600"/>
                            </p:stCondLst>
                            <p:childTnLst>
                              <p:par>
                                <p:cTn id="50" presetID="42" presetClass="entr" presetSubtype="0"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1000"/>
                                        <p:tgtEl>
                                          <p:spTgt spid="18"/>
                                        </p:tgtEl>
                                      </p:cBhvr>
                                    </p:animEffect>
                                    <p:anim calcmode="lin" valueType="num">
                                      <p:cBhvr>
                                        <p:cTn id="53" dur="1000" fill="hold"/>
                                        <p:tgtEl>
                                          <p:spTgt spid="18"/>
                                        </p:tgtEl>
                                        <p:attrNameLst>
                                          <p:attrName>ppt_x</p:attrName>
                                        </p:attrNameLst>
                                      </p:cBhvr>
                                      <p:tavLst>
                                        <p:tav tm="0">
                                          <p:val>
                                            <p:strVal val="#ppt_x"/>
                                          </p:val>
                                        </p:tav>
                                        <p:tav tm="100000">
                                          <p:val>
                                            <p:strVal val="#ppt_x"/>
                                          </p:val>
                                        </p:tav>
                                      </p:tavLst>
                                    </p:anim>
                                    <p:anim calcmode="lin" valueType="num">
                                      <p:cBhvr>
                                        <p:cTn id="54" dur="1000" fill="hold"/>
                                        <p:tgtEl>
                                          <p:spTgt spid="18"/>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1000"/>
                                        <p:tgtEl>
                                          <p:spTgt spid="27"/>
                                        </p:tgtEl>
                                      </p:cBhvr>
                                    </p:animEffect>
                                    <p:anim calcmode="lin" valueType="num">
                                      <p:cBhvr>
                                        <p:cTn id="58" dur="1000" fill="hold"/>
                                        <p:tgtEl>
                                          <p:spTgt spid="27"/>
                                        </p:tgtEl>
                                        <p:attrNameLst>
                                          <p:attrName>ppt_x</p:attrName>
                                        </p:attrNameLst>
                                      </p:cBhvr>
                                      <p:tavLst>
                                        <p:tav tm="0">
                                          <p:val>
                                            <p:strVal val="#ppt_x"/>
                                          </p:val>
                                        </p:tav>
                                        <p:tav tm="100000">
                                          <p:val>
                                            <p:strVal val="#ppt_x"/>
                                          </p:val>
                                        </p:tav>
                                      </p:tavLst>
                                    </p:anim>
                                    <p:anim calcmode="lin" valueType="num">
                                      <p:cBhvr>
                                        <p:cTn id="59" dur="1000" fill="hold"/>
                                        <p:tgtEl>
                                          <p:spTgt spid="27"/>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1000"/>
                                        <p:tgtEl>
                                          <p:spTgt spid="25"/>
                                        </p:tgtEl>
                                      </p:cBhvr>
                                    </p:animEffect>
                                    <p:anim calcmode="lin" valueType="num">
                                      <p:cBhvr>
                                        <p:cTn id="63" dur="1000" fill="hold"/>
                                        <p:tgtEl>
                                          <p:spTgt spid="25"/>
                                        </p:tgtEl>
                                        <p:attrNameLst>
                                          <p:attrName>ppt_x</p:attrName>
                                        </p:attrNameLst>
                                      </p:cBhvr>
                                      <p:tavLst>
                                        <p:tav tm="0">
                                          <p:val>
                                            <p:strVal val="#ppt_x"/>
                                          </p:val>
                                        </p:tav>
                                        <p:tav tm="100000">
                                          <p:val>
                                            <p:strVal val="#ppt_x"/>
                                          </p:val>
                                        </p:tav>
                                      </p:tavLst>
                                    </p:anim>
                                    <p:anim calcmode="lin" valueType="num">
                                      <p:cBhvr>
                                        <p:cTn id="64" dur="1000" fill="hold"/>
                                        <p:tgtEl>
                                          <p:spTgt spid="25"/>
                                        </p:tgtEl>
                                        <p:attrNameLst>
                                          <p:attrName>ppt_y</p:attrName>
                                        </p:attrNameLst>
                                      </p:cBhvr>
                                      <p:tavLst>
                                        <p:tav tm="0">
                                          <p:val>
                                            <p:strVal val="#ppt_y+.1"/>
                                          </p:val>
                                        </p:tav>
                                        <p:tav tm="100000">
                                          <p:val>
                                            <p:strVal val="#ppt_y"/>
                                          </p:val>
                                        </p:tav>
                                      </p:tavLst>
                                    </p:anim>
                                  </p:childTnLst>
                                </p:cTn>
                              </p:par>
                            </p:childTnLst>
                          </p:cTn>
                        </p:par>
                        <p:par>
                          <p:cTn id="65" fill="hold">
                            <p:stCondLst>
                              <p:cond delay="6600"/>
                            </p:stCondLst>
                            <p:childTnLst>
                              <p:par>
                                <p:cTn id="66" presetID="22" presetClass="entr" presetSubtype="1" fill="hold" grpId="0" nodeType="after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up)">
                                      <p:cBhvr>
                                        <p:cTn id="68" dur="500"/>
                                        <p:tgtEl>
                                          <p:spTgt spid="16"/>
                                        </p:tgtEl>
                                      </p:cBhvr>
                                    </p:animEffect>
                                  </p:childTnLst>
                                </p:cTn>
                              </p:par>
                              <p:par>
                                <p:cTn id="69" presetID="22" presetClass="entr" presetSubtype="2" fill="hold" grpId="0" nodeType="withEffect">
                                  <p:stCondLst>
                                    <p:cond delay="350"/>
                                  </p:stCondLst>
                                  <p:childTnLst>
                                    <p:set>
                                      <p:cBhvr>
                                        <p:cTn id="70" dur="1" fill="hold">
                                          <p:stCondLst>
                                            <p:cond delay="0"/>
                                          </p:stCondLst>
                                        </p:cTn>
                                        <p:tgtEl>
                                          <p:spTgt spid="17"/>
                                        </p:tgtEl>
                                        <p:attrNameLst>
                                          <p:attrName>style.visibility</p:attrName>
                                        </p:attrNameLst>
                                      </p:cBhvr>
                                      <p:to>
                                        <p:strVal val="visible"/>
                                      </p:to>
                                    </p:set>
                                    <p:animEffect transition="in" filter="wipe(right)">
                                      <p:cBhvr>
                                        <p:cTn id="71" dur="750"/>
                                        <p:tgtEl>
                                          <p:spTgt spid="17"/>
                                        </p:tgtEl>
                                      </p:cBhvr>
                                    </p:animEffect>
                                  </p:childTnLst>
                                </p:cTn>
                              </p:par>
                            </p:childTnLst>
                          </p:cTn>
                        </p:par>
                        <p:par>
                          <p:cTn id="72" fill="hold">
                            <p:stCondLst>
                              <p:cond delay="7700"/>
                            </p:stCondLst>
                            <p:childTnLst>
                              <p:par>
                                <p:cTn id="73" presetID="42" presetClass="entr" presetSubtype="0" fill="hold" grpId="0" nodeType="afterEffect">
                                  <p:stCondLst>
                                    <p:cond delay="0"/>
                                  </p:stCondLst>
                                  <p:childTnLst>
                                    <p:set>
                                      <p:cBhvr>
                                        <p:cTn id="74" dur="1" fill="hold">
                                          <p:stCondLst>
                                            <p:cond delay="0"/>
                                          </p:stCondLst>
                                        </p:cTn>
                                        <p:tgtEl>
                                          <p:spTgt spid="22">
                                            <p:txEl>
                                              <p:pRg st="1" end="1"/>
                                            </p:txEl>
                                          </p:spTgt>
                                        </p:tgtEl>
                                        <p:attrNameLst>
                                          <p:attrName>style.visibility</p:attrName>
                                        </p:attrNameLst>
                                      </p:cBhvr>
                                      <p:to>
                                        <p:strVal val="visible"/>
                                      </p:to>
                                    </p:set>
                                    <p:animEffect transition="in" filter="fade">
                                      <p:cBhvr>
                                        <p:cTn id="75" dur="1000"/>
                                        <p:tgtEl>
                                          <p:spTgt spid="22">
                                            <p:txEl>
                                              <p:pRg st="1" end="1"/>
                                            </p:txEl>
                                          </p:spTgt>
                                        </p:tgtEl>
                                      </p:cBhvr>
                                    </p:animEffect>
                                    <p:anim calcmode="lin" valueType="num">
                                      <p:cBhvr>
                                        <p:cTn id="76" dur="1000" fill="hold"/>
                                        <p:tgtEl>
                                          <p:spTgt spid="22">
                                            <p:txEl>
                                              <p:pRg st="1" end="1"/>
                                            </p:txEl>
                                          </p:spTgt>
                                        </p:tgtEl>
                                        <p:attrNameLst>
                                          <p:attrName>ppt_x</p:attrName>
                                        </p:attrNameLst>
                                      </p:cBhvr>
                                      <p:tavLst>
                                        <p:tav tm="0">
                                          <p:val>
                                            <p:strVal val="#ppt_x"/>
                                          </p:val>
                                        </p:tav>
                                        <p:tav tm="100000">
                                          <p:val>
                                            <p:strVal val="#ppt_x"/>
                                          </p:val>
                                        </p:tav>
                                      </p:tavLst>
                                    </p:anim>
                                    <p:anim calcmode="lin" valueType="num">
                                      <p:cBhvr>
                                        <p:cTn id="77" dur="1000" fill="hold"/>
                                        <p:tgtEl>
                                          <p:spTgt spid="22">
                                            <p:txEl>
                                              <p:pRg st="1" end="1"/>
                                            </p:txEl>
                                          </p:spTgt>
                                        </p:tgtEl>
                                        <p:attrNameLst>
                                          <p:attrName>ppt_y</p:attrName>
                                        </p:attrNameLst>
                                      </p:cBhvr>
                                      <p:tavLst>
                                        <p:tav tm="0">
                                          <p:val>
                                            <p:strVal val="#ppt_y+.1"/>
                                          </p:val>
                                        </p:tav>
                                        <p:tav tm="100000">
                                          <p:val>
                                            <p:strVal val="#ppt_y"/>
                                          </p:val>
                                        </p:tav>
                                      </p:tavLst>
                                    </p:anim>
                                  </p:childTnLst>
                                </p:cTn>
                              </p:par>
                            </p:childTnLst>
                          </p:cTn>
                        </p:par>
                        <p:par>
                          <p:cTn id="78" fill="hold">
                            <p:stCondLst>
                              <p:cond delay="8700"/>
                            </p:stCondLst>
                            <p:childTnLst>
                              <p:par>
                                <p:cTn id="79" presetID="42" presetClass="entr" presetSubtype="0" fill="hold" grpId="0" nodeType="afterEffect">
                                  <p:stCondLst>
                                    <p:cond delay="0"/>
                                  </p:stCondLst>
                                  <p:childTnLst>
                                    <p:set>
                                      <p:cBhvr>
                                        <p:cTn id="80" dur="1" fill="hold">
                                          <p:stCondLst>
                                            <p:cond delay="0"/>
                                          </p:stCondLst>
                                        </p:cTn>
                                        <p:tgtEl>
                                          <p:spTgt spid="22">
                                            <p:txEl>
                                              <p:pRg st="2" end="2"/>
                                            </p:txEl>
                                          </p:spTgt>
                                        </p:tgtEl>
                                        <p:attrNameLst>
                                          <p:attrName>style.visibility</p:attrName>
                                        </p:attrNameLst>
                                      </p:cBhvr>
                                      <p:to>
                                        <p:strVal val="visible"/>
                                      </p:to>
                                    </p:set>
                                    <p:animEffect transition="in" filter="fade">
                                      <p:cBhvr>
                                        <p:cTn id="81" dur="1000"/>
                                        <p:tgtEl>
                                          <p:spTgt spid="22">
                                            <p:txEl>
                                              <p:pRg st="2" end="2"/>
                                            </p:txEl>
                                          </p:spTgt>
                                        </p:tgtEl>
                                      </p:cBhvr>
                                    </p:animEffect>
                                    <p:anim calcmode="lin" valueType="num">
                                      <p:cBhvr>
                                        <p:cTn id="82"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83"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84" fill="hold">
                            <p:stCondLst>
                              <p:cond delay="9700"/>
                            </p:stCondLst>
                            <p:childTnLst>
                              <p:par>
                                <p:cTn id="85" presetID="42" presetClass="entr" presetSubtype="0" fill="hold" grpId="0" nodeType="afterEffect">
                                  <p:stCondLst>
                                    <p:cond delay="0"/>
                                  </p:stCondLst>
                                  <p:childTnLst>
                                    <p:set>
                                      <p:cBhvr>
                                        <p:cTn id="86" dur="1" fill="hold">
                                          <p:stCondLst>
                                            <p:cond delay="0"/>
                                          </p:stCondLst>
                                        </p:cTn>
                                        <p:tgtEl>
                                          <p:spTgt spid="22">
                                            <p:txEl>
                                              <p:pRg st="3" end="3"/>
                                            </p:txEl>
                                          </p:spTgt>
                                        </p:tgtEl>
                                        <p:attrNameLst>
                                          <p:attrName>style.visibility</p:attrName>
                                        </p:attrNameLst>
                                      </p:cBhvr>
                                      <p:to>
                                        <p:strVal val="visible"/>
                                      </p:to>
                                    </p:set>
                                    <p:animEffect transition="in" filter="fade">
                                      <p:cBhvr>
                                        <p:cTn id="87" dur="1000"/>
                                        <p:tgtEl>
                                          <p:spTgt spid="22">
                                            <p:txEl>
                                              <p:pRg st="3" end="3"/>
                                            </p:txEl>
                                          </p:spTgt>
                                        </p:tgtEl>
                                      </p:cBhvr>
                                    </p:animEffect>
                                    <p:anim calcmode="lin" valueType="num">
                                      <p:cBhvr>
                                        <p:cTn id="88" dur="1000" fill="hold"/>
                                        <p:tgtEl>
                                          <p:spTgt spid="22">
                                            <p:txEl>
                                              <p:pRg st="3" end="3"/>
                                            </p:txEl>
                                          </p:spTgt>
                                        </p:tgtEl>
                                        <p:attrNameLst>
                                          <p:attrName>ppt_x</p:attrName>
                                        </p:attrNameLst>
                                      </p:cBhvr>
                                      <p:tavLst>
                                        <p:tav tm="0">
                                          <p:val>
                                            <p:strVal val="#ppt_x"/>
                                          </p:val>
                                        </p:tav>
                                        <p:tav tm="100000">
                                          <p:val>
                                            <p:strVal val="#ppt_x"/>
                                          </p:val>
                                        </p:tav>
                                      </p:tavLst>
                                    </p:anim>
                                    <p:anim calcmode="lin" valueType="num">
                                      <p:cBhvr>
                                        <p:cTn id="89" dur="1000" fill="hold"/>
                                        <p:tgtEl>
                                          <p:spTgt spid="2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49" grpId="0" animBg="1"/>
      <p:bldP spid="16" grpId="0" animBg="1"/>
      <p:bldP spid="17" grpId="0" animBg="1"/>
      <p:bldP spid="22" grpId="0" build="p"/>
      <p:bldP spid="23" grpId="0"/>
      <p:bldP spid="24" grpId="0" build="p"/>
      <p:bldP spid="25" grpId="0"/>
      <p:bldP spid="2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520363D-8C2A-4F01-8B67-5E916FC7DEEC}"/>
              </a:ext>
            </a:extLst>
          </p:cNvPr>
          <p:cNvGrpSpPr/>
          <p:nvPr/>
        </p:nvGrpSpPr>
        <p:grpSpPr>
          <a:xfrm>
            <a:off x="6583680" y="3253020"/>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921016" y="3049606"/>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grpSp>
        <p:nvGrpSpPr>
          <p:cNvPr id="28" name="Group 27">
            <a:extLst>
              <a:ext uri="{FF2B5EF4-FFF2-40B4-BE49-F238E27FC236}">
                <a16:creationId xmlns:a16="http://schemas.microsoft.com/office/drawing/2014/main" id="{82DC8794-8851-4285-8507-17644B045B8C}"/>
              </a:ext>
            </a:extLst>
          </p:cNvPr>
          <p:cNvGrpSpPr/>
          <p:nvPr/>
        </p:nvGrpSpPr>
        <p:grpSpPr>
          <a:xfrm>
            <a:off x="1078399" y="4224985"/>
            <a:ext cx="4297680" cy="1313664"/>
            <a:chOff x="6065520" y="4275748"/>
            <a:chExt cx="4297680" cy="1313664"/>
          </a:xfrm>
        </p:grpSpPr>
        <p:sp>
          <p:nvSpPr>
            <p:cNvPr id="29" name="Freeform: Shape 28">
              <a:extLst>
                <a:ext uri="{FF2B5EF4-FFF2-40B4-BE49-F238E27FC236}">
                  <a16:creationId xmlns:a16="http://schemas.microsoft.com/office/drawing/2014/main" id="{DA537BD8-35EC-40F7-BB82-C9F6EE57ABC7}"/>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DA8F12E7-4475-4B90-BC9F-158AC845DD82}"/>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4" name="Group 33">
            <a:extLst>
              <a:ext uri="{FF2B5EF4-FFF2-40B4-BE49-F238E27FC236}">
                <a16:creationId xmlns:a16="http://schemas.microsoft.com/office/drawing/2014/main" id="{40F8C915-9E57-4A98-81A2-FA4E0157BF66}"/>
              </a:ext>
            </a:extLst>
          </p:cNvPr>
          <p:cNvGrpSpPr/>
          <p:nvPr/>
        </p:nvGrpSpPr>
        <p:grpSpPr>
          <a:xfrm>
            <a:off x="1038448" y="2245964"/>
            <a:ext cx="4297680" cy="1313664"/>
            <a:chOff x="6065520" y="1259458"/>
            <a:chExt cx="4297680" cy="1313664"/>
          </a:xfrm>
        </p:grpSpPr>
        <p:sp>
          <p:nvSpPr>
            <p:cNvPr id="35" name="Freeform: Shape 34">
              <a:extLst>
                <a:ext uri="{FF2B5EF4-FFF2-40B4-BE49-F238E27FC236}">
                  <a16:creationId xmlns:a16="http://schemas.microsoft.com/office/drawing/2014/main" id="{29B8A6B7-7D86-4BC4-B099-E95650D1AD2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33C7412-9F69-4AA3-8061-98140F2F9BD8}"/>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7" name="Group 36">
            <a:extLst>
              <a:ext uri="{FF2B5EF4-FFF2-40B4-BE49-F238E27FC236}">
                <a16:creationId xmlns:a16="http://schemas.microsoft.com/office/drawing/2014/main" id="{A231E556-1242-4C36-94C1-CA56B178B60F}"/>
              </a:ext>
            </a:extLst>
          </p:cNvPr>
          <p:cNvGrpSpPr/>
          <p:nvPr/>
        </p:nvGrpSpPr>
        <p:grpSpPr>
          <a:xfrm>
            <a:off x="4315048" y="2044542"/>
            <a:ext cx="1645920" cy="1514246"/>
            <a:chOff x="9342120" y="1058036"/>
            <a:chExt cx="1645920" cy="1514246"/>
          </a:xfrm>
        </p:grpSpPr>
        <p:sp>
          <p:nvSpPr>
            <p:cNvPr id="38" name="Hexagon 37">
              <a:extLst>
                <a:ext uri="{FF2B5EF4-FFF2-40B4-BE49-F238E27FC236}">
                  <a16:creationId xmlns:a16="http://schemas.microsoft.com/office/drawing/2014/main" id="{F23A0E4B-69BF-4030-A8C4-B6D4D3D4647B}"/>
                </a:ext>
              </a:extLst>
            </p:cNvPr>
            <p:cNvSpPr>
              <a:spLocks noChangeAspect="1"/>
            </p:cNvSpPr>
            <p:nvPr/>
          </p:nvSpPr>
          <p:spPr>
            <a:xfrm>
              <a:off x="9342120" y="1058036"/>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392F53E0-9A48-473F-B044-501760DC9928}"/>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grpSp>
        <p:nvGrpSpPr>
          <p:cNvPr id="43" name="Group 42">
            <a:extLst>
              <a:ext uri="{FF2B5EF4-FFF2-40B4-BE49-F238E27FC236}">
                <a16:creationId xmlns:a16="http://schemas.microsoft.com/office/drawing/2014/main" id="{29E02F1F-DC0B-49E6-B7F6-3140670A819F}"/>
              </a:ext>
            </a:extLst>
          </p:cNvPr>
          <p:cNvGrpSpPr/>
          <p:nvPr/>
        </p:nvGrpSpPr>
        <p:grpSpPr>
          <a:xfrm>
            <a:off x="4354999" y="4042864"/>
            <a:ext cx="1645920" cy="1514246"/>
            <a:chOff x="9342120" y="4093627"/>
            <a:chExt cx="1645920" cy="1514246"/>
          </a:xfrm>
        </p:grpSpPr>
        <p:sp>
          <p:nvSpPr>
            <p:cNvPr id="44" name="Hexagon 43">
              <a:extLst>
                <a:ext uri="{FF2B5EF4-FFF2-40B4-BE49-F238E27FC236}">
                  <a16:creationId xmlns:a16="http://schemas.microsoft.com/office/drawing/2014/main" id="{F47FBDB1-379A-47BC-A60F-0D177C130248}"/>
                </a:ext>
              </a:extLst>
            </p:cNvPr>
            <p:cNvSpPr>
              <a:spLocks noChangeAspect="1"/>
            </p:cNvSpPr>
            <p:nvPr/>
          </p:nvSpPr>
          <p:spPr>
            <a:xfrm>
              <a:off x="9342120" y="4093627"/>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4F34B0F1-D886-4958-822B-8451FE983CEA}"/>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400" b="1" dirty="0">
                  <a:solidFill>
                    <a:schemeClr val="bg1"/>
                  </a:solidFill>
                </a:rPr>
                <a:t>OPTION</a:t>
              </a:r>
            </a:p>
          </p:txBody>
        </p:sp>
      </p:grpSp>
      <p:grpSp>
        <p:nvGrpSpPr>
          <p:cNvPr id="46" name="Group 45">
            <a:extLst>
              <a:ext uri="{FF2B5EF4-FFF2-40B4-BE49-F238E27FC236}">
                <a16:creationId xmlns:a16="http://schemas.microsoft.com/office/drawing/2014/main" id="{2FA02D1C-59E8-42AD-AA23-B862BB46E185}"/>
              </a:ext>
            </a:extLst>
          </p:cNvPr>
          <p:cNvGrpSpPr/>
          <p:nvPr/>
        </p:nvGrpSpPr>
        <p:grpSpPr>
          <a:xfrm>
            <a:off x="6583680" y="1255538"/>
            <a:ext cx="4297680" cy="1313664"/>
            <a:chOff x="6065520" y="2767602"/>
            <a:chExt cx="4297680" cy="1313664"/>
          </a:xfrm>
        </p:grpSpPr>
        <p:sp>
          <p:nvSpPr>
            <p:cNvPr id="47" name="Freeform: Shape 46">
              <a:extLst>
                <a:ext uri="{FF2B5EF4-FFF2-40B4-BE49-F238E27FC236}">
                  <a16:creationId xmlns:a16="http://schemas.microsoft.com/office/drawing/2014/main" id="{A88B7FBE-B7D2-404C-91F8-5AC33BBE9E09}"/>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513A688-1CB6-4A02-9B88-2F327380FFE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9" name="Group 48">
            <a:extLst>
              <a:ext uri="{FF2B5EF4-FFF2-40B4-BE49-F238E27FC236}">
                <a16:creationId xmlns:a16="http://schemas.microsoft.com/office/drawing/2014/main" id="{84C1E500-5B2C-4FA5-B2C9-26AB400F5332}"/>
              </a:ext>
            </a:extLst>
          </p:cNvPr>
          <p:cNvGrpSpPr/>
          <p:nvPr/>
        </p:nvGrpSpPr>
        <p:grpSpPr>
          <a:xfrm>
            <a:off x="5921016" y="1052124"/>
            <a:ext cx="1645920" cy="1514246"/>
            <a:chOff x="5402856" y="2564188"/>
            <a:chExt cx="1645920" cy="1514246"/>
          </a:xfrm>
          <a:effectLst>
            <a:outerShdw blurRad="50800" dist="38100" dir="18900000" algn="bl" rotWithShape="0">
              <a:prstClr val="black">
                <a:alpha val="40000"/>
              </a:prstClr>
            </a:outerShdw>
          </a:effectLst>
        </p:grpSpPr>
        <p:sp>
          <p:nvSpPr>
            <p:cNvPr id="50" name="Hexagon 49">
              <a:extLst>
                <a:ext uri="{FF2B5EF4-FFF2-40B4-BE49-F238E27FC236}">
                  <a16:creationId xmlns:a16="http://schemas.microsoft.com/office/drawing/2014/main" id="{4EAB1AC2-7ED0-4D93-8B69-4235F89F2477}"/>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0F8B05A4-2D67-4218-B169-2D9CB7AFB8A9}"/>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grpSp>
        <p:nvGrpSpPr>
          <p:cNvPr id="52" name="Group 51">
            <a:extLst>
              <a:ext uri="{FF2B5EF4-FFF2-40B4-BE49-F238E27FC236}">
                <a16:creationId xmlns:a16="http://schemas.microsoft.com/office/drawing/2014/main" id="{B4CFE0DE-8D93-4883-A2D0-36210F5D7022}"/>
              </a:ext>
            </a:extLst>
          </p:cNvPr>
          <p:cNvGrpSpPr/>
          <p:nvPr/>
        </p:nvGrpSpPr>
        <p:grpSpPr>
          <a:xfrm>
            <a:off x="6583680" y="5239536"/>
            <a:ext cx="4297680" cy="1313664"/>
            <a:chOff x="6065520" y="2767602"/>
            <a:chExt cx="4297680" cy="1313664"/>
          </a:xfrm>
        </p:grpSpPr>
        <p:sp>
          <p:nvSpPr>
            <p:cNvPr id="53" name="Freeform: Shape 52">
              <a:extLst>
                <a:ext uri="{FF2B5EF4-FFF2-40B4-BE49-F238E27FC236}">
                  <a16:creationId xmlns:a16="http://schemas.microsoft.com/office/drawing/2014/main" id="{FFDBB0BF-EEEB-46F7-A8D8-6EDA047B2EF0}"/>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0F8BC97-9C07-4185-B50E-9038A3AF4C9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55" name="Group 54">
            <a:extLst>
              <a:ext uri="{FF2B5EF4-FFF2-40B4-BE49-F238E27FC236}">
                <a16:creationId xmlns:a16="http://schemas.microsoft.com/office/drawing/2014/main" id="{146DCD7A-CDCA-4EE2-9573-90242B2F061C}"/>
              </a:ext>
            </a:extLst>
          </p:cNvPr>
          <p:cNvGrpSpPr/>
          <p:nvPr/>
        </p:nvGrpSpPr>
        <p:grpSpPr>
          <a:xfrm>
            <a:off x="5921016" y="5036122"/>
            <a:ext cx="1645920" cy="1514246"/>
            <a:chOff x="5402856" y="2564188"/>
            <a:chExt cx="1645920" cy="1514246"/>
          </a:xfrm>
        </p:grpSpPr>
        <p:sp>
          <p:nvSpPr>
            <p:cNvPr id="56" name="Hexagon 55">
              <a:extLst>
                <a:ext uri="{FF2B5EF4-FFF2-40B4-BE49-F238E27FC236}">
                  <a16:creationId xmlns:a16="http://schemas.microsoft.com/office/drawing/2014/main" id="{BB84423F-1C7D-475A-9FCB-E4B76392CA5F}"/>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6F1A723-AD83-4702-AA57-06CF32DA741C}"/>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05</a:t>
              </a:r>
            </a:p>
            <a:p>
              <a:pPr algn="ctr"/>
              <a:r>
                <a:rPr lang="en-US" sz="1400" b="1" dirty="0">
                  <a:solidFill>
                    <a:schemeClr val="bg1"/>
                  </a:solidFill>
                </a:rPr>
                <a:t>OPTION</a:t>
              </a:r>
            </a:p>
          </p:txBody>
        </p:sp>
      </p:grpSp>
      <p:sp>
        <p:nvSpPr>
          <p:cNvPr id="58" name="TextBox 57">
            <a:extLst>
              <a:ext uri="{FF2B5EF4-FFF2-40B4-BE49-F238E27FC236}">
                <a16:creationId xmlns:a16="http://schemas.microsoft.com/office/drawing/2014/main" id="{6C1DCB70-47AC-430A-96D0-E586FFE300F5}"/>
              </a:ext>
            </a:extLst>
          </p:cNvPr>
          <p:cNvSpPr txBox="1"/>
          <p:nvPr/>
        </p:nvSpPr>
        <p:spPr>
          <a:xfrm>
            <a:off x="387495" y="305067"/>
            <a:ext cx="40321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spTree>
    <p:extLst>
      <p:ext uri="{BB962C8B-B14F-4D97-AF65-F5344CB8AC3E}">
        <p14:creationId xmlns:p14="http://schemas.microsoft.com/office/powerpoint/2010/main" val="446724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1000"/>
                                        <p:tgtEl>
                                          <p:spTgt spid="5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750" fill="hold"/>
                                        <p:tgtEl>
                                          <p:spTgt spid="49"/>
                                        </p:tgtEl>
                                        <p:attrNameLst>
                                          <p:attrName>ppt_w</p:attrName>
                                        </p:attrNameLst>
                                      </p:cBhvr>
                                      <p:tavLst>
                                        <p:tav tm="0">
                                          <p:val>
                                            <p:fltVal val="0"/>
                                          </p:val>
                                        </p:tav>
                                        <p:tav tm="100000">
                                          <p:val>
                                            <p:strVal val="#ppt_w"/>
                                          </p:val>
                                        </p:tav>
                                      </p:tavLst>
                                    </p:anim>
                                    <p:anim calcmode="lin" valueType="num">
                                      <p:cBhvr>
                                        <p:cTn id="12" dur="750" fill="hold"/>
                                        <p:tgtEl>
                                          <p:spTgt spid="49"/>
                                        </p:tgtEl>
                                        <p:attrNameLst>
                                          <p:attrName>ppt_h</p:attrName>
                                        </p:attrNameLst>
                                      </p:cBhvr>
                                      <p:tavLst>
                                        <p:tav tm="0">
                                          <p:val>
                                            <p:fltVal val="0"/>
                                          </p:val>
                                        </p:tav>
                                        <p:tav tm="100000">
                                          <p:val>
                                            <p:strVal val="#ppt_h"/>
                                          </p:val>
                                        </p:tav>
                                      </p:tavLst>
                                    </p:anim>
                                    <p:animEffect transition="in" filter="fade">
                                      <p:cBhvr>
                                        <p:cTn id="13" dur="750"/>
                                        <p:tgtEl>
                                          <p:spTgt spid="49"/>
                                        </p:tgtEl>
                                      </p:cBhvr>
                                    </p:animEffect>
                                  </p:childTnLst>
                                </p:cTn>
                              </p:par>
                            </p:childTnLst>
                          </p:cTn>
                        </p:par>
                        <p:par>
                          <p:cTn id="14" fill="hold">
                            <p:stCondLst>
                              <p:cond delay="1750"/>
                            </p:stCondLst>
                            <p:childTnLst>
                              <p:par>
                                <p:cTn id="15" presetID="22" presetClass="entr" presetSubtype="8"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left)">
                                      <p:cBhvr>
                                        <p:cTn id="17" dur="1000"/>
                                        <p:tgtEl>
                                          <p:spTgt spid="46"/>
                                        </p:tgtEl>
                                      </p:cBhvr>
                                    </p:animEffect>
                                  </p:childTnLst>
                                </p:cTn>
                              </p:par>
                            </p:childTnLst>
                          </p:cTn>
                        </p:par>
                        <p:par>
                          <p:cTn id="18" fill="hold">
                            <p:stCondLst>
                              <p:cond delay="2750"/>
                            </p:stCondLst>
                            <p:childTnLst>
                              <p:par>
                                <p:cTn id="19" presetID="53" presetClass="entr" presetSubtype="16" fill="hold" nodeType="after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p:cTn id="21" dur="750" fill="hold"/>
                                        <p:tgtEl>
                                          <p:spTgt spid="37"/>
                                        </p:tgtEl>
                                        <p:attrNameLst>
                                          <p:attrName>ppt_w</p:attrName>
                                        </p:attrNameLst>
                                      </p:cBhvr>
                                      <p:tavLst>
                                        <p:tav tm="0">
                                          <p:val>
                                            <p:fltVal val="0"/>
                                          </p:val>
                                        </p:tav>
                                        <p:tav tm="100000">
                                          <p:val>
                                            <p:strVal val="#ppt_w"/>
                                          </p:val>
                                        </p:tav>
                                      </p:tavLst>
                                    </p:anim>
                                    <p:anim calcmode="lin" valueType="num">
                                      <p:cBhvr>
                                        <p:cTn id="22" dur="750" fill="hold"/>
                                        <p:tgtEl>
                                          <p:spTgt spid="37"/>
                                        </p:tgtEl>
                                        <p:attrNameLst>
                                          <p:attrName>ppt_h</p:attrName>
                                        </p:attrNameLst>
                                      </p:cBhvr>
                                      <p:tavLst>
                                        <p:tav tm="0">
                                          <p:val>
                                            <p:fltVal val="0"/>
                                          </p:val>
                                        </p:tav>
                                        <p:tav tm="100000">
                                          <p:val>
                                            <p:strVal val="#ppt_h"/>
                                          </p:val>
                                        </p:tav>
                                      </p:tavLst>
                                    </p:anim>
                                    <p:animEffect transition="in" filter="fade">
                                      <p:cBhvr>
                                        <p:cTn id="23" dur="750"/>
                                        <p:tgtEl>
                                          <p:spTgt spid="37"/>
                                        </p:tgtEl>
                                      </p:cBhvr>
                                    </p:animEffect>
                                  </p:childTnLst>
                                </p:cTn>
                              </p:par>
                            </p:childTnLst>
                          </p:cTn>
                        </p:par>
                        <p:par>
                          <p:cTn id="24" fill="hold">
                            <p:stCondLst>
                              <p:cond delay="3500"/>
                            </p:stCondLst>
                            <p:childTnLst>
                              <p:par>
                                <p:cTn id="25" presetID="22" presetClass="entr" presetSubtype="2"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wipe(right)">
                                      <p:cBhvr>
                                        <p:cTn id="27" dur="1000"/>
                                        <p:tgtEl>
                                          <p:spTgt spid="34"/>
                                        </p:tgtEl>
                                      </p:cBhvr>
                                    </p:animEffect>
                                  </p:childTnLst>
                                </p:cTn>
                              </p:par>
                            </p:childTnLst>
                          </p:cTn>
                        </p:par>
                        <p:par>
                          <p:cTn id="28" fill="hold">
                            <p:stCondLst>
                              <p:cond delay="4500"/>
                            </p:stCondLst>
                            <p:childTnLst>
                              <p:par>
                                <p:cTn id="29" presetID="53" presetClass="entr" presetSubtype="16"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750" fill="hold"/>
                                        <p:tgtEl>
                                          <p:spTgt spid="27"/>
                                        </p:tgtEl>
                                        <p:attrNameLst>
                                          <p:attrName>ppt_w</p:attrName>
                                        </p:attrNameLst>
                                      </p:cBhvr>
                                      <p:tavLst>
                                        <p:tav tm="0">
                                          <p:val>
                                            <p:fltVal val="0"/>
                                          </p:val>
                                        </p:tav>
                                        <p:tav tm="100000">
                                          <p:val>
                                            <p:strVal val="#ppt_w"/>
                                          </p:val>
                                        </p:tav>
                                      </p:tavLst>
                                    </p:anim>
                                    <p:anim calcmode="lin" valueType="num">
                                      <p:cBhvr>
                                        <p:cTn id="32" dur="750" fill="hold"/>
                                        <p:tgtEl>
                                          <p:spTgt spid="27"/>
                                        </p:tgtEl>
                                        <p:attrNameLst>
                                          <p:attrName>ppt_h</p:attrName>
                                        </p:attrNameLst>
                                      </p:cBhvr>
                                      <p:tavLst>
                                        <p:tav tm="0">
                                          <p:val>
                                            <p:fltVal val="0"/>
                                          </p:val>
                                        </p:tav>
                                        <p:tav tm="100000">
                                          <p:val>
                                            <p:strVal val="#ppt_h"/>
                                          </p:val>
                                        </p:tav>
                                      </p:tavLst>
                                    </p:anim>
                                    <p:animEffect transition="in" filter="fade">
                                      <p:cBhvr>
                                        <p:cTn id="33" dur="750"/>
                                        <p:tgtEl>
                                          <p:spTgt spid="27"/>
                                        </p:tgtEl>
                                      </p:cBhvr>
                                    </p:animEffect>
                                  </p:childTnLst>
                                </p:cTn>
                              </p:par>
                            </p:childTnLst>
                          </p:cTn>
                        </p:par>
                        <p:par>
                          <p:cTn id="34" fill="hold">
                            <p:stCondLst>
                              <p:cond delay="5250"/>
                            </p:stCondLst>
                            <p:childTnLst>
                              <p:par>
                                <p:cTn id="35" presetID="22" presetClass="entr" presetSubtype="8"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1000"/>
                                        <p:tgtEl>
                                          <p:spTgt spid="4"/>
                                        </p:tgtEl>
                                      </p:cBhvr>
                                    </p:animEffect>
                                  </p:childTnLst>
                                </p:cTn>
                              </p:par>
                            </p:childTnLst>
                          </p:cTn>
                        </p:par>
                        <p:par>
                          <p:cTn id="38" fill="hold">
                            <p:stCondLst>
                              <p:cond delay="6250"/>
                            </p:stCondLst>
                            <p:childTnLst>
                              <p:par>
                                <p:cTn id="39" presetID="53" presetClass="entr" presetSubtype="16" fill="hold" nodeType="afterEffect">
                                  <p:stCondLst>
                                    <p:cond delay="0"/>
                                  </p:stCondLst>
                                  <p:childTnLst>
                                    <p:set>
                                      <p:cBhvr>
                                        <p:cTn id="40" dur="1" fill="hold">
                                          <p:stCondLst>
                                            <p:cond delay="0"/>
                                          </p:stCondLst>
                                        </p:cTn>
                                        <p:tgtEl>
                                          <p:spTgt spid="43"/>
                                        </p:tgtEl>
                                        <p:attrNameLst>
                                          <p:attrName>style.visibility</p:attrName>
                                        </p:attrNameLst>
                                      </p:cBhvr>
                                      <p:to>
                                        <p:strVal val="visible"/>
                                      </p:to>
                                    </p:set>
                                    <p:anim calcmode="lin" valueType="num">
                                      <p:cBhvr>
                                        <p:cTn id="41" dur="750" fill="hold"/>
                                        <p:tgtEl>
                                          <p:spTgt spid="43"/>
                                        </p:tgtEl>
                                        <p:attrNameLst>
                                          <p:attrName>ppt_w</p:attrName>
                                        </p:attrNameLst>
                                      </p:cBhvr>
                                      <p:tavLst>
                                        <p:tav tm="0">
                                          <p:val>
                                            <p:fltVal val="0"/>
                                          </p:val>
                                        </p:tav>
                                        <p:tav tm="100000">
                                          <p:val>
                                            <p:strVal val="#ppt_w"/>
                                          </p:val>
                                        </p:tav>
                                      </p:tavLst>
                                    </p:anim>
                                    <p:anim calcmode="lin" valueType="num">
                                      <p:cBhvr>
                                        <p:cTn id="42" dur="750" fill="hold"/>
                                        <p:tgtEl>
                                          <p:spTgt spid="43"/>
                                        </p:tgtEl>
                                        <p:attrNameLst>
                                          <p:attrName>ppt_h</p:attrName>
                                        </p:attrNameLst>
                                      </p:cBhvr>
                                      <p:tavLst>
                                        <p:tav tm="0">
                                          <p:val>
                                            <p:fltVal val="0"/>
                                          </p:val>
                                        </p:tav>
                                        <p:tav tm="100000">
                                          <p:val>
                                            <p:strVal val="#ppt_h"/>
                                          </p:val>
                                        </p:tav>
                                      </p:tavLst>
                                    </p:anim>
                                    <p:animEffect transition="in" filter="fade">
                                      <p:cBhvr>
                                        <p:cTn id="43" dur="750"/>
                                        <p:tgtEl>
                                          <p:spTgt spid="43"/>
                                        </p:tgtEl>
                                      </p:cBhvr>
                                    </p:animEffect>
                                  </p:childTnLst>
                                </p:cTn>
                              </p:par>
                            </p:childTnLst>
                          </p:cTn>
                        </p:par>
                        <p:par>
                          <p:cTn id="44" fill="hold">
                            <p:stCondLst>
                              <p:cond delay="7000"/>
                            </p:stCondLst>
                            <p:childTnLst>
                              <p:par>
                                <p:cTn id="45" presetID="22" presetClass="entr" presetSubtype="2"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right)">
                                      <p:cBhvr>
                                        <p:cTn id="47" dur="1000"/>
                                        <p:tgtEl>
                                          <p:spTgt spid="28"/>
                                        </p:tgtEl>
                                      </p:cBhvr>
                                    </p:animEffect>
                                  </p:childTnLst>
                                </p:cTn>
                              </p:par>
                            </p:childTnLst>
                          </p:cTn>
                        </p:par>
                        <p:par>
                          <p:cTn id="48" fill="hold">
                            <p:stCondLst>
                              <p:cond delay="8000"/>
                            </p:stCondLst>
                            <p:childTnLst>
                              <p:par>
                                <p:cTn id="49" presetID="53" presetClass="entr" presetSubtype="16"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750" fill="hold"/>
                                        <p:tgtEl>
                                          <p:spTgt spid="55"/>
                                        </p:tgtEl>
                                        <p:attrNameLst>
                                          <p:attrName>ppt_w</p:attrName>
                                        </p:attrNameLst>
                                      </p:cBhvr>
                                      <p:tavLst>
                                        <p:tav tm="0">
                                          <p:val>
                                            <p:fltVal val="0"/>
                                          </p:val>
                                        </p:tav>
                                        <p:tav tm="100000">
                                          <p:val>
                                            <p:strVal val="#ppt_w"/>
                                          </p:val>
                                        </p:tav>
                                      </p:tavLst>
                                    </p:anim>
                                    <p:anim calcmode="lin" valueType="num">
                                      <p:cBhvr>
                                        <p:cTn id="52" dur="750" fill="hold"/>
                                        <p:tgtEl>
                                          <p:spTgt spid="55"/>
                                        </p:tgtEl>
                                        <p:attrNameLst>
                                          <p:attrName>ppt_h</p:attrName>
                                        </p:attrNameLst>
                                      </p:cBhvr>
                                      <p:tavLst>
                                        <p:tav tm="0">
                                          <p:val>
                                            <p:fltVal val="0"/>
                                          </p:val>
                                        </p:tav>
                                        <p:tav tm="100000">
                                          <p:val>
                                            <p:strVal val="#ppt_h"/>
                                          </p:val>
                                        </p:tav>
                                      </p:tavLst>
                                    </p:anim>
                                    <p:animEffect transition="in" filter="fade">
                                      <p:cBhvr>
                                        <p:cTn id="53" dur="750"/>
                                        <p:tgtEl>
                                          <p:spTgt spid="55"/>
                                        </p:tgtEl>
                                      </p:cBhvr>
                                    </p:animEffect>
                                  </p:childTnLst>
                                </p:cTn>
                              </p:par>
                            </p:childTnLst>
                          </p:cTn>
                        </p:par>
                        <p:par>
                          <p:cTn id="54" fill="hold">
                            <p:stCondLst>
                              <p:cond delay="8750"/>
                            </p:stCondLst>
                            <p:childTnLst>
                              <p:par>
                                <p:cTn id="55" presetID="22" presetClass="entr" presetSubtype="8"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left)">
                                      <p:cBhvr>
                                        <p:cTn id="57"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7086FEF-7D40-4394-9F17-29085AE8E2D2}"/>
              </a:ext>
            </a:extLst>
          </p:cNvPr>
          <p:cNvGrpSpPr/>
          <p:nvPr/>
        </p:nvGrpSpPr>
        <p:grpSpPr>
          <a:xfrm>
            <a:off x="6065520" y="4687675"/>
            <a:ext cx="4297680" cy="1313664"/>
            <a:chOff x="6065520" y="4275748"/>
            <a:chExt cx="4297680" cy="1313664"/>
          </a:xfrm>
        </p:grpSpPr>
        <p:sp>
          <p:nvSpPr>
            <p:cNvPr id="12" name="Freeform: Shape 11">
              <a:extLst>
                <a:ext uri="{FF2B5EF4-FFF2-40B4-BE49-F238E27FC236}">
                  <a16:creationId xmlns:a16="http://schemas.microsoft.com/office/drawing/2014/main" id="{09C066D6-A83E-4014-A82E-6FDC41A2685D}"/>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F3102982-7BF0-44E2-BF67-DEE3F2CF282C}"/>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 name="Group 3">
            <a:extLst>
              <a:ext uri="{FF2B5EF4-FFF2-40B4-BE49-F238E27FC236}">
                <a16:creationId xmlns:a16="http://schemas.microsoft.com/office/drawing/2014/main" id="{9520363D-8C2A-4F01-8B67-5E916FC7DEEC}"/>
              </a:ext>
            </a:extLst>
          </p:cNvPr>
          <p:cNvGrpSpPr/>
          <p:nvPr/>
        </p:nvGrpSpPr>
        <p:grpSpPr>
          <a:xfrm>
            <a:off x="6065520" y="2971215"/>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4" name="Group 23">
            <a:extLst>
              <a:ext uri="{FF2B5EF4-FFF2-40B4-BE49-F238E27FC236}">
                <a16:creationId xmlns:a16="http://schemas.microsoft.com/office/drawing/2014/main" id="{05BC6CCF-F7D9-448E-BDA2-E5C708A913E9}"/>
              </a:ext>
            </a:extLst>
          </p:cNvPr>
          <p:cNvGrpSpPr/>
          <p:nvPr/>
        </p:nvGrpSpPr>
        <p:grpSpPr>
          <a:xfrm>
            <a:off x="6065520" y="1259458"/>
            <a:ext cx="4297680" cy="1313664"/>
            <a:chOff x="6065520" y="1259458"/>
            <a:chExt cx="4297680" cy="1313664"/>
          </a:xfrm>
        </p:grpSpPr>
        <p:sp>
          <p:nvSpPr>
            <p:cNvPr id="11" name="Freeform: Shape 10">
              <a:extLst>
                <a:ext uri="{FF2B5EF4-FFF2-40B4-BE49-F238E27FC236}">
                  <a16:creationId xmlns:a16="http://schemas.microsoft.com/office/drawing/2014/main" id="{914D8683-574E-4D71-B562-6FB418B19A1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E434F6A-5F43-4A7E-8391-E8ACFB1CF15D}"/>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 .</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grpSp>
        <p:nvGrpSpPr>
          <p:cNvPr id="26" name="Group 25">
            <a:extLst>
              <a:ext uri="{FF2B5EF4-FFF2-40B4-BE49-F238E27FC236}">
                <a16:creationId xmlns:a16="http://schemas.microsoft.com/office/drawing/2014/main" id="{CC70BB9B-395B-47F7-BBF0-383AFE3038DF}"/>
              </a:ext>
            </a:extLst>
          </p:cNvPr>
          <p:cNvGrpSpPr/>
          <p:nvPr/>
        </p:nvGrpSpPr>
        <p:grpSpPr>
          <a:xfrm>
            <a:off x="9342120" y="1058036"/>
            <a:ext cx="1645920" cy="1514246"/>
            <a:chOff x="9342120" y="1058036"/>
            <a:chExt cx="1645920" cy="1514246"/>
          </a:xfrm>
          <a:effectLst>
            <a:outerShdw blurRad="50800" dist="38100" dir="13500000" algn="br" rotWithShape="0">
              <a:prstClr val="black">
                <a:alpha val="40000"/>
              </a:prstClr>
            </a:outerShdw>
          </a:effectLst>
        </p:grpSpPr>
        <p:sp>
          <p:nvSpPr>
            <p:cNvPr id="8" name="Hexagon 7">
              <a:extLst>
                <a:ext uri="{FF2B5EF4-FFF2-40B4-BE49-F238E27FC236}">
                  <a16:creationId xmlns:a16="http://schemas.microsoft.com/office/drawing/2014/main" id="{564C55F9-9858-4B25-BE50-03169DA2D1C9}"/>
                </a:ext>
              </a:extLst>
            </p:cNvPr>
            <p:cNvSpPr>
              <a:spLocks noChangeAspect="1"/>
            </p:cNvSpPr>
            <p:nvPr/>
          </p:nvSpPr>
          <p:spPr>
            <a:xfrm>
              <a:off x="9342120" y="1058036"/>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698AE3B-0EC6-46C2-A5EA-A4D2847D5319}"/>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402856" y="2767801"/>
            <a:ext cx="1645920" cy="1514246"/>
            <a:chOff x="5402856" y="2564188"/>
            <a:chExt cx="1645920" cy="1514246"/>
          </a:xfrm>
          <a:effectLst>
            <a:outerShdw blurRad="50800" dist="38100" dir="18900000" algn="bl" rotWithShape="0">
              <a:prstClr val="black">
                <a:alpha val="40000"/>
              </a:prstClr>
            </a:outerShdw>
          </a:effectLst>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grpSp>
        <p:nvGrpSpPr>
          <p:cNvPr id="25" name="Group 24">
            <a:extLst>
              <a:ext uri="{FF2B5EF4-FFF2-40B4-BE49-F238E27FC236}">
                <a16:creationId xmlns:a16="http://schemas.microsoft.com/office/drawing/2014/main" id="{398EECF2-F861-4D77-B442-31589C6E8070}"/>
              </a:ext>
            </a:extLst>
          </p:cNvPr>
          <p:cNvGrpSpPr/>
          <p:nvPr/>
        </p:nvGrpSpPr>
        <p:grpSpPr>
          <a:xfrm>
            <a:off x="9342120" y="4505554"/>
            <a:ext cx="1645920" cy="1514246"/>
            <a:chOff x="9342120" y="4093627"/>
            <a:chExt cx="1645920" cy="1514246"/>
          </a:xfrm>
          <a:effectLst>
            <a:outerShdw blurRad="50800" dist="38100" dir="13500000" algn="br" rotWithShape="0">
              <a:prstClr val="black">
                <a:alpha val="40000"/>
              </a:prstClr>
            </a:outerShdw>
          </a:effectLst>
        </p:grpSpPr>
        <p:sp>
          <p:nvSpPr>
            <p:cNvPr id="15" name="Hexagon 14">
              <a:extLst>
                <a:ext uri="{FF2B5EF4-FFF2-40B4-BE49-F238E27FC236}">
                  <a16:creationId xmlns:a16="http://schemas.microsoft.com/office/drawing/2014/main" id="{609C6ABD-2383-435E-85F2-E85B73A104B2}"/>
                </a:ext>
              </a:extLst>
            </p:cNvPr>
            <p:cNvSpPr>
              <a:spLocks noChangeAspect="1"/>
            </p:cNvSpPr>
            <p:nvPr/>
          </p:nvSpPr>
          <p:spPr>
            <a:xfrm>
              <a:off x="9342120" y="4093627"/>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56CBA96-324B-4EC3-91FB-84CAAE6C5320}"/>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spTree>
    <p:extLst>
      <p:ext uri="{BB962C8B-B14F-4D97-AF65-F5344CB8AC3E}">
        <p14:creationId xmlns:p14="http://schemas.microsoft.com/office/powerpoint/2010/main" val="1626688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750" fill="hold"/>
                                        <p:tgtEl>
                                          <p:spTgt spid="26"/>
                                        </p:tgtEl>
                                        <p:attrNameLst>
                                          <p:attrName>ppt_w</p:attrName>
                                        </p:attrNameLst>
                                      </p:cBhvr>
                                      <p:tavLst>
                                        <p:tav tm="0">
                                          <p:val>
                                            <p:fltVal val="0"/>
                                          </p:val>
                                        </p:tav>
                                        <p:tav tm="100000">
                                          <p:val>
                                            <p:strVal val="#ppt_w"/>
                                          </p:val>
                                        </p:tav>
                                      </p:tavLst>
                                    </p:anim>
                                    <p:anim calcmode="lin" valueType="num">
                                      <p:cBhvr>
                                        <p:cTn id="16" dur="750" fill="hold"/>
                                        <p:tgtEl>
                                          <p:spTgt spid="26"/>
                                        </p:tgtEl>
                                        <p:attrNameLst>
                                          <p:attrName>ppt_h</p:attrName>
                                        </p:attrNameLst>
                                      </p:cBhvr>
                                      <p:tavLst>
                                        <p:tav tm="0">
                                          <p:val>
                                            <p:fltVal val="0"/>
                                          </p:val>
                                        </p:tav>
                                        <p:tav tm="100000">
                                          <p:val>
                                            <p:strVal val="#ppt_h"/>
                                          </p:val>
                                        </p:tav>
                                      </p:tavLst>
                                    </p:anim>
                                    <p:animEffect transition="in" filter="fade">
                                      <p:cBhvr>
                                        <p:cTn id="17" dur="750"/>
                                        <p:tgtEl>
                                          <p:spTgt spid="26"/>
                                        </p:tgtEl>
                                      </p:cBhvr>
                                    </p:animEffect>
                                  </p:childTnLst>
                                </p:cTn>
                              </p:par>
                            </p:childTnLst>
                          </p:cTn>
                        </p:par>
                        <p:par>
                          <p:cTn id="18" fill="hold">
                            <p:stCondLst>
                              <p:cond delay="2500"/>
                            </p:stCondLst>
                            <p:childTnLst>
                              <p:par>
                                <p:cTn id="19" presetID="22" presetClass="entr" presetSubtype="2"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right)">
                                      <p:cBhvr>
                                        <p:cTn id="21" dur="1000"/>
                                        <p:tgtEl>
                                          <p:spTgt spid="24"/>
                                        </p:tgtEl>
                                      </p:cBhvr>
                                    </p:animEffect>
                                  </p:childTnLst>
                                </p:cTn>
                              </p:par>
                            </p:childTnLst>
                          </p:cTn>
                        </p:par>
                        <p:par>
                          <p:cTn id="22" fill="hold">
                            <p:stCondLst>
                              <p:cond delay="3500"/>
                            </p:stCondLst>
                            <p:childTnLst>
                              <p:par>
                                <p:cTn id="23" presetID="53" presetClass="entr" presetSubtype="16"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750" fill="hold"/>
                                        <p:tgtEl>
                                          <p:spTgt spid="27"/>
                                        </p:tgtEl>
                                        <p:attrNameLst>
                                          <p:attrName>ppt_w</p:attrName>
                                        </p:attrNameLst>
                                      </p:cBhvr>
                                      <p:tavLst>
                                        <p:tav tm="0">
                                          <p:val>
                                            <p:fltVal val="0"/>
                                          </p:val>
                                        </p:tav>
                                        <p:tav tm="100000">
                                          <p:val>
                                            <p:strVal val="#ppt_w"/>
                                          </p:val>
                                        </p:tav>
                                      </p:tavLst>
                                    </p:anim>
                                    <p:anim calcmode="lin" valueType="num">
                                      <p:cBhvr>
                                        <p:cTn id="26" dur="750" fill="hold"/>
                                        <p:tgtEl>
                                          <p:spTgt spid="27"/>
                                        </p:tgtEl>
                                        <p:attrNameLst>
                                          <p:attrName>ppt_h</p:attrName>
                                        </p:attrNameLst>
                                      </p:cBhvr>
                                      <p:tavLst>
                                        <p:tav tm="0">
                                          <p:val>
                                            <p:fltVal val="0"/>
                                          </p:val>
                                        </p:tav>
                                        <p:tav tm="100000">
                                          <p:val>
                                            <p:strVal val="#ppt_h"/>
                                          </p:val>
                                        </p:tav>
                                      </p:tavLst>
                                    </p:anim>
                                    <p:animEffect transition="in" filter="fade">
                                      <p:cBhvr>
                                        <p:cTn id="27" dur="750"/>
                                        <p:tgtEl>
                                          <p:spTgt spid="27"/>
                                        </p:tgtEl>
                                      </p:cBhvr>
                                    </p:animEffect>
                                  </p:childTnLst>
                                </p:cTn>
                              </p:par>
                            </p:childTnLst>
                          </p:cTn>
                        </p:par>
                        <p:par>
                          <p:cTn id="28" fill="hold">
                            <p:stCondLst>
                              <p:cond delay="425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000"/>
                                        <p:tgtEl>
                                          <p:spTgt spid="4"/>
                                        </p:tgtEl>
                                      </p:cBhvr>
                                    </p:animEffect>
                                  </p:childTnLst>
                                </p:cTn>
                              </p:par>
                            </p:childTnLst>
                          </p:cTn>
                        </p:par>
                        <p:par>
                          <p:cTn id="32" fill="hold">
                            <p:stCondLst>
                              <p:cond delay="5250"/>
                            </p:stCondLst>
                            <p:childTnLst>
                              <p:par>
                                <p:cTn id="33" presetID="53" presetClass="entr" presetSubtype="16"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750" fill="hold"/>
                                        <p:tgtEl>
                                          <p:spTgt spid="25"/>
                                        </p:tgtEl>
                                        <p:attrNameLst>
                                          <p:attrName>ppt_w</p:attrName>
                                        </p:attrNameLst>
                                      </p:cBhvr>
                                      <p:tavLst>
                                        <p:tav tm="0">
                                          <p:val>
                                            <p:fltVal val="0"/>
                                          </p:val>
                                        </p:tav>
                                        <p:tav tm="100000">
                                          <p:val>
                                            <p:strVal val="#ppt_w"/>
                                          </p:val>
                                        </p:tav>
                                      </p:tavLst>
                                    </p:anim>
                                    <p:anim calcmode="lin" valueType="num">
                                      <p:cBhvr>
                                        <p:cTn id="36" dur="750" fill="hold"/>
                                        <p:tgtEl>
                                          <p:spTgt spid="25"/>
                                        </p:tgtEl>
                                        <p:attrNameLst>
                                          <p:attrName>ppt_h</p:attrName>
                                        </p:attrNameLst>
                                      </p:cBhvr>
                                      <p:tavLst>
                                        <p:tav tm="0">
                                          <p:val>
                                            <p:fltVal val="0"/>
                                          </p:val>
                                        </p:tav>
                                        <p:tav tm="100000">
                                          <p:val>
                                            <p:strVal val="#ppt_h"/>
                                          </p:val>
                                        </p:tav>
                                      </p:tavLst>
                                    </p:anim>
                                    <p:animEffect transition="in" filter="fade">
                                      <p:cBhvr>
                                        <p:cTn id="37" dur="750"/>
                                        <p:tgtEl>
                                          <p:spTgt spid="25"/>
                                        </p:tgtEl>
                                      </p:cBhvr>
                                    </p:animEffect>
                                  </p:childTnLst>
                                </p:cTn>
                              </p:par>
                            </p:childTnLst>
                          </p:cTn>
                        </p:par>
                        <p:par>
                          <p:cTn id="38" fill="hold">
                            <p:stCondLst>
                              <p:cond delay="6000"/>
                            </p:stCondLst>
                            <p:childTnLst>
                              <p:par>
                                <p:cTn id="39" presetID="22" presetClass="entr" presetSubtype="2"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right)">
                                      <p:cBhvr>
                                        <p:cTn id="41"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54" name="Freeform: Shape 53">
            <a:extLst>
              <a:ext uri="{FF2B5EF4-FFF2-40B4-BE49-F238E27FC236}">
                <a16:creationId xmlns:a16="http://schemas.microsoft.com/office/drawing/2014/main" id="{695A276B-A8E4-4BD6-80C7-F5A9B26318FB}"/>
              </a:ext>
            </a:extLst>
          </p:cNvPr>
          <p:cNvSpPr>
            <a:spLocks noChangeAspect="1"/>
          </p:cNvSpPr>
          <p:nvPr/>
        </p:nvSpPr>
        <p:spPr>
          <a:xfrm>
            <a:off x="1371600" y="2835547"/>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3" name="Freeform: Shape 52">
            <a:extLst>
              <a:ext uri="{FF2B5EF4-FFF2-40B4-BE49-F238E27FC236}">
                <a16:creationId xmlns:a16="http://schemas.microsoft.com/office/drawing/2014/main" id="{AE0B4A30-8107-44E1-A4D7-F23DA9042A66}"/>
              </a:ext>
            </a:extLst>
          </p:cNvPr>
          <p:cNvSpPr>
            <a:spLocks noChangeAspect="1"/>
          </p:cNvSpPr>
          <p:nvPr/>
        </p:nvSpPr>
        <p:spPr>
          <a:xfrm rot="600000" flipV="1">
            <a:off x="2235991" y="3628105"/>
            <a:ext cx="1805646" cy="1885036"/>
          </a:xfrm>
          <a:custGeom>
            <a:avLst/>
            <a:gdLst>
              <a:gd name="connsiteX0" fmla="*/ 867947 w 1805646"/>
              <a:gd name="connsiteY0" fmla="*/ 1884534 h 1885036"/>
              <a:gd name="connsiteX1" fmla="*/ 889678 w 1805646"/>
              <a:gd name="connsiteY1" fmla="*/ 1885036 h 1885036"/>
              <a:gd name="connsiteX2" fmla="*/ 1791170 w 1805646"/>
              <a:gd name="connsiteY2" fmla="*/ 1106362 h 1885036"/>
              <a:gd name="connsiteX3" fmla="*/ 1026624 w 1805646"/>
              <a:gd name="connsiteY3" fmla="*/ 14477 h 1885036"/>
              <a:gd name="connsiteX4" fmla="*/ 25139 w 1805646"/>
              <a:gd name="connsiteY4" fmla="*/ 510359 h 1885036"/>
              <a:gd name="connsiteX5" fmla="*/ 0 w 1805646"/>
              <a:gd name="connsiteY5" fmla="*/ 565726 h 1885036"/>
              <a:gd name="connsiteX6" fmla="*/ 849316 w 1805646"/>
              <a:gd name="connsiteY6" fmla="*/ 954380 h 188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5646" h="1885036">
                <a:moveTo>
                  <a:pt x="867947" y="1884534"/>
                </a:moveTo>
                <a:lnTo>
                  <a:pt x="889678" y="1885036"/>
                </a:lnTo>
                <a:cubicBezTo>
                  <a:pt x="1327912" y="1873065"/>
                  <a:pt x="1712077" y="1554922"/>
                  <a:pt x="1791170" y="1106362"/>
                </a:cubicBezTo>
                <a:cubicBezTo>
                  <a:pt x="1881562" y="593723"/>
                  <a:pt x="1539263" y="104869"/>
                  <a:pt x="1026624" y="14477"/>
                </a:cubicBezTo>
                <a:cubicBezTo>
                  <a:pt x="610104" y="-58967"/>
                  <a:pt x="209286" y="153233"/>
                  <a:pt x="25139" y="510359"/>
                </a:cubicBezTo>
                <a:lnTo>
                  <a:pt x="0" y="565726"/>
                </a:lnTo>
                <a:lnTo>
                  <a:pt x="849316" y="95438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endParaRPr>
          </a:p>
        </p:txBody>
      </p:sp>
      <p:sp>
        <p:nvSpPr>
          <p:cNvPr id="21" name="Partial Circle 20">
            <a:extLst>
              <a:ext uri="{FF2B5EF4-FFF2-40B4-BE49-F238E27FC236}">
                <a16:creationId xmlns:a16="http://schemas.microsoft.com/office/drawing/2014/main" id="{7CD01A7B-EBE5-4B5E-BC15-CE25C121AAF4}"/>
              </a:ext>
            </a:extLst>
          </p:cNvPr>
          <p:cNvSpPr>
            <a:spLocks noChangeAspect="1"/>
          </p:cNvSpPr>
          <p:nvPr/>
        </p:nvSpPr>
        <p:spPr>
          <a:xfrm rot="600000" flipV="1">
            <a:off x="4781153" y="3601271"/>
            <a:ext cx="1963615" cy="1963615"/>
          </a:xfrm>
          <a:prstGeom prst="pie">
            <a:avLst>
              <a:gd name="adj1" fmla="val 14622770"/>
              <a:gd name="adj2" fmla="val 5331151"/>
            </a:avLst>
          </a:prstGeom>
          <a:solidFill>
            <a:srgbClr val="85C40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rot="600000" flipV="1">
            <a:off x="3479214" y="1303927"/>
            <a:ext cx="1963615" cy="1963615"/>
          </a:xfrm>
          <a:prstGeom prst="pie">
            <a:avLst>
              <a:gd name="adj1" fmla="val 9271275"/>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nvGrpSpPr>
          <p:cNvPr id="39" name="Group 38">
            <a:extLst>
              <a:ext uri="{FF2B5EF4-FFF2-40B4-BE49-F238E27FC236}">
                <a16:creationId xmlns:a16="http://schemas.microsoft.com/office/drawing/2014/main" id="{7A4E3EF0-FBE6-4182-A35E-AF833709FAB3}"/>
              </a:ext>
            </a:extLst>
          </p:cNvPr>
          <p:cNvGrpSpPr/>
          <p:nvPr/>
        </p:nvGrpSpPr>
        <p:grpSpPr>
          <a:xfrm>
            <a:off x="4042117" y="2859992"/>
            <a:ext cx="3455963" cy="3455962"/>
            <a:chOff x="4042117" y="2859992"/>
            <a:chExt cx="3455963" cy="3455962"/>
          </a:xfrm>
        </p:grpSpPr>
        <p:sp>
          <p:nvSpPr>
            <p:cNvPr id="11" name="Freeform: Shape 10">
              <a:extLst>
                <a:ext uri="{FF2B5EF4-FFF2-40B4-BE49-F238E27FC236}">
                  <a16:creationId xmlns:a16="http://schemas.microsoft.com/office/drawing/2014/main" id="{6665F686-4452-4E1F-9C9D-332FE4D19699}"/>
                </a:ext>
              </a:extLst>
            </p:cNvPr>
            <p:cNvSpPr>
              <a:spLocks noChangeAspect="1"/>
            </p:cNvSpPr>
            <p:nvPr/>
          </p:nvSpPr>
          <p:spPr>
            <a:xfrm>
              <a:off x="4042117" y="2859992"/>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2" name="TextBox 11">
              <a:extLst>
                <a:ext uri="{FF2B5EF4-FFF2-40B4-BE49-F238E27FC236}">
                  <a16:creationId xmlns:a16="http://schemas.microsoft.com/office/drawing/2014/main" id="{2B19D82B-3BE0-4687-8230-A7645F8FC311}"/>
                </a:ext>
              </a:extLst>
            </p:cNvPr>
            <p:cNvSpPr txBox="1"/>
            <p:nvPr/>
          </p:nvSpPr>
          <p:spPr>
            <a:xfrm>
              <a:off x="6749151" y="4246279"/>
              <a:ext cx="640080" cy="661720"/>
            </a:xfrm>
            <a:prstGeom prst="rect">
              <a:avLst/>
            </a:prstGeom>
            <a:noFill/>
            <a:effectLst/>
          </p:spPr>
          <p:txBody>
            <a:bodyPr wrap="square" rtlCol="0">
              <a:spAutoFit/>
            </a:bodyPr>
            <a:lstStyle/>
            <a:p>
              <a:pPr algn="ctr"/>
              <a:r>
                <a:rPr lang="en-US" sz="2800" dirty="0">
                  <a:solidFill>
                    <a:srgbClr val="464646"/>
                  </a:solidFill>
                  <a:latin typeface="Bernard MT Condensed" panose="02050806060905020404" pitchFamily="18" charset="0"/>
                </a:rPr>
                <a:t>02</a:t>
              </a:r>
            </a:p>
            <a:p>
              <a:pPr algn="ctr"/>
              <a:r>
                <a:rPr lang="en-US" sz="900" b="1" dirty="0">
                  <a:solidFill>
                    <a:srgbClr val="464646"/>
                  </a:solidFill>
                </a:rPr>
                <a:t>OPTION</a:t>
              </a:r>
            </a:p>
          </p:txBody>
        </p:sp>
        <p:sp>
          <p:nvSpPr>
            <p:cNvPr id="22" name="Oval 21">
              <a:extLst>
                <a:ext uri="{FF2B5EF4-FFF2-40B4-BE49-F238E27FC236}">
                  <a16:creationId xmlns:a16="http://schemas.microsoft.com/office/drawing/2014/main" id="{CEF7CA65-23C5-40F2-AA41-5DAD7117084A}"/>
                </a:ext>
              </a:extLst>
            </p:cNvPr>
            <p:cNvSpPr/>
            <p:nvPr/>
          </p:nvSpPr>
          <p:spPr>
            <a:xfrm>
              <a:off x="4991752" y="3791881"/>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37" name="Group 36">
            <a:extLst>
              <a:ext uri="{FF2B5EF4-FFF2-40B4-BE49-F238E27FC236}">
                <a16:creationId xmlns:a16="http://schemas.microsoft.com/office/drawing/2014/main" id="{32898FE8-B99D-4621-9706-3DC105EA2AB9}"/>
              </a:ext>
            </a:extLst>
          </p:cNvPr>
          <p:cNvGrpSpPr/>
          <p:nvPr/>
        </p:nvGrpSpPr>
        <p:grpSpPr>
          <a:xfrm>
            <a:off x="2733040" y="542045"/>
            <a:ext cx="3455963" cy="3455962"/>
            <a:chOff x="2733040" y="542045"/>
            <a:chExt cx="3455963" cy="3455962"/>
          </a:xfrm>
        </p:grpSpPr>
        <p:sp>
          <p:nvSpPr>
            <p:cNvPr id="10" name="Freeform: Shape 9">
              <a:extLst>
                <a:ext uri="{FF2B5EF4-FFF2-40B4-BE49-F238E27FC236}">
                  <a16:creationId xmlns:a16="http://schemas.microsoft.com/office/drawing/2014/main" id="{FF4B5AD5-2629-40DE-BC09-84D5D29F390B}"/>
                </a:ext>
              </a:extLst>
            </p:cNvPr>
            <p:cNvSpPr>
              <a:spLocks noChangeAspect="1"/>
            </p:cNvSpPr>
            <p:nvPr/>
          </p:nvSpPr>
          <p:spPr>
            <a:xfrm>
              <a:off x="2733040" y="542045"/>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 name="TextBox 7">
              <a:extLst>
                <a:ext uri="{FF2B5EF4-FFF2-40B4-BE49-F238E27FC236}">
                  <a16:creationId xmlns:a16="http://schemas.microsoft.com/office/drawing/2014/main" id="{52206CAA-7C08-46D7-8711-75FC338C63D2}"/>
                </a:ext>
              </a:extLst>
            </p:cNvPr>
            <p:cNvSpPr txBox="1"/>
            <p:nvPr/>
          </p:nvSpPr>
          <p:spPr>
            <a:xfrm>
              <a:off x="4164733" y="612984"/>
              <a:ext cx="640080" cy="661720"/>
            </a:xfrm>
            <a:prstGeom prst="rect">
              <a:avLst/>
            </a:prstGeom>
            <a:noFill/>
          </p:spPr>
          <p:txBody>
            <a:bodyPr wrap="square" rtlCol="0">
              <a:spAutoFit/>
            </a:bodyPr>
            <a:lstStyle/>
            <a:p>
              <a:pPr algn="ctr"/>
              <a:r>
                <a:rPr lang="en-US" sz="2800" dirty="0">
                  <a:solidFill>
                    <a:srgbClr val="464646"/>
                  </a:solidFill>
                  <a:latin typeface="Bernard MT Condensed" panose="02050806060905020404" pitchFamily="18" charset="0"/>
                </a:rPr>
                <a:t>01</a:t>
              </a:r>
            </a:p>
            <a:p>
              <a:pPr algn="ctr"/>
              <a:r>
                <a:rPr lang="en-US" sz="900" b="1" dirty="0">
                  <a:solidFill>
                    <a:srgbClr val="464646"/>
                  </a:solidFill>
                </a:rPr>
                <a:t>OPTION</a:t>
              </a:r>
            </a:p>
          </p:txBody>
        </p:sp>
        <p:sp>
          <p:nvSpPr>
            <p:cNvPr id="2" name="Oval 1">
              <a:extLst>
                <a:ext uri="{FF2B5EF4-FFF2-40B4-BE49-F238E27FC236}">
                  <a16:creationId xmlns:a16="http://schemas.microsoft.com/office/drawing/2014/main" id="{369B58FE-151E-4CDA-824F-FFE2751829AF}"/>
                </a:ext>
              </a:extLst>
            </p:cNvPr>
            <p:cNvSpPr/>
            <p:nvPr/>
          </p:nvSpPr>
          <p:spPr>
            <a:xfrm>
              <a:off x="3675575" y="1494832"/>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pic>
        <p:nvPicPr>
          <p:cNvPr id="30" name="Graphic 29" descr="Microscope">
            <a:extLst>
              <a:ext uri="{FF2B5EF4-FFF2-40B4-BE49-F238E27FC236}">
                <a16:creationId xmlns:a16="http://schemas.microsoft.com/office/drawing/2014/main" id="{3D65DA8A-4488-42BA-BF11-D52C51E80C6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14099" y="1592693"/>
            <a:ext cx="411480" cy="411480"/>
          </a:xfrm>
          <a:prstGeom prst="rect">
            <a:avLst/>
          </a:prstGeom>
        </p:spPr>
      </p:pic>
      <p:pic>
        <p:nvPicPr>
          <p:cNvPr id="31" name="Graphic 30" descr="Beaker">
            <a:extLst>
              <a:ext uri="{FF2B5EF4-FFF2-40B4-BE49-F238E27FC236}">
                <a16:creationId xmlns:a16="http://schemas.microsoft.com/office/drawing/2014/main" id="{71847BBF-B252-4227-91A1-7FF928A9D32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54100" y="3886234"/>
            <a:ext cx="431995" cy="431995"/>
          </a:xfrm>
          <a:prstGeom prst="rect">
            <a:avLst/>
          </a:prstGeom>
        </p:spPr>
      </p:pic>
      <p:sp>
        <p:nvSpPr>
          <p:cNvPr id="33" name="TextBox 32">
            <a:extLst>
              <a:ext uri="{FF2B5EF4-FFF2-40B4-BE49-F238E27FC236}">
                <a16:creationId xmlns:a16="http://schemas.microsoft.com/office/drawing/2014/main" id="{EA03E342-6ECA-463F-BBEA-AA94EBD4A351}"/>
              </a:ext>
            </a:extLst>
          </p:cNvPr>
          <p:cNvSpPr txBox="1"/>
          <p:nvPr/>
        </p:nvSpPr>
        <p:spPr>
          <a:xfrm>
            <a:off x="3786807" y="2044306"/>
            <a:ext cx="145966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82%</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
        <p:nvSpPr>
          <p:cNvPr id="34" name="TextBox 33">
            <a:extLst>
              <a:ext uri="{FF2B5EF4-FFF2-40B4-BE49-F238E27FC236}">
                <a16:creationId xmlns:a16="http://schemas.microsoft.com/office/drawing/2014/main" id="{BC597CDE-D839-4300-9976-612966A36CBF}"/>
              </a:ext>
            </a:extLst>
          </p:cNvPr>
          <p:cNvSpPr txBox="1"/>
          <p:nvPr/>
        </p:nvSpPr>
        <p:spPr>
          <a:xfrm>
            <a:off x="5031440" y="4391654"/>
            <a:ext cx="146304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64%</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
        <p:nvSpPr>
          <p:cNvPr id="41" name="TextBox 40">
            <a:extLst>
              <a:ext uri="{FF2B5EF4-FFF2-40B4-BE49-F238E27FC236}">
                <a16:creationId xmlns:a16="http://schemas.microsoft.com/office/drawing/2014/main" id="{D812C66A-F9E1-48F9-82AC-933E8BC1CB24}"/>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43128DF-36F6-4440-8A0B-12552041C6D8}"/>
              </a:ext>
            </a:extLst>
          </p:cNvPr>
          <p:cNvSpPr txBox="1"/>
          <p:nvPr/>
        </p:nvSpPr>
        <p:spPr>
          <a:xfrm>
            <a:off x="7985760" y="2971800"/>
            <a:ext cx="3749040" cy="360098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grpSp>
        <p:nvGrpSpPr>
          <p:cNvPr id="6" name="Group 5">
            <a:extLst>
              <a:ext uri="{FF2B5EF4-FFF2-40B4-BE49-F238E27FC236}">
                <a16:creationId xmlns:a16="http://schemas.microsoft.com/office/drawing/2014/main" id="{13FEAE2E-79E8-4029-989C-2F749F6ACAFD}"/>
              </a:ext>
            </a:extLst>
          </p:cNvPr>
          <p:cNvGrpSpPr/>
          <p:nvPr/>
        </p:nvGrpSpPr>
        <p:grpSpPr>
          <a:xfrm>
            <a:off x="1371600" y="2834640"/>
            <a:ext cx="2995073" cy="3455962"/>
            <a:chOff x="1371600" y="2834640"/>
            <a:chExt cx="2995073" cy="3455962"/>
          </a:xfrm>
        </p:grpSpPr>
        <p:sp>
          <p:nvSpPr>
            <p:cNvPr id="19" name="Oval 18">
              <a:extLst>
                <a:ext uri="{FF2B5EF4-FFF2-40B4-BE49-F238E27FC236}">
                  <a16:creationId xmlns:a16="http://schemas.microsoft.com/office/drawing/2014/main" id="{A44EC1A2-2296-420B-9FE9-586E079B3F61}"/>
                </a:ext>
              </a:extLst>
            </p:cNvPr>
            <p:cNvSpPr/>
            <p:nvPr/>
          </p:nvSpPr>
          <p:spPr>
            <a:xfrm>
              <a:off x="2313380" y="3776110"/>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2" name="Freeform: Shape 51">
              <a:extLst>
                <a:ext uri="{FF2B5EF4-FFF2-40B4-BE49-F238E27FC236}">
                  <a16:creationId xmlns:a16="http://schemas.microsoft.com/office/drawing/2014/main" id="{69E538B7-A9AD-4341-ABF5-3B7F50BF979E}"/>
                </a:ext>
              </a:extLst>
            </p:cNvPr>
            <p:cNvSpPr>
              <a:spLocks noChangeAspect="1"/>
            </p:cNvSpPr>
            <p:nvPr/>
          </p:nvSpPr>
          <p:spPr>
            <a:xfrm>
              <a:off x="1371600" y="2834640"/>
              <a:ext cx="2995073" cy="3455962"/>
            </a:xfrm>
            <a:custGeom>
              <a:avLst/>
              <a:gdLst>
                <a:gd name="connsiteX0" fmla="*/ 1727982 w 2995073"/>
                <a:gd name="connsiteY0" fmla="*/ 0 h 3455962"/>
                <a:gd name="connsiteX1" fmla="*/ 2551640 w 2995073"/>
                <a:gd name="connsiteY1" fmla="*/ 208558 h 3455962"/>
                <a:gd name="connsiteX2" fmla="*/ 2673965 w 2995073"/>
                <a:gd name="connsiteY2" fmla="*/ 282872 h 3455962"/>
                <a:gd name="connsiteX3" fmla="*/ 2158173 w 2995073"/>
                <a:gd name="connsiteY3" fmla="*/ 890015 h 3455962"/>
                <a:gd name="connsiteX4" fmla="*/ 2094859 w 2995073"/>
                <a:gd name="connsiteY4" fmla="*/ 859515 h 3455962"/>
                <a:gd name="connsiteX5" fmla="*/ 1727982 w 2995073"/>
                <a:gd name="connsiteY5" fmla="*/ 785446 h 3455962"/>
                <a:gd name="connsiteX6" fmla="*/ 785446 w 2995073"/>
                <a:gd name="connsiteY6" fmla="*/ 1727981 h 3455962"/>
                <a:gd name="connsiteX7" fmla="*/ 1727982 w 2995073"/>
                <a:gd name="connsiteY7" fmla="*/ 2670516 h 3455962"/>
                <a:gd name="connsiteX8" fmla="*/ 2509547 w 2995073"/>
                <a:gd name="connsiteY8" fmla="*/ 2254962 h 3455962"/>
                <a:gd name="connsiteX9" fmla="*/ 2594850 w 2995073"/>
                <a:gd name="connsiteY9" fmla="*/ 2097803 h 3455962"/>
                <a:gd name="connsiteX10" fmla="*/ 2595427 w 2995073"/>
                <a:gd name="connsiteY10" fmla="*/ 2101582 h 3455962"/>
                <a:gd name="connsiteX11" fmla="*/ 2954907 w 2995073"/>
                <a:gd name="connsiteY11" fmla="*/ 2852490 h 3455962"/>
                <a:gd name="connsiteX12" fmla="*/ 2995073 w 2995073"/>
                <a:gd name="connsiteY12" fmla="*/ 2896683 h 3455962"/>
                <a:gd name="connsiteX13" fmla="*/ 2889838 w 2995073"/>
                <a:gd name="connsiteY13" fmla="*/ 3007064 h 3455962"/>
                <a:gd name="connsiteX14" fmla="*/ 1727982 w 2995073"/>
                <a:gd name="connsiteY14" fmla="*/ 3455962 h 3455962"/>
                <a:gd name="connsiteX15" fmla="*/ 0 w 2995073"/>
                <a:gd name="connsiteY15" fmla="*/ 1727981 h 3455962"/>
                <a:gd name="connsiteX16" fmla="*/ 1727982 w 2995073"/>
                <a:gd name="connsiteY16" fmla="*/ 0 h 345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5073" h="3455962">
                  <a:moveTo>
                    <a:pt x="1727982" y="0"/>
                  </a:moveTo>
                  <a:cubicBezTo>
                    <a:pt x="2026212" y="0"/>
                    <a:pt x="2306797" y="75551"/>
                    <a:pt x="2551640" y="208558"/>
                  </a:cubicBezTo>
                  <a:lnTo>
                    <a:pt x="2673965" y="282872"/>
                  </a:lnTo>
                  <a:lnTo>
                    <a:pt x="2158173" y="890015"/>
                  </a:lnTo>
                  <a:lnTo>
                    <a:pt x="2094859" y="859515"/>
                  </a:lnTo>
                  <a:cubicBezTo>
                    <a:pt x="1982096" y="811820"/>
                    <a:pt x="1858119" y="785446"/>
                    <a:pt x="1727982" y="785446"/>
                  </a:cubicBezTo>
                  <a:cubicBezTo>
                    <a:pt x="1207434" y="785446"/>
                    <a:pt x="785446" y="1207433"/>
                    <a:pt x="785446" y="1727981"/>
                  </a:cubicBezTo>
                  <a:cubicBezTo>
                    <a:pt x="785446" y="2248529"/>
                    <a:pt x="1207434" y="2670516"/>
                    <a:pt x="1727982" y="2670516"/>
                  </a:cubicBezTo>
                  <a:cubicBezTo>
                    <a:pt x="2053325" y="2670516"/>
                    <a:pt x="2340167" y="2505678"/>
                    <a:pt x="2509547" y="2254962"/>
                  </a:cubicBezTo>
                  <a:lnTo>
                    <a:pt x="2594850" y="2097803"/>
                  </a:lnTo>
                  <a:lnTo>
                    <a:pt x="2595427" y="2101582"/>
                  </a:lnTo>
                  <a:cubicBezTo>
                    <a:pt x="2652972" y="2382800"/>
                    <a:pt x="2778831" y="2639135"/>
                    <a:pt x="2954907" y="2852490"/>
                  </a:cubicBezTo>
                  <a:lnTo>
                    <a:pt x="2995073" y="2896683"/>
                  </a:lnTo>
                  <a:lnTo>
                    <a:pt x="2889838" y="3007064"/>
                  </a:lnTo>
                  <a:cubicBezTo>
                    <a:pt x="2582970" y="3285972"/>
                    <a:pt x="2175328" y="3455962"/>
                    <a:pt x="1727982" y="3455962"/>
                  </a:cubicBezTo>
                  <a:cubicBezTo>
                    <a:pt x="773644" y="3455962"/>
                    <a:pt x="0" y="2682319"/>
                    <a:pt x="0" y="1727981"/>
                  </a:cubicBezTo>
                  <a:cubicBezTo>
                    <a:pt x="0" y="773644"/>
                    <a:pt x="773644" y="0"/>
                    <a:pt x="1727982" y="0"/>
                  </a:cubicBezTo>
                  <a:close/>
                </a:path>
              </a:pathLst>
            </a:custGeom>
            <a:solidFill>
              <a:srgbClr val="D9D9D9"/>
            </a:solidFill>
            <a:ln>
              <a:noFill/>
            </a:ln>
            <a:effectLst>
              <a:outerShdw blurRad="25400" dist="254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endParaRPr>
            </a:p>
          </p:txBody>
        </p:sp>
        <p:sp>
          <p:nvSpPr>
            <p:cNvPr id="13" name="TextBox 12">
              <a:extLst>
                <a:ext uri="{FF2B5EF4-FFF2-40B4-BE49-F238E27FC236}">
                  <a16:creationId xmlns:a16="http://schemas.microsoft.com/office/drawing/2014/main" id="{22193B01-CCBC-47D5-B198-3D84088963FC}"/>
                </a:ext>
              </a:extLst>
            </p:cNvPr>
            <p:cNvSpPr txBox="1"/>
            <p:nvPr/>
          </p:nvSpPr>
          <p:spPr>
            <a:xfrm>
              <a:off x="1503422" y="4246280"/>
              <a:ext cx="640080" cy="661720"/>
            </a:xfrm>
            <a:prstGeom prst="rect">
              <a:avLst/>
            </a:prstGeom>
            <a:noFill/>
          </p:spPr>
          <p:txBody>
            <a:bodyPr wrap="square" rtlCol="0">
              <a:spAutoFit/>
            </a:bodyPr>
            <a:lstStyle/>
            <a:p>
              <a:pPr algn="ctr"/>
              <a:r>
                <a:rPr lang="en-US" sz="2800" dirty="0">
                  <a:solidFill>
                    <a:srgbClr val="464646"/>
                  </a:solidFill>
                  <a:latin typeface="Bernard MT Condensed" panose="02050806060905020404" pitchFamily="18" charset="0"/>
                </a:rPr>
                <a:t>03</a:t>
              </a:r>
            </a:p>
            <a:p>
              <a:pPr algn="ctr"/>
              <a:r>
                <a:rPr lang="en-US" sz="900" b="1" dirty="0">
                  <a:solidFill>
                    <a:srgbClr val="464646"/>
                  </a:solidFill>
                </a:rPr>
                <a:t>OPTION</a:t>
              </a:r>
            </a:p>
          </p:txBody>
        </p:sp>
      </p:grpSp>
      <p:pic>
        <p:nvPicPr>
          <p:cNvPr id="32" name="Graphic 31" descr="Medicine">
            <a:extLst>
              <a:ext uri="{FF2B5EF4-FFF2-40B4-BE49-F238E27FC236}">
                <a16:creationId xmlns:a16="http://schemas.microsoft.com/office/drawing/2014/main" id="{2FCE6433-0D62-4293-945B-784C5751684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2182" y="3946037"/>
            <a:ext cx="431995" cy="431995"/>
          </a:xfrm>
          <a:prstGeom prst="rect">
            <a:avLst/>
          </a:prstGeom>
        </p:spPr>
      </p:pic>
      <p:sp>
        <p:nvSpPr>
          <p:cNvPr id="35" name="TextBox 34">
            <a:extLst>
              <a:ext uri="{FF2B5EF4-FFF2-40B4-BE49-F238E27FC236}">
                <a16:creationId xmlns:a16="http://schemas.microsoft.com/office/drawing/2014/main" id="{560B48E2-E2B2-403C-9321-1C607310B132}"/>
              </a:ext>
            </a:extLst>
          </p:cNvPr>
          <p:cNvSpPr txBox="1"/>
          <p:nvPr/>
        </p:nvSpPr>
        <p:spPr>
          <a:xfrm>
            <a:off x="2367306" y="4391654"/>
            <a:ext cx="146304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72%</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Tree>
    <p:extLst>
      <p:ext uri="{BB962C8B-B14F-4D97-AF65-F5344CB8AC3E}">
        <p14:creationId xmlns:p14="http://schemas.microsoft.com/office/powerpoint/2010/main" val="3407331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animEffect transition="in" filter="fade">
                                      <p:cBhvr>
                                        <p:cTn id="11" dur="750"/>
                                        <p:tgtEl>
                                          <p:spTgt spid="42">
                                            <p:txEl>
                                              <p:pRg st="0" end="0"/>
                                            </p:txEl>
                                          </p:spTgt>
                                        </p:tgtEl>
                                      </p:cBhvr>
                                    </p:animEffect>
                                    <p:anim calcmode="lin" valueType="num">
                                      <p:cBhvr>
                                        <p:cTn id="12"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3" dur="7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42">
                                            <p:txEl>
                                              <p:pRg st="2" end="2"/>
                                            </p:txEl>
                                          </p:spTgt>
                                        </p:tgtEl>
                                        <p:attrNameLst>
                                          <p:attrName>style.visibility</p:attrName>
                                        </p:attrNameLst>
                                      </p:cBhvr>
                                      <p:to>
                                        <p:strVal val="visible"/>
                                      </p:to>
                                    </p:set>
                                    <p:animEffect transition="in" filter="fade">
                                      <p:cBhvr>
                                        <p:cTn id="17" dur="750"/>
                                        <p:tgtEl>
                                          <p:spTgt spid="42">
                                            <p:txEl>
                                              <p:pRg st="2" end="2"/>
                                            </p:txEl>
                                          </p:spTgt>
                                        </p:tgtEl>
                                      </p:cBhvr>
                                    </p:animEffect>
                                    <p:anim calcmode="lin" valueType="num">
                                      <p:cBhvr>
                                        <p:cTn id="18" dur="75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9" dur="75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42">
                                            <p:txEl>
                                              <p:pRg st="4" end="4"/>
                                            </p:txEl>
                                          </p:spTgt>
                                        </p:tgtEl>
                                        <p:attrNameLst>
                                          <p:attrName>style.visibility</p:attrName>
                                        </p:attrNameLst>
                                      </p:cBhvr>
                                      <p:to>
                                        <p:strVal val="visible"/>
                                      </p:to>
                                    </p:set>
                                    <p:animEffect transition="in" filter="fade">
                                      <p:cBhvr>
                                        <p:cTn id="23" dur="750"/>
                                        <p:tgtEl>
                                          <p:spTgt spid="42">
                                            <p:txEl>
                                              <p:pRg st="4" end="4"/>
                                            </p:txEl>
                                          </p:spTgt>
                                        </p:tgtEl>
                                      </p:cBhvr>
                                    </p:animEffect>
                                    <p:anim calcmode="lin" valueType="num">
                                      <p:cBhvr>
                                        <p:cTn id="24" dur="750" fill="hold"/>
                                        <p:tgtEl>
                                          <p:spTgt spid="42">
                                            <p:txEl>
                                              <p:pRg st="4" end="4"/>
                                            </p:txEl>
                                          </p:spTgt>
                                        </p:tgtEl>
                                        <p:attrNameLst>
                                          <p:attrName>ppt_x</p:attrName>
                                        </p:attrNameLst>
                                      </p:cBhvr>
                                      <p:tavLst>
                                        <p:tav tm="0">
                                          <p:val>
                                            <p:strVal val="#ppt_x"/>
                                          </p:val>
                                        </p:tav>
                                        <p:tav tm="100000">
                                          <p:val>
                                            <p:strVal val="#ppt_x"/>
                                          </p:val>
                                        </p:tav>
                                      </p:tavLst>
                                    </p:anim>
                                    <p:anim calcmode="lin" valueType="num">
                                      <p:cBhvr>
                                        <p:cTn id="25" dur="750" fill="hold"/>
                                        <p:tgtEl>
                                          <p:spTgt spid="42">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42">
                                            <p:txEl>
                                              <p:pRg st="5" end="5"/>
                                            </p:txEl>
                                          </p:spTgt>
                                        </p:tgtEl>
                                        <p:attrNameLst>
                                          <p:attrName>style.visibility</p:attrName>
                                        </p:attrNameLst>
                                      </p:cBhvr>
                                      <p:to>
                                        <p:strVal val="visible"/>
                                      </p:to>
                                    </p:set>
                                    <p:animEffect transition="in" filter="fade">
                                      <p:cBhvr>
                                        <p:cTn id="29" dur="750"/>
                                        <p:tgtEl>
                                          <p:spTgt spid="42">
                                            <p:txEl>
                                              <p:pRg st="5" end="5"/>
                                            </p:txEl>
                                          </p:spTgt>
                                        </p:tgtEl>
                                      </p:cBhvr>
                                    </p:animEffect>
                                    <p:anim calcmode="lin" valueType="num">
                                      <p:cBhvr>
                                        <p:cTn id="30" dur="750" fill="hold"/>
                                        <p:tgtEl>
                                          <p:spTgt spid="42">
                                            <p:txEl>
                                              <p:pRg st="5" end="5"/>
                                            </p:txEl>
                                          </p:spTgt>
                                        </p:tgtEl>
                                        <p:attrNameLst>
                                          <p:attrName>ppt_x</p:attrName>
                                        </p:attrNameLst>
                                      </p:cBhvr>
                                      <p:tavLst>
                                        <p:tav tm="0">
                                          <p:val>
                                            <p:strVal val="#ppt_x"/>
                                          </p:val>
                                        </p:tav>
                                        <p:tav tm="100000">
                                          <p:val>
                                            <p:strVal val="#ppt_x"/>
                                          </p:val>
                                        </p:tav>
                                      </p:tavLst>
                                    </p:anim>
                                    <p:anim calcmode="lin" valueType="num">
                                      <p:cBhvr>
                                        <p:cTn id="31" dur="750" fill="hold"/>
                                        <p:tgtEl>
                                          <p:spTgt spid="4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2">
                                            <p:txEl>
                                              <p:pRg st="6" end="6"/>
                                            </p:txEl>
                                          </p:spTgt>
                                        </p:tgtEl>
                                        <p:attrNameLst>
                                          <p:attrName>style.visibility</p:attrName>
                                        </p:attrNameLst>
                                      </p:cBhvr>
                                      <p:to>
                                        <p:strVal val="visible"/>
                                      </p:to>
                                    </p:set>
                                    <p:animEffect transition="in" filter="fade">
                                      <p:cBhvr>
                                        <p:cTn id="35" dur="750"/>
                                        <p:tgtEl>
                                          <p:spTgt spid="42">
                                            <p:txEl>
                                              <p:pRg st="6" end="6"/>
                                            </p:txEl>
                                          </p:spTgt>
                                        </p:tgtEl>
                                      </p:cBhvr>
                                    </p:animEffect>
                                    <p:anim calcmode="lin" valueType="num">
                                      <p:cBhvr>
                                        <p:cTn id="36" dur="750" fill="hold"/>
                                        <p:tgtEl>
                                          <p:spTgt spid="42">
                                            <p:txEl>
                                              <p:pRg st="6" end="6"/>
                                            </p:txEl>
                                          </p:spTgt>
                                        </p:tgtEl>
                                        <p:attrNameLst>
                                          <p:attrName>ppt_x</p:attrName>
                                        </p:attrNameLst>
                                      </p:cBhvr>
                                      <p:tavLst>
                                        <p:tav tm="0">
                                          <p:val>
                                            <p:strVal val="#ppt_x"/>
                                          </p:val>
                                        </p:tav>
                                        <p:tav tm="100000">
                                          <p:val>
                                            <p:strVal val="#ppt_x"/>
                                          </p:val>
                                        </p:tav>
                                      </p:tavLst>
                                    </p:anim>
                                    <p:anim calcmode="lin" valueType="num">
                                      <p:cBhvr>
                                        <p:cTn id="37" dur="750" fill="hold"/>
                                        <p:tgtEl>
                                          <p:spTgt spid="42">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42" presetClass="entr" presetSubtype="0" fill="hold" grpId="0" nodeType="afterEffect">
                                  <p:stCondLst>
                                    <p:cond delay="0"/>
                                  </p:stCondLst>
                                  <p:childTnLst>
                                    <p:set>
                                      <p:cBhvr>
                                        <p:cTn id="40" dur="1" fill="hold">
                                          <p:stCondLst>
                                            <p:cond delay="0"/>
                                          </p:stCondLst>
                                        </p:cTn>
                                        <p:tgtEl>
                                          <p:spTgt spid="42">
                                            <p:txEl>
                                              <p:pRg st="7" end="7"/>
                                            </p:txEl>
                                          </p:spTgt>
                                        </p:tgtEl>
                                        <p:attrNameLst>
                                          <p:attrName>style.visibility</p:attrName>
                                        </p:attrNameLst>
                                      </p:cBhvr>
                                      <p:to>
                                        <p:strVal val="visible"/>
                                      </p:to>
                                    </p:set>
                                    <p:animEffect transition="in" filter="fade">
                                      <p:cBhvr>
                                        <p:cTn id="41" dur="750"/>
                                        <p:tgtEl>
                                          <p:spTgt spid="42">
                                            <p:txEl>
                                              <p:pRg st="7" end="7"/>
                                            </p:txEl>
                                          </p:spTgt>
                                        </p:tgtEl>
                                      </p:cBhvr>
                                    </p:animEffect>
                                    <p:anim calcmode="lin" valueType="num">
                                      <p:cBhvr>
                                        <p:cTn id="42" dur="750" fill="hold"/>
                                        <p:tgtEl>
                                          <p:spTgt spid="42">
                                            <p:txEl>
                                              <p:pRg st="7" end="7"/>
                                            </p:txEl>
                                          </p:spTgt>
                                        </p:tgtEl>
                                        <p:attrNameLst>
                                          <p:attrName>ppt_x</p:attrName>
                                        </p:attrNameLst>
                                      </p:cBhvr>
                                      <p:tavLst>
                                        <p:tav tm="0">
                                          <p:val>
                                            <p:strVal val="#ppt_x"/>
                                          </p:val>
                                        </p:tav>
                                        <p:tav tm="100000">
                                          <p:val>
                                            <p:strVal val="#ppt_x"/>
                                          </p:val>
                                        </p:tav>
                                      </p:tavLst>
                                    </p:anim>
                                    <p:anim calcmode="lin" valueType="num">
                                      <p:cBhvr>
                                        <p:cTn id="43" dur="750" fill="hold"/>
                                        <p:tgtEl>
                                          <p:spTgt spid="42">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47" presetClass="entr" presetSubtype="0"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1500"/>
                                        <p:tgtEl>
                                          <p:spTgt spid="37"/>
                                        </p:tgtEl>
                                      </p:cBhvr>
                                    </p:animEffect>
                                    <p:anim calcmode="lin" valueType="num">
                                      <p:cBhvr>
                                        <p:cTn id="48" dur="1500" fill="hold"/>
                                        <p:tgtEl>
                                          <p:spTgt spid="37"/>
                                        </p:tgtEl>
                                        <p:attrNameLst>
                                          <p:attrName>ppt_x</p:attrName>
                                        </p:attrNameLst>
                                      </p:cBhvr>
                                      <p:tavLst>
                                        <p:tav tm="0">
                                          <p:val>
                                            <p:strVal val="#ppt_x"/>
                                          </p:val>
                                        </p:tav>
                                        <p:tav tm="100000">
                                          <p:val>
                                            <p:strVal val="#ppt_x"/>
                                          </p:val>
                                        </p:tav>
                                      </p:tavLst>
                                    </p:anim>
                                    <p:anim calcmode="lin" valueType="num">
                                      <p:cBhvr>
                                        <p:cTn id="49" dur="1500" fill="hold"/>
                                        <p:tgtEl>
                                          <p:spTgt spid="37"/>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000"/>
                                        <p:tgtEl>
                                          <p:spTgt spid="39"/>
                                        </p:tgtEl>
                                      </p:cBhvr>
                                    </p:animEffect>
                                    <p:anim calcmode="lin" valueType="num">
                                      <p:cBhvr>
                                        <p:cTn id="53" dur="1000" fill="hold"/>
                                        <p:tgtEl>
                                          <p:spTgt spid="39"/>
                                        </p:tgtEl>
                                        <p:attrNameLst>
                                          <p:attrName>ppt_x</p:attrName>
                                        </p:attrNameLst>
                                      </p:cBhvr>
                                      <p:tavLst>
                                        <p:tav tm="0">
                                          <p:val>
                                            <p:strVal val="#ppt_x"/>
                                          </p:val>
                                        </p:tav>
                                        <p:tav tm="100000">
                                          <p:val>
                                            <p:strVal val="#ppt_x"/>
                                          </p:val>
                                        </p:tav>
                                      </p:tavLst>
                                    </p:anim>
                                    <p:anim calcmode="lin" valueType="num">
                                      <p:cBhvr>
                                        <p:cTn id="54" dur="10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54"/>
                                        </p:tgtEl>
                                        <p:attrNameLst>
                                          <p:attrName>style.visibility</p:attrName>
                                        </p:attrNameLst>
                                      </p:cBhvr>
                                      <p:to>
                                        <p:strVal val="visible"/>
                                      </p:to>
                                    </p:set>
                                    <p:animEffect transition="in" filter="fade">
                                      <p:cBhvr>
                                        <p:cTn id="57" dur="1000"/>
                                        <p:tgtEl>
                                          <p:spTgt spid="54"/>
                                        </p:tgtEl>
                                      </p:cBhvr>
                                    </p:animEffect>
                                    <p:anim calcmode="lin" valueType="num">
                                      <p:cBhvr>
                                        <p:cTn id="58" dur="1000" fill="hold"/>
                                        <p:tgtEl>
                                          <p:spTgt spid="54"/>
                                        </p:tgtEl>
                                        <p:attrNameLst>
                                          <p:attrName>ppt_x</p:attrName>
                                        </p:attrNameLst>
                                      </p:cBhvr>
                                      <p:tavLst>
                                        <p:tav tm="0">
                                          <p:val>
                                            <p:strVal val="#ppt_x"/>
                                          </p:val>
                                        </p:tav>
                                        <p:tav tm="100000">
                                          <p:val>
                                            <p:strVal val="#ppt_x"/>
                                          </p:val>
                                        </p:tav>
                                      </p:tavLst>
                                    </p:anim>
                                    <p:anim calcmode="lin" valueType="num">
                                      <p:cBhvr>
                                        <p:cTn id="59" dur="1000" fill="hold"/>
                                        <p:tgtEl>
                                          <p:spTgt spid="54"/>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1000"/>
                                        <p:tgtEl>
                                          <p:spTgt spid="6"/>
                                        </p:tgtEl>
                                      </p:cBhvr>
                                    </p:animEffect>
                                    <p:anim calcmode="lin" valueType="num">
                                      <p:cBhvr>
                                        <p:cTn id="63" dur="1000" fill="hold"/>
                                        <p:tgtEl>
                                          <p:spTgt spid="6"/>
                                        </p:tgtEl>
                                        <p:attrNameLst>
                                          <p:attrName>ppt_x</p:attrName>
                                        </p:attrNameLst>
                                      </p:cBhvr>
                                      <p:tavLst>
                                        <p:tav tm="0">
                                          <p:val>
                                            <p:strVal val="#ppt_x"/>
                                          </p:val>
                                        </p:tav>
                                        <p:tav tm="100000">
                                          <p:val>
                                            <p:strVal val="#ppt_x"/>
                                          </p:val>
                                        </p:tav>
                                      </p:tavLst>
                                    </p:anim>
                                    <p:anim calcmode="lin" valueType="num">
                                      <p:cBhvr>
                                        <p:cTn id="64" dur="1000" fill="hold"/>
                                        <p:tgtEl>
                                          <p:spTgt spid="6"/>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anim calcmode="lin" valueType="num">
                                      <p:cBhvr>
                                        <p:cTn id="69" dur="1000" fill="hold"/>
                                        <p:tgtEl>
                                          <p:spTgt spid="30"/>
                                        </p:tgtEl>
                                        <p:attrNameLst>
                                          <p:attrName>ppt_x</p:attrName>
                                        </p:attrNameLst>
                                      </p:cBhvr>
                                      <p:tavLst>
                                        <p:tav tm="0">
                                          <p:val>
                                            <p:strVal val="#ppt_x"/>
                                          </p:val>
                                        </p:tav>
                                        <p:tav tm="100000">
                                          <p:val>
                                            <p:strVal val="#ppt_x"/>
                                          </p:val>
                                        </p:tav>
                                      </p:tavLst>
                                    </p:anim>
                                    <p:anim calcmode="lin" valueType="num">
                                      <p:cBhvr>
                                        <p:cTn id="70" dur="1000" fill="hold"/>
                                        <p:tgtEl>
                                          <p:spTgt spid="3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21" presetClass="entr" presetSubtype="1"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heel(1)">
                                      <p:cBhvr>
                                        <p:cTn id="79" dur="2500"/>
                                        <p:tgtEl>
                                          <p:spTgt spid="14"/>
                                        </p:tgtEl>
                                      </p:cBhvr>
                                    </p:animEffect>
                                  </p:childTnLst>
                                </p:cTn>
                              </p:par>
                            </p:childTnLst>
                          </p:cTn>
                        </p:par>
                        <p:par>
                          <p:cTn id="80" fill="hold">
                            <p:stCondLst>
                              <p:cond delay="10000"/>
                            </p:stCondLst>
                            <p:childTnLst>
                              <p:par>
                                <p:cTn id="81" presetID="42" presetClass="entr" presetSubtype="0"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1000"/>
                                        <p:tgtEl>
                                          <p:spTgt spid="31"/>
                                        </p:tgtEl>
                                      </p:cBhvr>
                                    </p:animEffect>
                                    <p:anim calcmode="lin" valueType="num">
                                      <p:cBhvr>
                                        <p:cTn id="84" dur="1000" fill="hold"/>
                                        <p:tgtEl>
                                          <p:spTgt spid="31"/>
                                        </p:tgtEl>
                                        <p:attrNameLst>
                                          <p:attrName>ppt_x</p:attrName>
                                        </p:attrNameLst>
                                      </p:cBhvr>
                                      <p:tavLst>
                                        <p:tav tm="0">
                                          <p:val>
                                            <p:strVal val="#ppt_x"/>
                                          </p:val>
                                        </p:tav>
                                        <p:tav tm="100000">
                                          <p:val>
                                            <p:strVal val="#ppt_x"/>
                                          </p:val>
                                        </p:tav>
                                      </p:tavLst>
                                    </p:anim>
                                    <p:anim calcmode="lin" valueType="num">
                                      <p:cBhvr>
                                        <p:cTn id="85" dur="1000" fill="hold"/>
                                        <p:tgtEl>
                                          <p:spTgt spid="31"/>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1000"/>
                                        <p:tgtEl>
                                          <p:spTgt spid="34"/>
                                        </p:tgtEl>
                                      </p:cBhvr>
                                    </p:animEffect>
                                    <p:anim calcmode="lin" valueType="num">
                                      <p:cBhvr>
                                        <p:cTn id="89" dur="1000" fill="hold"/>
                                        <p:tgtEl>
                                          <p:spTgt spid="34"/>
                                        </p:tgtEl>
                                        <p:attrNameLst>
                                          <p:attrName>ppt_x</p:attrName>
                                        </p:attrNameLst>
                                      </p:cBhvr>
                                      <p:tavLst>
                                        <p:tav tm="0">
                                          <p:val>
                                            <p:strVal val="#ppt_x"/>
                                          </p:val>
                                        </p:tav>
                                        <p:tav tm="100000">
                                          <p:val>
                                            <p:strVal val="#ppt_x"/>
                                          </p:val>
                                        </p:tav>
                                      </p:tavLst>
                                    </p:anim>
                                    <p:anim calcmode="lin" valueType="num">
                                      <p:cBhvr>
                                        <p:cTn id="90" dur="1000" fill="hold"/>
                                        <p:tgtEl>
                                          <p:spTgt spid="34"/>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21"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heel(1)">
                                      <p:cBhvr>
                                        <p:cTn id="94" dur="2500"/>
                                        <p:tgtEl>
                                          <p:spTgt spid="21"/>
                                        </p:tgtEl>
                                      </p:cBhvr>
                                    </p:animEffect>
                                  </p:childTnLst>
                                </p:cTn>
                              </p:par>
                            </p:childTnLst>
                          </p:cTn>
                        </p:par>
                        <p:par>
                          <p:cTn id="95" fill="hold">
                            <p:stCondLst>
                              <p:cond delay="13500"/>
                            </p:stCondLst>
                            <p:childTnLst>
                              <p:par>
                                <p:cTn id="96" presetID="42" presetClass="entr" presetSubtype="0" fill="hold"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fade">
                                      <p:cBhvr>
                                        <p:cTn id="98" dur="1000"/>
                                        <p:tgtEl>
                                          <p:spTgt spid="32"/>
                                        </p:tgtEl>
                                      </p:cBhvr>
                                    </p:animEffect>
                                    <p:anim calcmode="lin" valueType="num">
                                      <p:cBhvr>
                                        <p:cTn id="99" dur="1000" fill="hold"/>
                                        <p:tgtEl>
                                          <p:spTgt spid="32"/>
                                        </p:tgtEl>
                                        <p:attrNameLst>
                                          <p:attrName>ppt_x</p:attrName>
                                        </p:attrNameLst>
                                      </p:cBhvr>
                                      <p:tavLst>
                                        <p:tav tm="0">
                                          <p:val>
                                            <p:strVal val="#ppt_x"/>
                                          </p:val>
                                        </p:tav>
                                        <p:tav tm="100000">
                                          <p:val>
                                            <p:strVal val="#ppt_x"/>
                                          </p:val>
                                        </p:tav>
                                      </p:tavLst>
                                    </p:anim>
                                    <p:anim calcmode="lin" valueType="num">
                                      <p:cBhvr>
                                        <p:cTn id="100" dur="1000" fill="hold"/>
                                        <p:tgtEl>
                                          <p:spTgt spid="32"/>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1000"/>
                                        <p:tgtEl>
                                          <p:spTgt spid="35"/>
                                        </p:tgtEl>
                                      </p:cBhvr>
                                    </p:animEffect>
                                    <p:anim calcmode="lin" valueType="num">
                                      <p:cBhvr>
                                        <p:cTn id="104" dur="1000" fill="hold"/>
                                        <p:tgtEl>
                                          <p:spTgt spid="35"/>
                                        </p:tgtEl>
                                        <p:attrNameLst>
                                          <p:attrName>ppt_x</p:attrName>
                                        </p:attrNameLst>
                                      </p:cBhvr>
                                      <p:tavLst>
                                        <p:tav tm="0">
                                          <p:val>
                                            <p:strVal val="#ppt_x"/>
                                          </p:val>
                                        </p:tav>
                                        <p:tav tm="100000">
                                          <p:val>
                                            <p:strVal val="#ppt_x"/>
                                          </p:val>
                                        </p:tav>
                                      </p:tavLst>
                                    </p:anim>
                                    <p:anim calcmode="lin" valueType="num">
                                      <p:cBhvr>
                                        <p:cTn id="105" dur="1000" fill="hold"/>
                                        <p:tgtEl>
                                          <p:spTgt spid="35"/>
                                        </p:tgtEl>
                                        <p:attrNameLst>
                                          <p:attrName>ppt_y</p:attrName>
                                        </p:attrNameLst>
                                      </p:cBhvr>
                                      <p:tavLst>
                                        <p:tav tm="0">
                                          <p:val>
                                            <p:strVal val="#ppt_y+.1"/>
                                          </p:val>
                                        </p:tav>
                                        <p:tav tm="100000">
                                          <p:val>
                                            <p:strVal val="#ppt_y"/>
                                          </p:val>
                                        </p:tav>
                                      </p:tavLst>
                                    </p:anim>
                                  </p:childTnLst>
                                </p:cTn>
                              </p:par>
                            </p:childTnLst>
                          </p:cTn>
                        </p:par>
                        <p:par>
                          <p:cTn id="106" fill="hold">
                            <p:stCondLst>
                              <p:cond delay="14500"/>
                            </p:stCondLst>
                            <p:childTnLst>
                              <p:par>
                                <p:cTn id="107" presetID="21" presetClass="entr" presetSubtype="1" fill="hold" grpId="0" nodeType="afterEffect">
                                  <p:stCondLst>
                                    <p:cond delay="0"/>
                                  </p:stCondLst>
                                  <p:childTnLst>
                                    <p:set>
                                      <p:cBhvr>
                                        <p:cTn id="108" dur="1" fill="hold">
                                          <p:stCondLst>
                                            <p:cond delay="0"/>
                                          </p:stCondLst>
                                        </p:cTn>
                                        <p:tgtEl>
                                          <p:spTgt spid="53"/>
                                        </p:tgtEl>
                                        <p:attrNameLst>
                                          <p:attrName>style.visibility</p:attrName>
                                        </p:attrNameLst>
                                      </p:cBhvr>
                                      <p:to>
                                        <p:strVal val="visible"/>
                                      </p:to>
                                    </p:set>
                                    <p:animEffect transition="in" filter="wheel(1)">
                                      <p:cBhvr>
                                        <p:cTn id="109" dur="2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3" grpId="0" animBg="1"/>
      <p:bldP spid="21" grpId="0" animBg="1"/>
      <p:bldP spid="14" grpId="0" animBg="1"/>
      <p:bldP spid="33" grpId="0"/>
      <p:bldP spid="34" grpId="0"/>
      <p:bldP spid="41" grpId="0"/>
      <p:bldP spid="42" grpId="0" build="p"/>
      <p:bldP spid="3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AA3548F9-DC53-4E95-8D13-C48290FBCF70}"/>
              </a:ext>
            </a:extLst>
          </p:cNvPr>
          <p:cNvGrpSpPr/>
          <p:nvPr/>
        </p:nvGrpSpPr>
        <p:grpSpPr>
          <a:xfrm>
            <a:off x="9318702" y="2258568"/>
            <a:ext cx="1561376" cy="1607502"/>
            <a:chOff x="9318702" y="2258568"/>
            <a:chExt cx="1561376" cy="1607502"/>
          </a:xfrm>
        </p:grpSpPr>
        <p:sp>
          <p:nvSpPr>
            <p:cNvPr id="16" name="Freeform: Shape 15">
              <a:extLst>
                <a:ext uri="{FF2B5EF4-FFF2-40B4-BE49-F238E27FC236}">
                  <a16:creationId xmlns:a16="http://schemas.microsoft.com/office/drawing/2014/main" id="{E752A4E4-B795-4EE3-897A-C570792F0710}"/>
                </a:ext>
              </a:extLst>
            </p:cNvPr>
            <p:cNvSpPr>
              <a:spLocks noChangeAspect="1"/>
            </p:cNvSpPr>
            <p:nvPr/>
          </p:nvSpPr>
          <p:spPr>
            <a:xfrm rot="2973270">
              <a:off x="9341859" y="2327851"/>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C30000"/>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TextBox 42">
              <a:extLst>
                <a:ext uri="{FF2B5EF4-FFF2-40B4-BE49-F238E27FC236}">
                  <a16:creationId xmlns:a16="http://schemas.microsoft.com/office/drawing/2014/main" id="{445709D7-002E-467D-A177-A1A07E572D00}"/>
                </a:ext>
              </a:extLst>
            </p:cNvPr>
            <p:cNvSpPr txBox="1"/>
            <p:nvPr/>
          </p:nvSpPr>
          <p:spPr>
            <a:xfrm>
              <a:off x="10104120" y="2258568"/>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07</a:t>
              </a:r>
            </a:p>
          </p:txBody>
        </p:sp>
      </p:grpSp>
      <p:grpSp>
        <p:nvGrpSpPr>
          <p:cNvPr id="19" name="Group 18">
            <a:extLst>
              <a:ext uri="{FF2B5EF4-FFF2-40B4-BE49-F238E27FC236}">
                <a16:creationId xmlns:a16="http://schemas.microsoft.com/office/drawing/2014/main" id="{54E5CA7B-03DF-4C8F-8897-A448CDD8E52C}"/>
              </a:ext>
            </a:extLst>
          </p:cNvPr>
          <p:cNvGrpSpPr/>
          <p:nvPr/>
        </p:nvGrpSpPr>
        <p:grpSpPr>
          <a:xfrm>
            <a:off x="8439269" y="1189434"/>
            <a:ext cx="1515062" cy="1561376"/>
            <a:chOff x="8439269" y="1189434"/>
            <a:chExt cx="1515062" cy="1561376"/>
          </a:xfrm>
        </p:grpSpPr>
        <p:sp>
          <p:nvSpPr>
            <p:cNvPr id="14" name="Freeform: Shape 13">
              <a:extLst>
                <a:ext uri="{FF2B5EF4-FFF2-40B4-BE49-F238E27FC236}">
                  <a16:creationId xmlns:a16="http://schemas.microsoft.com/office/drawing/2014/main" id="{B07B80C8-F40D-4C36-8851-4E572C5BB360}"/>
                </a:ext>
              </a:extLst>
            </p:cNvPr>
            <p:cNvSpPr>
              <a:spLocks noChangeAspect="1"/>
            </p:cNvSpPr>
            <p:nvPr/>
          </p:nvSpPr>
          <p:spPr>
            <a:xfrm rot="150046">
              <a:off x="8439269" y="1189434"/>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4781CB"/>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TextBox 41">
              <a:extLst>
                <a:ext uri="{FF2B5EF4-FFF2-40B4-BE49-F238E27FC236}">
                  <a16:creationId xmlns:a16="http://schemas.microsoft.com/office/drawing/2014/main" id="{79CAC416-CB73-46EB-9685-C3ACCE246D22}"/>
                </a:ext>
              </a:extLst>
            </p:cNvPr>
            <p:cNvSpPr txBox="1"/>
            <p:nvPr/>
          </p:nvSpPr>
          <p:spPr>
            <a:xfrm>
              <a:off x="8628901" y="1218593"/>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06</a:t>
              </a:r>
            </a:p>
          </p:txBody>
        </p:sp>
      </p:grpSp>
      <p:grpSp>
        <p:nvGrpSpPr>
          <p:cNvPr id="18" name="Group 17">
            <a:extLst>
              <a:ext uri="{FF2B5EF4-FFF2-40B4-BE49-F238E27FC236}">
                <a16:creationId xmlns:a16="http://schemas.microsoft.com/office/drawing/2014/main" id="{A5625016-FF55-41FF-B249-CAC852B0DB3E}"/>
              </a:ext>
            </a:extLst>
          </p:cNvPr>
          <p:cNvGrpSpPr/>
          <p:nvPr/>
        </p:nvGrpSpPr>
        <p:grpSpPr>
          <a:xfrm>
            <a:off x="6918937" y="1054840"/>
            <a:ext cx="1619929" cy="1561376"/>
            <a:chOff x="6918937" y="1054840"/>
            <a:chExt cx="1619929" cy="1561376"/>
          </a:xfrm>
        </p:grpSpPr>
        <p:sp>
          <p:nvSpPr>
            <p:cNvPr id="13" name="Freeform: Shape 12">
              <a:extLst>
                <a:ext uri="{FF2B5EF4-FFF2-40B4-BE49-F238E27FC236}">
                  <a16:creationId xmlns:a16="http://schemas.microsoft.com/office/drawing/2014/main" id="{89BDF492-E111-4B65-A50C-13EC514D99F7}"/>
                </a:ext>
              </a:extLst>
            </p:cNvPr>
            <p:cNvSpPr>
              <a:spLocks noChangeAspect="1"/>
            </p:cNvSpPr>
            <p:nvPr/>
          </p:nvSpPr>
          <p:spPr>
            <a:xfrm rot="18929779">
              <a:off x="7023804" y="105484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01AA8D"/>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F2CA594F-FCE9-4FAB-B9BC-E00A5E94B664}"/>
                </a:ext>
              </a:extLst>
            </p:cNvPr>
            <p:cNvSpPr txBox="1"/>
            <p:nvPr/>
          </p:nvSpPr>
          <p:spPr>
            <a:xfrm>
              <a:off x="6918937" y="1532720"/>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05</a:t>
              </a:r>
            </a:p>
          </p:txBody>
        </p:sp>
      </p:grpSp>
      <p:grpSp>
        <p:nvGrpSpPr>
          <p:cNvPr id="8" name="Group 7">
            <a:extLst>
              <a:ext uri="{FF2B5EF4-FFF2-40B4-BE49-F238E27FC236}">
                <a16:creationId xmlns:a16="http://schemas.microsoft.com/office/drawing/2014/main" id="{DC8D0883-03C0-4D67-B881-BB9301A604C4}"/>
              </a:ext>
            </a:extLst>
          </p:cNvPr>
          <p:cNvGrpSpPr/>
          <p:nvPr/>
        </p:nvGrpSpPr>
        <p:grpSpPr>
          <a:xfrm>
            <a:off x="5913145" y="2025590"/>
            <a:ext cx="1561376" cy="1515062"/>
            <a:chOff x="5913145" y="2025590"/>
            <a:chExt cx="1561376" cy="1515062"/>
          </a:xfrm>
        </p:grpSpPr>
        <p:sp>
          <p:nvSpPr>
            <p:cNvPr id="9" name="Freeform: Shape 8">
              <a:extLst>
                <a:ext uri="{FF2B5EF4-FFF2-40B4-BE49-F238E27FC236}">
                  <a16:creationId xmlns:a16="http://schemas.microsoft.com/office/drawing/2014/main" id="{A02CAAF3-B503-43F2-8836-E52CDCF391E6}"/>
                </a:ext>
              </a:extLst>
            </p:cNvPr>
            <p:cNvSpPr>
              <a:spLocks noChangeAspect="1"/>
            </p:cNvSpPr>
            <p:nvPr/>
          </p:nvSpPr>
          <p:spPr>
            <a:xfrm rot="16200000">
              <a:off x="5936302" y="2002433"/>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FFA803"/>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TextBox 39">
              <a:extLst>
                <a:ext uri="{FF2B5EF4-FFF2-40B4-BE49-F238E27FC236}">
                  <a16:creationId xmlns:a16="http://schemas.microsoft.com/office/drawing/2014/main" id="{8CFDCC5C-CEA2-450A-8CA5-99C9CC7AEC0E}"/>
                </a:ext>
              </a:extLst>
            </p:cNvPr>
            <p:cNvSpPr txBox="1"/>
            <p:nvPr/>
          </p:nvSpPr>
          <p:spPr>
            <a:xfrm>
              <a:off x="5930237" y="3014119"/>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04</a:t>
              </a:r>
            </a:p>
          </p:txBody>
        </p:sp>
      </p:grpSp>
      <p:grpSp>
        <p:nvGrpSpPr>
          <p:cNvPr id="7" name="Group 6">
            <a:extLst>
              <a:ext uri="{FF2B5EF4-FFF2-40B4-BE49-F238E27FC236}">
                <a16:creationId xmlns:a16="http://schemas.microsoft.com/office/drawing/2014/main" id="{19BE7B98-BDC0-409A-B7FF-36844B1B7E80}"/>
              </a:ext>
            </a:extLst>
          </p:cNvPr>
          <p:cNvGrpSpPr/>
          <p:nvPr/>
        </p:nvGrpSpPr>
        <p:grpSpPr>
          <a:xfrm>
            <a:off x="5740369" y="3730713"/>
            <a:ext cx="1571000" cy="1515062"/>
            <a:chOff x="5740369" y="3730713"/>
            <a:chExt cx="1571000" cy="1515062"/>
          </a:xfrm>
        </p:grpSpPr>
        <p:sp>
          <p:nvSpPr>
            <p:cNvPr id="12" name="Freeform: Shape 11">
              <a:extLst>
                <a:ext uri="{FF2B5EF4-FFF2-40B4-BE49-F238E27FC236}">
                  <a16:creationId xmlns:a16="http://schemas.microsoft.com/office/drawing/2014/main" id="{04BE5680-0CC7-45ED-866C-2E3F68720CAF}"/>
                </a:ext>
              </a:extLst>
            </p:cNvPr>
            <p:cNvSpPr>
              <a:spLocks noChangeAspect="1"/>
            </p:cNvSpPr>
            <p:nvPr/>
          </p:nvSpPr>
          <p:spPr>
            <a:xfrm rot="5400000">
              <a:off x="5763526" y="3707556"/>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85C401"/>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TextBox 38">
              <a:extLst>
                <a:ext uri="{FF2B5EF4-FFF2-40B4-BE49-F238E27FC236}">
                  <a16:creationId xmlns:a16="http://schemas.microsoft.com/office/drawing/2014/main" id="{F217C1D3-60CB-40B1-864F-B9542DDD488C}"/>
                </a:ext>
              </a:extLst>
            </p:cNvPr>
            <p:cNvSpPr txBox="1"/>
            <p:nvPr/>
          </p:nvSpPr>
          <p:spPr>
            <a:xfrm>
              <a:off x="6918937" y="3935376"/>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03</a:t>
              </a:r>
            </a:p>
          </p:txBody>
        </p:sp>
      </p:grpSp>
      <p:grpSp>
        <p:nvGrpSpPr>
          <p:cNvPr id="6" name="Group 5">
            <a:extLst>
              <a:ext uri="{FF2B5EF4-FFF2-40B4-BE49-F238E27FC236}">
                <a16:creationId xmlns:a16="http://schemas.microsoft.com/office/drawing/2014/main" id="{68482770-7A97-41CE-851C-15B537DA3D3E}"/>
              </a:ext>
            </a:extLst>
          </p:cNvPr>
          <p:cNvGrpSpPr/>
          <p:nvPr/>
        </p:nvGrpSpPr>
        <p:grpSpPr>
          <a:xfrm>
            <a:off x="4675932" y="4665150"/>
            <a:ext cx="1666275" cy="1561376"/>
            <a:chOff x="4675932" y="4665150"/>
            <a:chExt cx="1666275" cy="1561376"/>
          </a:xfrm>
        </p:grpSpPr>
        <p:sp>
          <p:nvSpPr>
            <p:cNvPr id="11" name="Freeform: Shape 10">
              <a:extLst>
                <a:ext uri="{FF2B5EF4-FFF2-40B4-BE49-F238E27FC236}">
                  <a16:creationId xmlns:a16="http://schemas.microsoft.com/office/drawing/2014/main" id="{87D00785-847E-4152-A4F6-129B4436BF04}"/>
                </a:ext>
              </a:extLst>
            </p:cNvPr>
            <p:cNvSpPr>
              <a:spLocks noChangeAspect="1"/>
            </p:cNvSpPr>
            <p:nvPr/>
          </p:nvSpPr>
          <p:spPr>
            <a:xfrm rot="8134372">
              <a:off x="4675932" y="466515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3EB8CD"/>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TextBox 37">
              <a:extLst>
                <a:ext uri="{FF2B5EF4-FFF2-40B4-BE49-F238E27FC236}">
                  <a16:creationId xmlns:a16="http://schemas.microsoft.com/office/drawing/2014/main" id="{A04DF2BE-1EF0-4AD3-9D48-23C996728ACE}"/>
                </a:ext>
              </a:extLst>
            </p:cNvPr>
            <p:cNvSpPr txBox="1"/>
            <p:nvPr/>
          </p:nvSpPr>
          <p:spPr>
            <a:xfrm>
              <a:off x="5949775" y="5455576"/>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02</a:t>
              </a:r>
            </a:p>
          </p:txBody>
        </p:sp>
      </p:grpSp>
      <p:grpSp>
        <p:nvGrpSpPr>
          <p:cNvPr id="5" name="Group 4">
            <a:extLst>
              <a:ext uri="{FF2B5EF4-FFF2-40B4-BE49-F238E27FC236}">
                <a16:creationId xmlns:a16="http://schemas.microsoft.com/office/drawing/2014/main" id="{D6018AAB-D745-4376-88BD-045273BF9237}"/>
              </a:ext>
            </a:extLst>
          </p:cNvPr>
          <p:cNvGrpSpPr/>
          <p:nvPr/>
        </p:nvGrpSpPr>
        <p:grpSpPr>
          <a:xfrm>
            <a:off x="3199118" y="4575750"/>
            <a:ext cx="1515062" cy="1561376"/>
            <a:chOff x="3199118" y="4575750"/>
            <a:chExt cx="1515062" cy="1561376"/>
          </a:xfrm>
        </p:grpSpPr>
        <p:sp>
          <p:nvSpPr>
            <p:cNvPr id="10" name="Freeform: Shape 9">
              <a:extLst>
                <a:ext uri="{FF2B5EF4-FFF2-40B4-BE49-F238E27FC236}">
                  <a16:creationId xmlns:a16="http://schemas.microsoft.com/office/drawing/2014/main" id="{37078A67-1E61-475C-9B5B-72104CDDD847}"/>
                </a:ext>
              </a:extLst>
            </p:cNvPr>
            <p:cNvSpPr>
              <a:spLocks noChangeAspect="1"/>
            </p:cNvSpPr>
            <p:nvPr/>
          </p:nvSpPr>
          <p:spPr>
            <a:xfrm rot="10800000">
              <a:off x="3199118" y="457575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FF2B2A"/>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5" name="TextBox 34">
              <a:extLst>
                <a:ext uri="{FF2B5EF4-FFF2-40B4-BE49-F238E27FC236}">
                  <a16:creationId xmlns:a16="http://schemas.microsoft.com/office/drawing/2014/main" id="{C716A814-4F51-48F3-B5ED-C76D57548242}"/>
                </a:ext>
              </a:extLst>
            </p:cNvPr>
            <p:cNvSpPr txBox="1"/>
            <p:nvPr/>
          </p:nvSpPr>
          <p:spPr>
            <a:xfrm>
              <a:off x="4163115" y="5774694"/>
              <a:ext cx="365760"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01</a:t>
              </a:r>
            </a:p>
          </p:txBody>
        </p:sp>
      </p:grpSp>
      <p:sp>
        <p:nvSpPr>
          <p:cNvPr id="29" name="TextBox 28">
            <a:extLst>
              <a:ext uri="{FF2B5EF4-FFF2-40B4-BE49-F238E27FC236}">
                <a16:creationId xmlns:a16="http://schemas.microsoft.com/office/drawing/2014/main" id="{60C03A7D-4E68-413E-8923-C40BB7FB2002}"/>
              </a:ext>
            </a:extLst>
          </p:cNvPr>
          <p:cNvSpPr txBox="1"/>
          <p:nvPr/>
        </p:nvSpPr>
        <p:spPr>
          <a:xfrm>
            <a:off x="6114474" y="236568"/>
            <a:ext cx="2175006" cy="1034129"/>
          </a:xfrm>
          <a:prstGeom prst="rect">
            <a:avLst/>
          </a:prstGeom>
          <a:noFill/>
        </p:spPr>
        <p:txBody>
          <a:bodyPr wrap="square" rtlCol="0">
            <a:spAutoFit/>
          </a:bodyPr>
          <a:lstStyle/>
          <a:p>
            <a:pPr algn="r" defTabSz="1219170">
              <a:spcBef>
                <a:spcPct val="20000"/>
              </a:spcBef>
              <a:defRPr/>
            </a:pPr>
            <a:r>
              <a:rPr lang="en-US" dirty="0">
                <a:solidFill>
                  <a:srgbClr val="01AA8D"/>
                </a:solidFill>
                <a:latin typeface="Bernard MT Condensed" panose="02050806060905020404" pitchFamily="18" charset="0"/>
              </a:rPr>
              <a:t>$1,234</a:t>
            </a:r>
          </a:p>
          <a:p>
            <a:pPr algn="r" defTabSz="1219170">
              <a:spcBef>
                <a:spcPct val="20000"/>
              </a:spcBef>
              <a:defRPr/>
            </a:pPr>
            <a:r>
              <a:rPr lang="en-US" sz="1400" dirty="0">
                <a:solidFill>
                  <a:srgbClr val="01AA8D"/>
                </a:solidFill>
                <a:latin typeface="Bernard MT Condensed" panose="02050806060905020404" pitchFamily="18" charset="0"/>
              </a:rPr>
              <a:t>LOREM IPSUM</a:t>
            </a:r>
            <a:endParaRPr lang="en-US" sz="400" dirty="0">
              <a:solidFill>
                <a:srgbClr val="01AA8D"/>
              </a:solidFill>
              <a:latin typeface="Bernard MT Condensed" panose="02050806060905020404" pitchFamily="18" charset="0"/>
            </a:endParaRPr>
          </a:p>
          <a:p>
            <a:pPr algn="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5" name="TextBox 24">
            <a:extLst>
              <a:ext uri="{FF2B5EF4-FFF2-40B4-BE49-F238E27FC236}">
                <a16:creationId xmlns:a16="http://schemas.microsoft.com/office/drawing/2014/main" id="{252E8A12-D1BC-4846-A71E-FCD3104BCBA3}"/>
              </a:ext>
            </a:extLst>
          </p:cNvPr>
          <p:cNvSpPr txBox="1"/>
          <p:nvPr/>
        </p:nvSpPr>
        <p:spPr>
          <a:xfrm>
            <a:off x="10397321" y="4574245"/>
            <a:ext cx="1670500" cy="1218795"/>
          </a:xfrm>
          <a:prstGeom prst="rect">
            <a:avLst/>
          </a:prstGeom>
          <a:noFill/>
        </p:spPr>
        <p:txBody>
          <a:bodyPr wrap="square" rtlCol="0">
            <a:spAutoFit/>
          </a:bodyPr>
          <a:lstStyle/>
          <a:p>
            <a:pPr defTabSz="1219170">
              <a:spcBef>
                <a:spcPct val="20000"/>
              </a:spcBef>
              <a:defRPr/>
            </a:pPr>
            <a:r>
              <a:rPr lang="en-US" dirty="0">
                <a:solidFill>
                  <a:srgbClr val="027C91"/>
                </a:solidFill>
                <a:latin typeface="Bernard MT Condensed" panose="02050806060905020404" pitchFamily="18" charset="0"/>
              </a:rPr>
              <a:t>$1,234</a:t>
            </a:r>
          </a:p>
          <a:p>
            <a:pPr defTabSz="1219170">
              <a:spcBef>
                <a:spcPct val="20000"/>
              </a:spcBef>
              <a:defRPr/>
            </a:pPr>
            <a:r>
              <a:rPr lang="en-US" sz="1400" dirty="0">
                <a:solidFill>
                  <a:srgbClr val="027C91"/>
                </a:solidFill>
                <a:latin typeface="Bernard MT Condensed" panose="02050806060905020404" pitchFamily="18" charset="0"/>
              </a:rPr>
              <a:t>LOREM IPSUM</a:t>
            </a:r>
            <a:endParaRPr lang="en-US" sz="400" dirty="0">
              <a:solidFill>
                <a:srgbClr val="027C91"/>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6" name="TextBox 25">
            <a:extLst>
              <a:ext uri="{FF2B5EF4-FFF2-40B4-BE49-F238E27FC236}">
                <a16:creationId xmlns:a16="http://schemas.microsoft.com/office/drawing/2014/main" id="{5096B22F-1D70-4487-B309-BBF836C33A01}"/>
              </a:ext>
            </a:extLst>
          </p:cNvPr>
          <p:cNvSpPr txBox="1"/>
          <p:nvPr/>
        </p:nvSpPr>
        <p:spPr>
          <a:xfrm>
            <a:off x="2548886" y="5697757"/>
            <a:ext cx="2070035" cy="1034129"/>
          </a:xfrm>
          <a:prstGeom prst="rect">
            <a:avLst/>
          </a:prstGeom>
          <a:noFill/>
        </p:spPr>
        <p:txBody>
          <a:bodyPr wrap="square" rtlCol="0">
            <a:spAutoFit/>
          </a:bodyPr>
          <a:lstStyle/>
          <a:p>
            <a:pPr defTabSz="1219170">
              <a:spcBef>
                <a:spcPct val="20000"/>
              </a:spcBef>
              <a:defRPr/>
            </a:pPr>
            <a:r>
              <a:rPr lang="en-US" dirty="0">
                <a:solidFill>
                  <a:srgbClr val="FF2B2A"/>
                </a:solidFill>
                <a:latin typeface="Bernard MT Condensed" panose="02050806060905020404" pitchFamily="18" charset="0"/>
              </a:rPr>
              <a:t>$1,234</a:t>
            </a:r>
          </a:p>
          <a:p>
            <a:pPr defTabSz="1219170">
              <a:spcBef>
                <a:spcPct val="20000"/>
              </a:spcBef>
              <a:defRPr/>
            </a:pPr>
            <a:r>
              <a:rPr lang="en-US" sz="1400" dirty="0">
                <a:solidFill>
                  <a:srgbClr val="FF2B2A"/>
                </a:solidFill>
                <a:latin typeface="Bernard MT Condensed" panose="02050806060905020404" pitchFamily="18" charset="0"/>
              </a:rPr>
              <a:t>LOREM IPSUM</a:t>
            </a:r>
            <a:endParaRPr lang="en-US" sz="400" dirty="0">
              <a:solidFill>
                <a:srgbClr val="FF2B2A"/>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7" name="TextBox 26">
            <a:extLst>
              <a:ext uri="{FF2B5EF4-FFF2-40B4-BE49-F238E27FC236}">
                <a16:creationId xmlns:a16="http://schemas.microsoft.com/office/drawing/2014/main" id="{BB724785-A979-4FC0-BB9E-D079279DD007}"/>
              </a:ext>
            </a:extLst>
          </p:cNvPr>
          <p:cNvSpPr txBox="1"/>
          <p:nvPr/>
        </p:nvSpPr>
        <p:spPr>
          <a:xfrm>
            <a:off x="5898259" y="5774694"/>
            <a:ext cx="2119162" cy="1034129"/>
          </a:xfrm>
          <a:prstGeom prst="rect">
            <a:avLst/>
          </a:prstGeom>
          <a:noFill/>
        </p:spPr>
        <p:txBody>
          <a:bodyPr wrap="square" rtlCol="0">
            <a:spAutoFit/>
          </a:bodyPr>
          <a:lstStyle/>
          <a:p>
            <a:pPr defTabSz="1219170">
              <a:spcBef>
                <a:spcPct val="20000"/>
              </a:spcBef>
              <a:defRPr/>
            </a:pPr>
            <a:r>
              <a:rPr lang="en-US" dirty="0">
                <a:solidFill>
                  <a:srgbClr val="3EB8CD"/>
                </a:solidFill>
                <a:latin typeface="Bernard MT Condensed" panose="02050806060905020404" pitchFamily="18" charset="0"/>
              </a:rPr>
              <a:t>$1,234</a:t>
            </a:r>
          </a:p>
          <a:p>
            <a:pPr defTabSz="1219170">
              <a:spcBef>
                <a:spcPct val="20000"/>
              </a:spcBef>
              <a:defRPr/>
            </a:pPr>
            <a:r>
              <a:rPr lang="en-US" sz="1400" dirty="0">
                <a:solidFill>
                  <a:srgbClr val="3EB8CD"/>
                </a:solidFill>
                <a:latin typeface="Bernard MT Condensed" panose="02050806060905020404" pitchFamily="18" charset="0"/>
              </a:rPr>
              <a:t>LOREM IPSUM</a:t>
            </a:r>
            <a:endParaRPr lang="en-US" sz="400" dirty="0">
              <a:solidFill>
                <a:srgbClr val="3EB8CD"/>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8" name="TextBox 27">
            <a:extLst>
              <a:ext uri="{FF2B5EF4-FFF2-40B4-BE49-F238E27FC236}">
                <a16:creationId xmlns:a16="http://schemas.microsoft.com/office/drawing/2014/main" id="{29E5C560-CD2F-4ACE-887E-5B87D9145A2E}"/>
              </a:ext>
            </a:extLst>
          </p:cNvPr>
          <p:cNvSpPr txBox="1"/>
          <p:nvPr/>
        </p:nvSpPr>
        <p:spPr>
          <a:xfrm>
            <a:off x="4068260" y="1528636"/>
            <a:ext cx="2293527" cy="1034129"/>
          </a:xfrm>
          <a:prstGeom prst="rect">
            <a:avLst/>
          </a:prstGeom>
          <a:noFill/>
        </p:spPr>
        <p:txBody>
          <a:bodyPr wrap="square" rtlCol="0">
            <a:spAutoFit/>
          </a:bodyPr>
          <a:lstStyle/>
          <a:p>
            <a:pPr algn="r" defTabSz="1219170">
              <a:spcBef>
                <a:spcPct val="20000"/>
              </a:spcBef>
              <a:defRPr/>
            </a:pPr>
            <a:r>
              <a:rPr lang="en-US" dirty="0">
                <a:solidFill>
                  <a:srgbClr val="FFA803"/>
                </a:solidFill>
                <a:latin typeface="Bernard MT Condensed" panose="02050806060905020404" pitchFamily="18" charset="0"/>
              </a:rPr>
              <a:t>$1,234</a:t>
            </a:r>
          </a:p>
          <a:p>
            <a:pPr algn="r" defTabSz="1219170">
              <a:spcBef>
                <a:spcPct val="20000"/>
              </a:spcBef>
              <a:defRPr/>
            </a:pPr>
            <a:r>
              <a:rPr lang="en-US" sz="1400" dirty="0">
                <a:solidFill>
                  <a:srgbClr val="FFA803"/>
                </a:solidFill>
                <a:latin typeface="Bernard MT Condensed" panose="02050806060905020404" pitchFamily="18" charset="0"/>
              </a:rPr>
              <a:t>LOREM IPSUM</a:t>
            </a:r>
            <a:endParaRPr lang="en-US" sz="400" dirty="0">
              <a:solidFill>
                <a:srgbClr val="FFA803"/>
              </a:solidFill>
              <a:latin typeface="Bernard MT Condensed" panose="02050806060905020404" pitchFamily="18" charset="0"/>
            </a:endParaRPr>
          </a:p>
          <a:p>
            <a:pPr algn="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0" name="TextBox 29">
            <a:extLst>
              <a:ext uri="{FF2B5EF4-FFF2-40B4-BE49-F238E27FC236}">
                <a16:creationId xmlns:a16="http://schemas.microsoft.com/office/drawing/2014/main" id="{1F338E7F-EF0B-4220-AD92-2943D1DED707}"/>
              </a:ext>
            </a:extLst>
          </p:cNvPr>
          <p:cNvSpPr txBox="1"/>
          <p:nvPr/>
        </p:nvSpPr>
        <p:spPr>
          <a:xfrm>
            <a:off x="9216298" y="413250"/>
            <a:ext cx="2088923" cy="1034129"/>
          </a:xfrm>
          <a:prstGeom prst="rect">
            <a:avLst/>
          </a:prstGeom>
          <a:noFill/>
        </p:spPr>
        <p:txBody>
          <a:bodyPr wrap="square" rtlCol="0">
            <a:spAutoFit/>
          </a:bodyPr>
          <a:lstStyle/>
          <a:p>
            <a:pPr defTabSz="1219170">
              <a:spcBef>
                <a:spcPct val="20000"/>
              </a:spcBef>
              <a:defRPr/>
            </a:pPr>
            <a:r>
              <a:rPr lang="en-US" dirty="0">
                <a:solidFill>
                  <a:srgbClr val="4781CB"/>
                </a:solidFill>
                <a:latin typeface="Bernard MT Condensed" panose="02050806060905020404" pitchFamily="18" charset="0"/>
              </a:rPr>
              <a:t>$1,234</a:t>
            </a:r>
          </a:p>
          <a:p>
            <a:pPr defTabSz="1219170">
              <a:spcBef>
                <a:spcPct val="20000"/>
              </a:spcBef>
              <a:defRPr/>
            </a:pPr>
            <a:r>
              <a:rPr lang="en-US" sz="1400" dirty="0">
                <a:solidFill>
                  <a:srgbClr val="4781CB"/>
                </a:solidFill>
                <a:latin typeface="Bernard MT Condensed" panose="02050806060905020404" pitchFamily="18" charset="0"/>
              </a:rPr>
              <a:t>LOREM IPSUM</a:t>
            </a:r>
            <a:endParaRPr lang="en-US" sz="400" dirty="0">
              <a:solidFill>
                <a:srgbClr val="4781CB"/>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1" name="TextBox 30">
            <a:extLst>
              <a:ext uri="{FF2B5EF4-FFF2-40B4-BE49-F238E27FC236}">
                <a16:creationId xmlns:a16="http://schemas.microsoft.com/office/drawing/2014/main" id="{48809AD6-C8DD-408E-8E23-A5F4ED26E28B}"/>
              </a:ext>
            </a:extLst>
          </p:cNvPr>
          <p:cNvSpPr txBox="1"/>
          <p:nvPr/>
        </p:nvSpPr>
        <p:spPr>
          <a:xfrm>
            <a:off x="10608673" y="2229779"/>
            <a:ext cx="1670500" cy="1218795"/>
          </a:xfrm>
          <a:prstGeom prst="rect">
            <a:avLst/>
          </a:prstGeom>
          <a:noFill/>
        </p:spPr>
        <p:txBody>
          <a:bodyPr wrap="square" rtlCol="0">
            <a:spAutoFit/>
          </a:bodyPr>
          <a:lstStyle/>
          <a:p>
            <a:pPr defTabSz="1219170">
              <a:spcBef>
                <a:spcPct val="20000"/>
              </a:spcBef>
              <a:defRPr/>
            </a:pPr>
            <a:r>
              <a:rPr lang="en-US" dirty="0">
                <a:solidFill>
                  <a:srgbClr val="C30000"/>
                </a:solidFill>
                <a:latin typeface="Bernard MT Condensed" panose="02050806060905020404" pitchFamily="18" charset="0"/>
              </a:rPr>
              <a:t>$1,234</a:t>
            </a:r>
          </a:p>
          <a:p>
            <a:pPr defTabSz="1219170">
              <a:spcBef>
                <a:spcPct val="20000"/>
              </a:spcBef>
              <a:defRPr/>
            </a:pPr>
            <a:r>
              <a:rPr lang="en-US" sz="1400" dirty="0">
                <a:solidFill>
                  <a:srgbClr val="C30000"/>
                </a:solidFill>
                <a:latin typeface="Bernard MT Condensed" panose="02050806060905020404" pitchFamily="18" charset="0"/>
              </a:rPr>
              <a:t>LOREM IPSUM</a:t>
            </a:r>
            <a:endParaRPr lang="en-US" sz="400" dirty="0">
              <a:solidFill>
                <a:srgbClr val="C30000"/>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2" name="TextBox 31">
            <a:extLst>
              <a:ext uri="{FF2B5EF4-FFF2-40B4-BE49-F238E27FC236}">
                <a16:creationId xmlns:a16="http://schemas.microsoft.com/office/drawing/2014/main" id="{BF403FB5-5FC7-4DB5-9942-59AB11AD5322}"/>
              </a:ext>
            </a:extLst>
          </p:cNvPr>
          <p:cNvSpPr txBox="1"/>
          <p:nvPr/>
        </p:nvSpPr>
        <p:spPr>
          <a:xfrm>
            <a:off x="7052954" y="4392145"/>
            <a:ext cx="2065029" cy="1034129"/>
          </a:xfrm>
          <a:prstGeom prst="rect">
            <a:avLst/>
          </a:prstGeom>
          <a:noFill/>
        </p:spPr>
        <p:txBody>
          <a:bodyPr wrap="square" rtlCol="0">
            <a:spAutoFit/>
          </a:bodyPr>
          <a:lstStyle/>
          <a:p>
            <a:pPr defTabSz="1219170">
              <a:spcBef>
                <a:spcPct val="20000"/>
              </a:spcBef>
              <a:defRPr/>
            </a:pPr>
            <a:r>
              <a:rPr lang="en-US" dirty="0">
                <a:solidFill>
                  <a:srgbClr val="85C401"/>
                </a:solidFill>
                <a:latin typeface="Bernard MT Condensed" panose="02050806060905020404" pitchFamily="18" charset="0"/>
              </a:rPr>
              <a:t>$1,234</a:t>
            </a:r>
          </a:p>
          <a:p>
            <a:pPr defTabSz="1219170">
              <a:spcBef>
                <a:spcPct val="20000"/>
              </a:spcBef>
              <a:defRPr/>
            </a:pPr>
            <a:r>
              <a:rPr lang="en-US" sz="1400" dirty="0">
                <a:solidFill>
                  <a:srgbClr val="85C401"/>
                </a:solidFill>
                <a:latin typeface="Bernard MT Condensed" panose="02050806060905020404" pitchFamily="18" charset="0"/>
              </a:rPr>
              <a:t>LOREM IPSUM</a:t>
            </a:r>
            <a:endParaRPr lang="en-US" sz="400" dirty="0">
              <a:solidFill>
                <a:srgbClr val="85C401"/>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3" name="TextBox 32">
            <a:extLst>
              <a:ext uri="{FF2B5EF4-FFF2-40B4-BE49-F238E27FC236}">
                <a16:creationId xmlns:a16="http://schemas.microsoft.com/office/drawing/2014/main" id="{15C1CA7D-3519-47E0-A4BA-454A601437DE}"/>
              </a:ext>
            </a:extLst>
          </p:cNvPr>
          <p:cNvSpPr txBox="1"/>
          <p:nvPr/>
        </p:nvSpPr>
        <p:spPr>
          <a:xfrm>
            <a:off x="387495" y="305067"/>
            <a:ext cx="38035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pic>
        <p:nvPicPr>
          <p:cNvPr id="46" name="Graphic 45" descr="Brain">
            <a:extLst>
              <a:ext uri="{FF2B5EF4-FFF2-40B4-BE49-F238E27FC236}">
                <a16:creationId xmlns:a16="http://schemas.microsoft.com/office/drawing/2014/main" id="{1752C00F-56DF-4B5E-AEF8-FC9616C06F2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596215" y="2705156"/>
            <a:ext cx="640080" cy="640080"/>
          </a:xfrm>
          <a:prstGeom prst="rect">
            <a:avLst/>
          </a:prstGeom>
        </p:spPr>
      </p:pic>
      <p:pic>
        <p:nvPicPr>
          <p:cNvPr id="48" name="Graphic 47" descr="Brain in head">
            <a:extLst>
              <a:ext uri="{FF2B5EF4-FFF2-40B4-BE49-F238E27FC236}">
                <a16:creationId xmlns:a16="http://schemas.microsoft.com/office/drawing/2014/main" id="{76C7B820-1BC0-4F03-B8FB-BEDC7402056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103172" y="3954532"/>
            <a:ext cx="640080" cy="640080"/>
          </a:xfrm>
          <a:prstGeom prst="rect">
            <a:avLst/>
          </a:prstGeom>
        </p:spPr>
      </p:pic>
      <p:pic>
        <p:nvPicPr>
          <p:cNvPr id="50" name="Graphic 49" descr="Heartbeat">
            <a:extLst>
              <a:ext uri="{FF2B5EF4-FFF2-40B4-BE49-F238E27FC236}">
                <a16:creationId xmlns:a16="http://schemas.microsoft.com/office/drawing/2014/main" id="{A11C6E43-ACDE-4DC7-AB70-3B2A58CD98C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444791" y="2607124"/>
            <a:ext cx="640080" cy="640080"/>
          </a:xfrm>
          <a:prstGeom prst="rect">
            <a:avLst/>
          </a:prstGeom>
        </p:spPr>
      </p:pic>
      <p:pic>
        <p:nvPicPr>
          <p:cNvPr id="54" name="Graphic 53" descr="Needle">
            <a:extLst>
              <a:ext uri="{FF2B5EF4-FFF2-40B4-BE49-F238E27FC236}">
                <a16:creationId xmlns:a16="http://schemas.microsoft.com/office/drawing/2014/main" id="{A3678E3E-3533-460A-A925-76C1CBD31EA2}"/>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085722" y="4948346"/>
            <a:ext cx="640080" cy="640080"/>
          </a:xfrm>
          <a:prstGeom prst="rect">
            <a:avLst/>
          </a:prstGeom>
        </p:spPr>
      </p:pic>
      <p:pic>
        <p:nvPicPr>
          <p:cNvPr id="56" name="Graphic 55" descr="Stethoscope">
            <a:extLst>
              <a:ext uri="{FF2B5EF4-FFF2-40B4-BE49-F238E27FC236}">
                <a16:creationId xmlns:a16="http://schemas.microsoft.com/office/drawing/2014/main" id="{C7D951BA-A971-4055-AC2C-DE04481CF28E}"/>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3754321" y="4911719"/>
            <a:ext cx="640080" cy="640080"/>
          </a:xfrm>
          <a:prstGeom prst="rect">
            <a:avLst/>
          </a:prstGeom>
        </p:spPr>
      </p:pic>
      <p:pic>
        <p:nvPicPr>
          <p:cNvPr id="58" name="Graphic 57" descr="IV">
            <a:extLst>
              <a:ext uri="{FF2B5EF4-FFF2-40B4-BE49-F238E27FC236}">
                <a16:creationId xmlns:a16="http://schemas.microsoft.com/office/drawing/2014/main" id="{A73B133E-5521-4EA7-9B38-B6D1E6FEE3DC}"/>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7399621" y="1672292"/>
            <a:ext cx="640080" cy="640080"/>
          </a:xfrm>
          <a:prstGeom prst="rect">
            <a:avLst/>
          </a:prstGeom>
        </p:spPr>
      </p:pic>
      <p:pic>
        <p:nvPicPr>
          <p:cNvPr id="62" name="Graphic 61" descr="Medicine">
            <a:extLst>
              <a:ext uri="{FF2B5EF4-FFF2-40B4-BE49-F238E27FC236}">
                <a16:creationId xmlns:a16="http://schemas.microsoft.com/office/drawing/2014/main" id="{ED86E540-748E-46E1-863E-6BCA555F26E5}"/>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790103" y="1671919"/>
            <a:ext cx="640080" cy="640080"/>
          </a:xfrm>
          <a:prstGeom prst="rect">
            <a:avLst/>
          </a:prstGeom>
        </p:spPr>
      </p:pic>
      <p:grpSp>
        <p:nvGrpSpPr>
          <p:cNvPr id="2" name="Group 1">
            <a:extLst>
              <a:ext uri="{FF2B5EF4-FFF2-40B4-BE49-F238E27FC236}">
                <a16:creationId xmlns:a16="http://schemas.microsoft.com/office/drawing/2014/main" id="{48F81FD1-D681-4955-AF8F-9439FCAE7CF6}"/>
              </a:ext>
            </a:extLst>
          </p:cNvPr>
          <p:cNvGrpSpPr/>
          <p:nvPr/>
        </p:nvGrpSpPr>
        <p:grpSpPr>
          <a:xfrm>
            <a:off x="3949243" y="2783120"/>
            <a:ext cx="1709337" cy="1709336"/>
            <a:chOff x="3949243" y="2783120"/>
            <a:chExt cx="1709337" cy="1709336"/>
          </a:xfrm>
        </p:grpSpPr>
        <p:sp>
          <p:nvSpPr>
            <p:cNvPr id="3" name="Oval 2">
              <a:extLst>
                <a:ext uri="{FF2B5EF4-FFF2-40B4-BE49-F238E27FC236}">
                  <a16:creationId xmlns:a16="http://schemas.microsoft.com/office/drawing/2014/main" id="{F6113DB5-CEB9-47E2-966C-3B1A79CF7BD2}"/>
                </a:ext>
              </a:extLst>
            </p:cNvPr>
            <p:cNvSpPr>
              <a:spLocks noChangeAspect="1"/>
            </p:cNvSpPr>
            <p:nvPr/>
          </p:nvSpPr>
          <p:spPr>
            <a:xfrm>
              <a:off x="3949243" y="2783120"/>
              <a:ext cx="1709337" cy="1709336"/>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E59C2EC0-0ACD-41BF-A88C-A2D36972A56E}"/>
                </a:ext>
              </a:extLst>
            </p:cNvPr>
            <p:cNvSpPr txBox="1">
              <a:spLocks noChangeArrowheads="1"/>
            </p:cNvSpPr>
            <p:nvPr/>
          </p:nvSpPr>
          <p:spPr bwMode="auto">
            <a:xfrm>
              <a:off x="4165149" y="3024082"/>
              <a:ext cx="1280160" cy="1312272"/>
            </a:xfrm>
            <a:prstGeom prst="rect">
              <a:avLst/>
            </a:prstGeom>
            <a:noFill/>
            <a:ln w="9525">
              <a:noFill/>
              <a:miter lim="800000"/>
              <a:headEnd/>
              <a:tailEnd/>
            </a:ln>
          </p:spPr>
          <p:txBody>
            <a:bodyPr wrap="square" lIns="60960" tIns="30480" rIns="60960" bIns="30480">
              <a:prstTxWarp prst="textArchUp">
                <a:avLst>
                  <a:gd name="adj" fmla="val 10768615"/>
                </a:avLst>
              </a:prstTxWarp>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52" name="Graphic 51" descr="Medical">
              <a:extLst>
                <a:ext uri="{FF2B5EF4-FFF2-40B4-BE49-F238E27FC236}">
                  <a16:creationId xmlns:a16="http://schemas.microsoft.com/office/drawing/2014/main" id="{2AA17AE5-9E50-4506-A90D-41103092660D}"/>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4423819" y="3264783"/>
              <a:ext cx="731520" cy="731520"/>
            </a:xfrm>
            <a:prstGeom prst="rect">
              <a:avLst/>
            </a:prstGeom>
          </p:spPr>
        </p:pic>
      </p:grpSp>
      <p:grpSp>
        <p:nvGrpSpPr>
          <p:cNvPr id="4" name="Group 3">
            <a:extLst>
              <a:ext uri="{FF2B5EF4-FFF2-40B4-BE49-F238E27FC236}">
                <a16:creationId xmlns:a16="http://schemas.microsoft.com/office/drawing/2014/main" id="{128FABB8-36EF-4CF7-B15F-99705A1C91E7}"/>
              </a:ext>
            </a:extLst>
          </p:cNvPr>
          <p:cNvGrpSpPr/>
          <p:nvPr/>
        </p:nvGrpSpPr>
        <p:grpSpPr>
          <a:xfrm>
            <a:off x="7514500" y="2784880"/>
            <a:ext cx="1709337" cy="1709336"/>
            <a:chOff x="7514500" y="2784880"/>
            <a:chExt cx="1709337" cy="1709336"/>
          </a:xfrm>
        </p:grpSpPr>
        <p:sp>
          <p:nvSpPr>
            <p:cNvPr id="17" name="Oval 16">
              <a:extLst>
                <a:ext uri="{FF2B5EF4-FFF2-40B4-BE49-F238E27FC236}">
                  <a16:creationId xmlns:a16="http://schemas.microsoft.com/office/drawing/2014/main" id="{9C992709-75F3-4C38-B06D-76666D1E608F}"/>
                </a:ext>
              </a:extLst>
            </p:cNvPr>
            <p:cNvSpPr>
              <a:spLocks noChangeAspect="1"/>
            </p:cNvSpPr>
            <p:nvPr/>
          </p:nvSpPr>
          <p:spPr>
            <a:xfrm>
              <a:off x="7514500" y="2784880"/>
              <a:ext cx="1709337" cy="1709336"/>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 Box 10">
              <a:extLst>
                <a:ext uri="{FF2B5EF4-FFF2-40B4-BE49-F238E27FC236}">
                  <a16:creationId xmlns:a16="http://schemas.microsoft.com/office/drawing/2014/main" id="{8E702805-87D4-47D7-8751-DAF8B9C5888B}"/>
                </a:ext>
              </a:extLst>
            </p:cNvPr>
            <p:cNvSpPr txBox="1">
              <a:spLocks noChangeArrowheads="1"/>
            </p:cNvSpPr>
            <p:nvPr/>
          </p:nvSpPr>
          <p:spPr bwMode="auto">
            <a:xfrm>
              <a:off x="7729088" y="3019816"/>
              <a:ext cx="1280160" cy="1312272"/>
            </a:xfrm>
            <a:prstGeom prst="rect">
              <a:avLst/>
            </a:prstGeom>
            <a:noFill/>
            <a:ln w="9525">
              <a:noFill/>
              <a:miter lim="800000"/>
              <a:headEnd/>
              <a:tailEnd/>
            </a:ln>
          </p:spPr>
          <p:txBody>
            <a:bodyPr wrap="square" lIns="60960" tIns="30480" rIns="60960" bIns="30480">
              <a:prstTxWarp prst="textArchUp">
                <a:avLst>
                  <a:gd name="adj" fmla="val 10768615"/>
                </a:avLst>
              </a:prstTxWarp>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
          <p:nvSpPr>
            <p:cNvPr id="63" name="Freeform 110">
              <a:extLst>
                <a:ext uri="{FF2B5EF4-FFF2-40B4-BE49-F238E27FC236}">
                  <a16:creationId xmlns:a16="http://schemas.microsoft.com/office/drawing/2014/main" id="{C72E8521-873A-416B-9F02-E3E118FE434F}"/>
                </a:ext>
              </a:extLst>
            </p:cNvPr>
            <p:cNvSpPr>
              <a:spLocks noChangeAspect="1" noEditPoints="1"/>
            </p:cNvSpPr>
            <p:nvPr/>
          </p:nvSpPr>
          <p:spPr bwMode="auto">
            <a:xfrm>
              <a:off x="8003408" y="3371772"/>
              <a:ext cx="731520" cy="500932"/>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6" name="TextBox 65">
            <a:extLst>
              <a:ext uri="{FF2B5EF4-FFF2-40B4-BE49-F238E27FC236}">
                <a16:creationId xmlns:a16="http://schemas.microsoft.com/office/drawing/2014/main" id="{D76B3390-9551-4619-981F-60E912E9197B}"/>
              </a:ext>
            </a:extLst>
          </p:cNvPr>
          <p:cNvSpPr txBox="1"/>
          <p:nvPr/>
        </p:nvSpPr>
        <p:spPr>
          <a:xfrm>
            <a:off x="413096" y="2296466"/>
            <a:ext cx="2460906" cy="3277820"/>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rgbClr val="464646"/>
              </a:solidFill>
              <a:latin typeface="Candara" panose="020E0502030303020204" pitchFamily="34" charset="0"/>
            </a:endParaRPr>
          </a:p>
          <a:p>
            <a:endParaRPr lang="en-US" sz="600" b="1" dirty="0">
              <a:solidFill>
                <a:srgbClr val="464646"/>
              </a:solidFill>
              <a:latin typeface="Candara" panose="020E0502030303020204" pitchFamily="34" charset="0"/>
            </a:endParaRPr>
          </a:p>
          <a:p>
            <a:endParaRPr lang="en-US" sz="600" b="1" dirty="0">
              <a:solidFill>
                <a:srgbClr val="464646"/>
              </a:solidFill>
              <a:latin typeface="Candara" panose="020E0502030303020204" pitchFamily="34" charset="0"/>
            </a:endParaRPr>
          </a:p>
        </p:txBody>
      </p:sp>
      <p:grpSp>
        <p:nvGrpSpPr>
          <p:cNvPr id="21" name="Group 20">
            <a:extLst>
              <a:ext uri="{FF2B5EF4-FFF2-40B4-BE49-F238E27FC236}">
                <a16:creationId xmlns:a16="http://schemas.microsoft.com/office/drawing/2014/main" id="{D7DB1385-C1D0-42E7-8288-BA2BDDE19193}"/>
              </a:ext>
            </a:extLst>
          </p:cNvPr>
          <p:cNvGrpSpPr/>
          <p:nvPr/>
        </p:nvGrpSpPr>
        <p:grpSpPr>
          <a:xfrm>
            <a:off x="9061521" y="3818218"/>
            <a:ext cx="1610689" cy="1515062"/>
            <a:chOff x="9061521" y="3818218"/>
            <a:chExt cx="1610689" cy="1515062"/>
          </a:xfrm>
        </p:grpSpPr>
        <p:sp>
          <p:nvSpPr>
            <p:cNvPr id="15" name="Freeform: Shape 14">
              <a:extLst>
                <a:ext uri="{FF2B5EF4-FFF2-40B4-BE49-F238E27FC236}">
                  <a16:creationId xmlns:a16="http://schemas.microsoft.com/office/drawing/2014/main" id="{4B8B9AC8-ADE0-48B8-B019-AA76F319BA41}"/>
                </a:ext>
              </a:extLst>
            </p:cNvPr>
            <p:cNvSpPr>
              <a:spLocks noChangeAspect="1"/>
            </p:cNvSpPr>
            <p:nvPr/>
          </p:nvSpPr>
          <p:spPr>
            <a:xfrm rot="5929558">
              <a:off x="9084678" y="3795061"/>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027C91"/>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TextBox 43">
              <a:extLst>
                <a:ext uri="{FF2B5EF4-FFF2-40B4-BE49-F238E27FC236}">
                  <a16:creationId xmlns:a16="http://schemas.microsoft.com/office/drawing/2014/main" id="{71C566B3-31ED-4772-A5A9-0368505D7B39}"/>
                </a:ext>
              </a:extLst>
            </p:cNvPr>
            <p:cNvSpPr txBox="1"/>
            <p:nvPr/>
          </p:nvSpPr>
          <p:spPr>
            <a:xfrm>
              <a:off x="10279778" y="4096958"/>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08</a:t>
              </a:r>
            </a:p>
          </p:txBody>
        </p:sp>
      </p:grpSp>
      <p:pic>
        <p:nvPicPr>
          <p:cNvPr id="60" name="Graphic 59" descr="DNA">
            <a:extLst>
              <a:ext uri="{FF2B5EF4-FFF2-40B4-BE49-F238E27FC236}">
                <a16:creationId xmlns:a16="http://schemas.microsoft.com/office/drawing/2014/main" id="{6EFFF020-4E40-45A2-A734-CDE122E11583}"/>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9450913" y="4113350"/>
            <a:ext cx="640080" cy="640080"/>
          </a:xfrm>
          <a:prstGeom prst="rect">
            <a:avLst/>
          </a:prstGeom>
        </p:spPr>
      </p:pic>
    </p:spTree>
    <p:extLst>
      <p:ext uri="{BB962C8B-B14F-4D97-AF65-F5344CB8AC3E}">
        <p14:creationId xmlns:p14="http://schemas.microsoft.com/office/powerpoint/2010/main" val="2445418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wipe(up)">
                                      <p:cBhvr>
                                        <p:cTn id="11" dur="1000"/>
                                        <p:tgtEl>
                                          <p:spTgt spid="66"/>
                                        </p:tgtEl>
                                      </p:cBhvr>
                                    </p:animEffect>
                                  </p:childTnLst>
                                </p:cTn>
                              </p:par>
                            </p:childTnLst>
                          </p:cTn>
                        </p:par>
                        <p:par>
                          <p:cTn id="12" fill="hold">
                            <p:stCondLst>
                              <p:cond delay="2000"/>
                            </p:stCondLst>
                            <p:childTnLst>
                              <p:par>
                                <p:cTn id="13" presetID="37"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900" decel="100000" fill="hold"/>
                                        <p:tgtEl>
                                          <p:spTgt spid="2"/>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par>
                                <p:cTn id="19" presetID="37"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900" decel="100000" fill="hold"/>
                                        <p:tgtEl>
                                          <p:spTgt spid="4"/>
                                        </p:tgtEl>
                                        <p:attrNameLst>
                                          <p:attrName>ppt_y</p:attrName>
                                        </p:attrNameLst>
                                      </p:cBhvr>
                                      <p:tavLst>
                                        <p:tav tm="0">
                                          <p:val>
                                            <p:strVal val="#ppt_y+1"/>
                                          </p:val>
                                        </p:tav>
                                        <p:tav tm="100000">
                                          <p:val>
                                            <p:strVal val="#ppt_y-.03"/>
                                          </p:val>
                                        </p:tav>
                                      </p:tavLst>
                                    </p:anim>
                                    <p:anim calcmode="lin" valueType="num">
                                      <p:cBhvr>
                                        <p:cTn id="2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1000" fill="hold"/>
                                        <p:tgtEl>
                                          <p:spTgt spid="5"/>
                                        </p:tgtEl>
                                        <p:attrNameLst>
                                          <p:attrName>ppt_w</p:attrName>
                                        </p:attrNameLst>
                                      </p:cBhvr>
                                      <p:tavLst>
                                        <p:tav tm="0">
                                          <p:val>
                                            <p:fltVal val="0"/>
                                          </p:val>
                                        </p:tav>
                                        <p:tav tm="100000">
                                          <p:val>
                                            <p:strVal val="#ppt_w"/>
                                          </p:val>
                                        </p:tav>
                                      </p:tavLst>
                                    </p:anim>
                                    <p:anim calcmode="lin" valueType="num">
                                      <p:cBhvr>
                                        <p:cTn id="29" dur="1000" fill="hold"/>
                                        <p:tgtEl>
                                          <p:spTgt spid="5"/>
                                        </p:tgtEl>
                                        <p:attrNameLst>
                                          <p:attrName>ppt_h</p:attrName>
                                        </p:attrNameLst>
                                      </p:cBhvr>
                                      <p:tavLst>
                                        <p:tav tm="0">
                                          <p:val>
                                            <p:fltVal val="0"/>
                                          </p:val>
                                        </p:tav>
                                        <p:tav tm="100000">
                                          <p:val>
                                            <p:strVal val="#ppt_h"/>
                                          </p:val>
                                        </p:tav>
                                      </p:tavLst>
                                    </p:anim>
                                    <p:anim calcmode="lin" valueType="num">
                                      <p:cBhvr>
                                        <p:cTn id="30" dur="1000" fill="hold"/>
                                        <p:tgtEl>
                                          <p:spTgt spid="5"/>
                                        </p:tgtEl>
                                        <p:attrNameLst>
                                          <p:attrName>style.rotation</p:attrName>
                                        </p:attrNameLst>
                                      </p:cBhvr>
                                      <p:tavLst>
                                        <p:tav tm="0">
                                          <p:val>
                                            <p:fltVal val="90"/>
                                          </p:val>
                                        </p:tav>
                                        <p:tav tm="100000">
                                          <p:val>
                                            <p:fltVal val="0"/>
                                          </p:val>
                                        </p:tav>
                                      </p:tavLst>
                                    </p:anim>
                                    <p:animEffect transition="in" filter="fade">
                                      <p:cBhvr>
                                        <p:cTn id="31" dur="1000"/>
                                        <p:tgtEl>
                                          <p:spTgt spid="5"/>
                                        </p:tgtEl>
                                      </p:cBhvr>
                                    </p:animEffect>
                                  </p:childTnLst>
                                </p:cTn>
                              </p:par>
                              <p:par>
                                <p:cTn id="32" presetID="31" presetClass="entr" presetSubtype="0" fill="hold" nodeType="withEffect">
                                  <p:stCondLst>
                                    <p:cond delay="0"/>
                                  </p:stCondLst>
                                  <p:childTnLst>
                                    <p:set>
                                      <p:cBhvr>
                                        <p:cTn id="33" dur="1" fill="hold">
                                          <p:stCondLst>
                                            <p:cond delay="0"/>
                                          </p:stCondLst>
                                        </p:cTn>
                                        <p:tgtEl>
                                          <p:spTgt spid="56"/>
                                        </p:tgtEl>
                                        <p:attrNameLst>
                                          <p:attrName>style.visibility</p:attrName>
                                        </p:attrNameLst>
                                      </p:cBhvr>
                                      <p:to>
                                        <p:strVal val="visible"/>
                                      </p:to>
                                    </p:set>
                                    <p:anim calcmode="lin" valueType="num">
                                      <p:cBhvr>
                                        <p:cTn id="34" dur="1000" fill="hold"/>
                                        <p:tgtEl>
                                          <p:spTgt spid="56"/>
                                        </p:tgtEl>
                                        <p:attrNameLst>
                                          <p:attrName>ppt_w</p:attrName>
                                        </p:attrNameLst>
                                      </p:cBhvr>
                                      <p:tavLst>
                                        <p:tav tm="0">
                                          <p:val>
                                            <p:fltVal val="0"/>
                                          </p:val>
                                        </p:tav>
                                        <p:tav tm="100000">
                                          <p:val>
                                            <p:strVal val="#ppt_w"/>
                                          </p:val>
                                        </p:tav>
                                      </p:tavLst>
                                    </p:anim>
                                    <p:anim calcmode="lin" valueType="num">
                                      <p:cBhvr>
                                        <p:cTn id="35" dur="1000" fill="hold"/>
                                        <p:tgtEl>
                                          <p:spTgt spid="56"/>
                                        </p:tgtEl>
                                        <p:attrNameLst>
                                          <p:attrName>ppt_h</p:attrName>
                                        </p:attrNameLst>
                                      </p:cBhvr>
                                      <p:tavLst>
                                        <p:tav tm="0">
                                          <p:val>
                                            <p:fltVal val="0"/>
                                          </p:val>
                                        </p:tav>
                                        <p:tav tm="100000">
                                          <p:val>
                                            <p:strVal val="#ppt_h"/>
                                          </p:val>
                                        </p:tav>
                                      </p:tavLst>
                                    </p:anim>
                                    <p:anim calcmode="lin" valueType="num">
                                      <p:cBhvr>
                                        <p:cTn id="36" dur="1000" fill="hold"/>
                                        <p:tgtEl>
                                          <p:spTgt spid="56"/>
                                        </p:tgtEl>
                                        <p:attrNameLst>
                                          <p:attrName>style.rotation</p:attrName>
                                        </p:attrNameLst>
                                      </p:cBhvr>
                                      <p:tavLst>
                                        <p:tav tm="0">
                                          <p:val>
                                            <p:fltVal val="90"/>
                                          </p:val>
                                        </p:tav>
                                        <p:tav tm="100000">
                                          <p:val>
                                            <p:fltVal val="0"/>
                                          </p:val>
                                        </p:tav>
                                      </p:tavLst>
                                    </p:anim>
                                    <p:animEffect transition="in" filter="fade">
                                      <p:cBhvr>
                                        <p:cTn id="37" dur="1000"/>
                                        <p:tgtEl>
                                          <p:spTgt spid="56"/>
                                        </p:tgtEl>
                                      </p:cBhvr>
                                    </p:animEffect>
                                  </p:childTnLst>
                                </p:cTn>
                              </p:par>
                            </p:childTnLst>
                          </p:cTn>
                        </p:par>
                        <p:par>
                          <p:cTn id="38" fill="hold">
                            <p:stCondLst>
                              <p:cond delay="4000"/>
                            </p:stCondLst>
                            <p:childTnLst>
                              <p:par>
                                <p:cTn id="39" presetID="42" presetClass="entr" presetSubtype="0"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1000"/>
                                        <p:tgtEl>
                                          <p:spTgt spid="26"/>
                                        </p:tgtEl>
                                      </p:cBhvr>
                                    </p:animEffect>
                                    <p:anim calcmode="lin" valueType="num">
                                      <p:cBhvr>
                                        <p:cTn id="42" dur="1000" fill="hold"/>
                                        <p:tgtEl>
                                          <p:spTgt spid="26"/>
                                        </p:tgtEl>
                                        <p:attrNameLst>
                                          <p:attrName>ppt_x</p:attrName>
                                        </p:attrNameLst>
                                      </p:cBhvr>
                                      <p:tavLst>
                                        <p:tav tm="0">
                                          <p:val>
                                            <p:strVal val="#ppt_x"/>
                                          </p:val>
                                        </p:tav>
                                        <p:tav tm="100000">
                                          <p:val>
                                            <p:strVal val="#ppt_x"/>
                                          </p:val>
                                        </p:tav>
                                      </p:tavLst>
                                    </p:anim>
                                    <p:anim calcmode="lin" valueType="num">
                                      <p:cBhvr>
                                        <p:cTn id="43" dur="1000" fill="hold"/>
                                        <p:tgtEl>
                                          <p:spTgt spid="26"/>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p:cTn id="47" dur="1000" fill="hold"/>
                                        <p:tgtEl>
                                          <p:spTgt spid="6"/>
                                        </p:tgtEl>
                                        <p:attrNameLst>
                                          <p:attrName>ppt_w</p:attrName>
                                        </p:attrNameLst>
                                      </p:cBhvr>
                                      <p:tavLst>
                                        <p:tav tm="0">
                                          <p:val>
                                            <p:fltVal val="0"/>
                                          </p:val>
                                        </p:tav>
                                        <p:tav tm="100000">
                                          <p:val>
                                            <p:strVal val="#ppt_w"/>
                                          </p:val>
                                        </p:tav>
                                      </p:tavLst>
                                    </p:anim>
                                    <p:anim calcmode="lin" valueType="num">
                                      <p:cBhvr>
                                        <p:cTn id="48" dur="1000" fill="hold"/>
                                        <p:tgtEl>
                                          <p:spTgt spid="6"/>
                                        </p:tgtEl>
                                        <p:attrNameLst>
                                          <p:attrName>ppt_h</p:attrName>
                                        </p:attrNameLst>
                                      </p:cBhvr>
                                      <p:tavLst>
                                        <p:tav tm="0">
                                          <p:val>
                                            <p:fltVal val="0"/>
                                          </p:val>
                                        </p:tav>
                                        <p:tav tm="100000">
                                          <p:val>
                                            <p:strVal val="#ppt_h"/>
                                          </p:val>
                                        </p:tav>
                                      </p:tavLst>
                                    </p:anim>
                                    <p:anim calcmode="lin" valueType="num">
                                      <p:cBhvr>
                                        <p:cTn id="49" dur="1000" fill="hold"/>
                                        <p:tgtEl>
                                          <p:spTgt spid="6"/>
                                        </p:tgtEl>
                                        <p:attrNameLst>
                                          <p:attrName>style.rotation</p:attrName>
                                        </p:attrNameLst>
                                      </p:cBhvr>
                                      <p:tavLst>
                                        <p:tav tm="0">
                                          <p:val>
                                            <p:fltVal val="90"/>
                                          </p:val>
                                        </p:tav>
                                        <p:tav tm="100000">
                                          <p:val>
                                            <p:fltVal val="0"/>
                                          </p:val>
                                        </p:tav>
                                      </p:tavLst>
                                    </p:anim>
                                    <p:animEffect transition="in" filter="fade">
                                      <p:cBhvr>
                                        <p:cTn id="50" dur="1000"/>
                                        <p:tgtEl>
                                          <p:spTgt spid="6"/>
                                        </p:tgtEl>
                                      </p:cBhvr>
                                    </p:animEffect>
                                  </p:childTnLst>
                                </p:cTn>
                              </p:par>
                              <p:par>
                                <p:cTn id="51" presetID="31" presetClass="entr" presetSubtype="0" fill="hold" nodeType="withEffect">
                                  <p:stCondLst>
                                    <p:cond delay="0"/>
                                  </p:stCondLst>
                                  <p:childTnLst>
                                    <p:set>
                                      <p:cBhvr>
                                        <p:cTn id="52" dur="1" fill="hold">
                                          <p:stCondLst>
                                            <p:cond delay="0"/>
                                          </p:stCondLst>
                                        </p:cTn>
                                        <p:tgtEl>
                                          <p:spTgt spid="54"/>
                                        </p:tgtEl>
                                        <p:attrNameLst>
                                          <p:attrName>style.visibility</p:attrName>
                                        </p:attrNameLst>
                                      </p:cBhvr>
                                      <p:to>
                                        <p:strVal val="visible"/>
                                      </p:to>
                                    </p:set>
                                    <p:anim calcmode="lin" valueType="num">
                                      <p:cBhvr>
                                        <p:cTn id="53" dur="1000" fill="hold"/>
                                        <p:tgtEl>
                                          <p:spTgt spid="54"/>
                                        </p:tgtEl>
                                        <p:attrNameLst>
                                          <p:attrName>ppt_w</p:attrName>
                                        </p:attrNameLst>
                                      </p:cBhvr>
                                      <p:tavLst>
                                        <p:tav tm="0">
                                          <p:val>
                                            <p:fltVal val="0"/>
                                          </p:val>
                                        </p:tav>
                                        <p:tav tm="100000">
                                          <p:val>
                                            <p:strVal val="#ppt_w"/>
                                          </p:val>
                                        </p:tav>
                                      </p:tavLst>
                                    </p:anim>
                                    <p:anim calcmode="lin" valueType="num">
                                      <p:cBhvr>
                                        <p:cTn id="54" dur="1000" fill="hold"/>
                                        <p:tgtEl>
                                          <p:spTgt spid="54"/>
                                        </p:tgtEl>
                                        <p:attrNameLst>
                                          <p:attrName>ppt_h</p:attrName>
                                        </p:attrNameLst>
                                      </p:cBhvr>
                                      <p:tavLst>
                                        <p:tav tm="0">
                                          <p:val>
                                            <p:fltVal val="0"/>
                                          </p:val>
                                        </p:tav>
                                        <p:tav tm="100000">
                                          <p:val>
                                            <p:strVal val="#ppt_h"/>
                                          </p:val>
                                        </p:tav>
                                      </p:tavLst>
                                    </p:anim>
                                    <p:anim calcmode="lin" valueType="num">
                                      <p:cBhvr>
                                        <p:cTn id="55" dur="1000" fill="hold"/>
                                        <p:tgtEl>
                                          <p:spTgt spid="54"/>
                                        </p:tgtEl>
                                        <p:attrNameLst>
                                          <p:attrName>style.rotation</p:attrName>
                                        </p:attrNameLst>
                                      </p:cBhvr>
                                      <p:tavLst>
                                        <p:tav tm="0">
                                          <p:val>
                                            <p:fltVal val="90"/>
                                          </p:val>
                                        </p:tav>
                                        <p:tav tm="100000">
                                          <p:val>
                                            <p:fltVal val="0"/>
                                          </p:val>
                                        </p:tav>
                                      </p:tavLst>
                                    </p:anim>
                                    <p:animEffect transition="in" filter="fade">
                                      <p:cBhvr>
                                        <p:cTn id="56" dur="1000"/>
                                        <p:tgtEl>
                                          <p:spTgt spid="54"/>
                                        </p:tgtEl>
                                      </p:cBhvr>
                                    </p:animEffect>
                                  </p:childTnLst>
                                </p:cTn>
                              </p:par>
                            </p:childTnLst>
                          </p:cTn>
                        </p:par>
                        <p:par>
                          <p:cTn id="57" fill="hold">
                            <p:stCondLst>
                              <p:cond delay="6000"/>
                            </p:stCondLst>
                            <p:childTnLst>
                              <p:par>
                                <p:cTn id="58" presetID="42" presetClass="entr" presetSubtype="0" fill="hold" grpId="0" nodeType="after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1000"/>
                                        <p:tgtEl>
                                          <p:spTgt spid="27"/>
                                        </p:tgtEl>
                                      </p:cBhvr>
                                    </p:animEffect>
                                    <p:anim calcmode="lin" valueType="num">
                                      <p:cBhvr>
                                        <p:cTn id="61" dur="1000" fill="hold"/>
                                        <p:tgtEl>
                                          <p:spTgt spid="27"/>
                                        </p:tgtEl>
                                        <p:attrNameLst>
                                          <p:attrName>ppt_x</p:attrName>
                                        </p:attrNameLst>
                                      </p:cBhvr>
                                      <p:tavLst>
                                        <p:tav tm="0">
                                          <p:val>
                                            <p:strVal val="#ppt_x"/>
                                          </p:val>
                                        </p:tav>
                                        <p:tav tm="100000">
                                          <p:val>
                                            <p:strVal val="#ppt_x"/>
                                          </p:val>
                                        </p:tav>
                                      </p:tavLst>
                                    </p:anim>
                                    <p:anim calcmode="lin" valueType="num">
                                      <p:cBhvr>
                                        <p:cTn id="62" dur="1000" fill="hold"/>
                                        <p:tgtEl>
                                          <p:spTgt spid="27"/>
                                        </p:tgtEl>
                                        <p:attrNameLst>
                                          <p:attrName>ppt_y</p:attrName>
                                        </p:attrNameLst>
                                      </p:cBhvr>
                                      <p:tavLst>
                                        <p:tav tm="0">
                                          <p:val>
                                            <p:strVal val="#ppt_y+.1"/>
                                          </p:val>
                                        </p:tav>
                                        <p:tav tm="100000">
                                          <p:val>
                                            <p:strVal val="#ppt_y"/>
                                          </p:val>
                                        </p:tav>
                                      </p:tavLst>
                                    </p:anim>
                                  </p:childTnLst>
                                </p:cTn>
                              </p:par>
                            </p:childTnLst>
                          </p:cTn>
                        </p:par>
                        <p:par>
                          <p:cTn id="63" fill="hold">
                            <p:stCondLst>
                              <p:cond delay="7000"/>
                            </p:stCondLst>
                            <p:childTnLst>
                              <p:par>
                                <p:cTn id="64" presetID="31"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 calcmode="lin" valueType="num">
                                      <p:cBhvr>
                                        <p:cTn id="66" dur="1000" fill="hold"/>
                                        <p:tgtEl>
                                          <p:spTgt spid="7"/>
                                        </p:tgtEl>
                                        <p:attrNameLst>
                                          <p:attrName>ppt_w</p:attrName>
                                        </p:attrNameLst>
                                      </p:cBhvr>
                                      <p:tavLst>
                                        <p:tav tm="0">
                                          <p:val>
                                            <p:fltVal val="0"/>
                                          </p:val>
                                        </p:tav>
                                        <p:tav tm="100000">
                                          <p:val>
                                            <p:strVal val="#ppt_w"/>
                                          </p:val>
                                        </p:tav>
                                      </p:tavLst>
                                    </p:anim>
                                    <p:anim calcmode="lin" valueType="num">
                                      <p:cBhvr>
                                        <p:cTn id="67" dur="1000" fill="hold"/>
                                        <p:tgtEl>
                                          <p:spTgt spid="7"/>
                                        </p:tgtEl>
                                        <p:attrNameLst>
                                          <p:attrName>ppt_h</p:attrName>
                                        </p:attrNameLst>
                                      </p:cBhvr>
                                      <p:tavLst>
                                        <p:tav tm="0">
                                          <p:val>
                                            <p:fltVal val="0"/>
                                          </p:val>
                                        </p:tav>
                                        <p:tav tm="100000">
                                          <p:val>
                                            <p:strVal val="#ppt_h"/>
                                          </p:val>
                                        </p:tav>
                                      </p:tavLst>
                                    </p:anim>
                                    <p:anim calcmode="lin" valueType="num">
                                      <p:cBhvr>
                                        <p:cTn id="68" dur="1000" fill="hold"/>
                                        <p:tgtEl>
                                          <p:spTgt spid="7"/>
                                        </p:tgtEl>
                                        <p:attrNameLst>
                                          <p:attrName>style.rotation</p:attrName>
                                        </p:attrNameLst>
                                      </p:cBhvr>
                                      <p:tavLst>
                                        <p:tav tm="0">
                                          <p:val>
                                            <p:fltVal val="90"/>
                                          </p:val>
                                        </p:tav>
                                        <p:tav tm="100000">
                                          <p:val>
                                            <p:fltVal val="0"/>
                                          </p:val>
                                        </p:tav>
                                      </p:tavLst>
                                    </p:anim>
                                    <p:animEffect transition="in" filter="fade">
                                      <p:cBhvr>
                                        <p:cTn id="69" dur="1000"/>
                                        <p:tgtEl>
                                          <p:spTgt spid="7"/>
                                        </p:tgtEl>
                                      </p:cBhvr>
                                    </p:animEffect>
                                  </p:childTnLst>
                                </p:cTn>
                              </p:par>
                              <p:par>
                                <p:cTn id="70" presetID="31" presetClass="entr" presetSubtype="0" fill="hold" nodeType="withEffect">
                                  <p:stCondLst>
                                    <p:cond delay="0"/>
                                  </p:stCondLst>
                                  <p:childTnLst>
                                    <p:set>
                                      <p:cBhvr>
                                        <p:cTn id="71" dur="1" fill="hold">
                                          <p:stCondLst>
                                            <p:cond delay="0"/>
                                          </p:stCondLst>
                                        </p:cTn>
                                        <p:tgtEl>
                                          <p:spTgt spid="48"/>
                                        </p:tgtEl>
                                        <p:attrNameLst>
                                          <p:attrName>style.visibility</p:attrName>
                                        </p:attrNameLst>
                                      </p:cBhvr>
                                      <p:to>
                                        <p:strVal val="visible"/>
                                      </p:to>
                                    </p:set>
                                    <p:anim calcmode="lin" valueType="num">
                                      <p:cBhvr>
                                        <p:cTn id="72" dur="1000" fill="hold"/>
                                        <p:tgtEl>
                                          <p:spTgt spid="48"/>
                                        </p:tgtEl>
                                        <p:attrNameLst>
                                          <p:attrName>ppt_w</p:attrName>
                                        </p:attrNameLst>
                                      </p:cBhvr>
                                      <p:tavLst>
                                        <p:tav tm="0">
                                          <p:val>
                                            <p:fltVal val="0"/>
                                          </p:val>
                                        </p:tav>
                                        <p:tav tm="100000">
                                          <p:val>
                                            <p:strVal val="#ppt_w"/>
                                          </p:val>
                                        </p:tav>
                                      </p:tavLst>
                                    </p:anim>
                                    <p:anim calcmode="lin" valueType="num">
                                      <p:cBhvr>
                                        <p:cTn id="73" dur="1000" fill="hold"/>
                                        <p:tgtEl>
                                          <p:spTgt spid="48"/>
                                        </p:tgtEl>
                                        <p:attrNameLst>
                                          <p:attrName>ppt_h</p:attrName>
                                        </p:attrNameLst>
                                      </p:cBhvr>
                                      <p:tavLst>
                                        <p:tav tm="0">
                                          <p:val>
                                            <p:fltVal val="0"/>
                                          </p:val>
                                        </p:tav>
                                        <p:tav tm="100000">
                                          <p:val>
                                            <p:strVal val="#ppt_h"/>
                                          </p:val>
                                        </p:tav>
                                      </p:tavLst>
                                    </p:anim>
                                    <p:anim calcmode="lin" valueType="num">
                                      <p:cBhvr>
                                        <p:cTn id="74" dur="1000" fill="hold"/>
                                        <p:tgtEl>
                                          <p:spTgt spid="48"/>
                                        </p:tgtEl>
                                        <p:attrNameLst>
                                          <p:attrName>style.rotation</p:attrName>
                                        </p:attrNameLst>
                                      </p:cBhvr>
                                      <p:tavLst>
                                        <p:tav tm="0">
                                          <p:val>
                                            <p:fltVal val="90"/>
                                          </p:val>
                                        </p:tav>
                                        <p:tav tm="100000">
                                          <p:val>
                                            <p:fltVal val="0"/>
                                          </p:val>
                                        </p:tav>
                                      </p:tavLst>
                                    </p:anim>
                                    <p:animEffect transition="in" filter="fade">
                                      <p:cBhvr>
                                        <p:cTn id="75" dur="1000"/>
                                        <p:tgtEl>
                                          <p:spTgt spid="48"/>
                                        </p:tgtEl>
                                      </p:cBhvr>
                                    </p:animEffect>
                                  </p:childTnLst>
                                </p:cTn>
                              </p:par>
                            </p:childTnLst>
                          </p:cTn>
                        </p:par>
                        <p:par>
                          <p:cTn id="76" fill="hold">
                            <p:stCondLst>
                              <p:cond delay="8000"/>
                            </p:stCondLst>
                            <p:childTnLst>
                              <p:par>
                                <p:cTn id="77" presetID="42" presetClass="entr" presetSubtype="0" fill="hold" grpId="0" nodeType="after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1000"/>
                                        <p:tgtEl>
                                          <p:spTgt spid="32"/>
                                        </p:tgtEl>
                                      </p:cBhvr>
                                    </p:animEffect>
                                    <p:anim calcmode="lin" valueType="num">
                                      <p:cBhvr>
                                        <p:cTn id="80" dur="1000" fill="hold"/>
                                        <p:tgtEl>
                                          <p:spTgt spid="32"/>
                                        </p:tgtEl>
                                        <p:attrNameLst>
                                          <p:attrName>ppt_x</p:attrName>
                                        </p:attrNameLst>
                                      </p:cBhvr>
                                      <p:tavLst>
                                        <p:tav tm="0">
                                          <p:val>
                                            <p:strVal val="#ppt_x"/>
                                          </p:val>
                                        </p:tav>
                                        <p:tav tm="100000">
                                          <p:val>
                                            <p:strVal val="#ppt_x"/>
                                          </p:val>
                                        </p:tav>
                                      </p:tavLst>
                                    </p:anim>
                                    <p:anim calcmode="lin" valueType="num">
                                      <p:cBhvr>
                                        <p:cTn id="81" dur="1000" fill="hold"/>
                                        <p:tgtEl>
                                          <p:spTgt spid="32"/>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31" presetClass="entr" presetSubtype="0" fill="hold" nodeType="afterEffect">
                                  <p:stCondLst>
                                    <p:cond delay="0"/>
                                  </p:stCondLst>
                                  <p:childTnLst>
                                    <p:set>
                                      <p:cBhvr>
                                        <p:cTn id="84" dur="1" fill="hold">
                                          <p:stCondLst>
                                            <p:cond delay="0"/>
                                          </p:stCondLst>
                                        </p:cTn>
                                        <p:tgtEl>
                                          <p:spTgt spid="8"/>
                                        </p:tgtEl>
                                        <p:attrNameLst>
                                          <p:attrName>style.visibility</p:attrName>
                                        </p:attrNameLst>
                                      </p:cBhvr>
                                      <p:to>
                                        <p:strVal val="visible"/>
                                      </p:to>
                                    </p:set>
                                    <p:anim calcmode="lin" valueType="num">
                                      <p:cBhvr>
                                        <p:cTn id="85" dur="1000" fill="hold"/>
                                        <p:tgtEl>
                                          <p:spTgt spid="8"/>
                                        </p:tgtEl>
                                        <p:attrNameLst>
                                          <p:attrName>ppt_w</p:attrName>
                                        </p:attrNameLst>
                                      </p:cBhvr>
                                      <p:tavLst>
                                        <p:tav tm="0">
                                          <p:val>
                                            <p:fltVal val="0"/>
                                          </p:val>
                                        </p:tav>
                                        <p:tav tm="100000">
                                          <p:val>
                                            <p:strVal val="#ppt_w"/>
                                          </p:val>
                                        </p:tav>
                                      </p:tavLst>
                                    </p:anim>
                                    <p:anim calcmode="lin" valueType="num">
                                      <p:cBhvr>
                                        <p:cTn id="86" dur="1000" fill="hold"/>
                                        <p:tgtEl>
                                          <p:spTgt spid="8"/>
                                        </p:tgtEl>
                                        <p:attrNameLst>
                                          <p:attrName>ppt_h</p:attrName>
                                        </p:attrNameLst>
                                      </p:cBhvr>
                                      <p:tavLst>
                                        <p:tav tm="0">
                                          <p:val>
                                            <p:fltVal val="0"/>
                                          </p:val>
                                        </p:tav>
                                        <p:tav tm="100000">
                                          <p:val>
                                            <p:strVal val="#ppt_h"/>
                                          </p:val>
                                        </p:tav>
                                      </p:tavLst>
                                    </p:anim>
                                    <p:anim calcmode="lin" valueType="num">
                                      <p:cBhvr>
                                        <p:cTn id="87" dur="1000" fill="hold"/>
                                        <p:tgtEl>
                                          <p:spTgt spid="8"/>
                                        </p:tgtEl>
                                        <p:attrNameLst>
                                          <p:attrName>style.rotation</p:attrName>
                                        </p:attrNameLst>
                                      </p:cBhvr>
                                      <p:tavLst>
                                        <p:tav tm="0">
                                          <p:val>
                                            <p:fltVal val="90"/>
                                          </p:val>
                                        </p:tav>
                                        <p:tav tm="100000">
                                          <p:val>
                                            <p:fltVal val="0"/>
                                          </p:val>
                                        </p:tav>
                                      </p:tavLst>
                                    </p:anim>
                                    <p:animEffect transition="in" filter="fade">
                                      <p:cBhvr>
                                        <p:cTn id="88" dur="1000"/>
                                        <p:tgtEl>
                                          <p:spTgt spid="8"/>
                                        </p:tgtEl>
                                      </p:cBhvr>
                                    </p:animEffect>
                                  </p:childTnLst>
                                </p:cTn>
                              </p:par>
                              <p:par>
                                <p:cTn id="89" presetID="31" presetClass="entr" presetSubtype="0" fill="hold" nodeType="withEffect">
                                  <p:stCondLst>
                                    <p:cond delay="0"/>
                                  </p:stCondLst>
                                  <p:childTnLst>
                                    <p:set>
                                      <p:cBhvr>
                                        <p:cTn id="90" dur="1" fill="hold">
                                          <p:stCondLst>
                                            <p:cond delay="0"/>
                                          </p:stCondLst>
                                        </p:cTn>
                                        <p:tgtEl>
                                          <p:spTgt spid="50"/>
                                        </p:tgtEl>
                                        <p:attrNameLst>
                                          <p:attrName>style.visibility</p:attrName>
                                        </p:attrNameLst>
                                      </p:cBhvr>
                                      <p:to>
                                        <p:strVal val="visible"/>
                                      </p:to>
                                    </p:set>
                                    <p:anim calcmode="lin" valueType="num">
                                      <p:cBhvr>
                                        <p:cTn id="91" dur="1000" fill="hold"/>
                                        <p:tgtEl>
                                          <p:spTgt spid="50"/>
                                        </p:tgtEl>
                                        <p:attrNameLst>
                                          <p:attrName>ppt_w</p:attrName>
                                        </p:attrNameLst>
                                      </p:cBhvr>
                                      <p:tavLst>
                                        <p:tav tm="0">
                                          <p:val>
                                            <p:fltVal val="0"/>
                                          </p:val>
                                        </p:tav>
                                        <p:tav tm="100000">
                                          <p:val>
                                            <p:strVal val="#ppt_w"/>
                                          </p:val>
                                        </p:tav>
                                      </p:tavLst>
                                    </p:anim>
                                    <p:anim calcmode="lin" valueType="num">
                                      <p:cBhvr>
                                        <p:cTn id="92" dur="1000" fill="hold"/>
                                        <p:tgtEl>
                                          <p:spTgt spid="50"/>
                                        </p:tgtEl>
                                        <p:attrNameLst>
                                          <p:attrName>ppt_h</p:attrName>
                                        </p:attrNameLst>
                                      </p:cBhvr>
                                      <p:tavLst>
                                        <p:tav tm="0">
                                          <p:val>
                                            <p:fltVal val="0"/>
                                          </p:val>
                                        </p:tav>
                                        <p:tav tm="100000">
                                          <p:val>
                                            <p:strVal val="#ppt_h"/>
                                          </p:val>
                                        </p:tav>
                                      </p:tavLst>
                                    </p:anim>
                                    <p:anim calcmode="lin" valueType="num">
                                      <p:cBhvr>
                                        <p:cTn id="93" dur="1000" fill="hold"/>
                                        <p:tgtEl>
                                          <p:spTgt spid="50"/>
                                        </p:tgtEl>
                                        <p:attrNameLst>
                                          <p:attrName>style.rotation</p:attrName>
                                        </p:attrNameLst>
                                      </p:cBhvr>
                                      <p:tavLst>
                                        <p:tav tm="0">
                                          <p:val>
                                            <p:fltVal val="90"/>
                                          </p:val>
                                        </p:tav>
                                        <p:tav tm="100000">
                                          <p:val>
                                            <p:fltVal val="0"/>
                                          </p:val>
                                        </p:tav>
                                      </p:tavLst>
                                    </p:anim>
                                    <p:animEffect transition="in" filter="fade">
                                      <p:cBhvr>
                                        <p:cTn id="94" dur="1000"/>
                                        <p:tgtEl>
                                          <p:spTgt spid="50"/>
                                        </p:tgtEl>
                                      </p:cBhvr>
                                    </p:animEffect>
                                  </p:childTnLst>
                                </p:cTn>
                              </p:par>
                            </p:childTnLst>
                          </p:cTn>
                        </p:par>
                        <p:par>
                          <p:cTn id="95" fill="hold">
                            <p:stCondLst>
                              <p:cond delay="1000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1000"/>
                            </p:stCondLst>
                            <p:childTnLst>
                              <p:par>
                                <p:cTn id="102" presetID="31" presetClass="entr" presetSubtype="0" fill="hold" nodeType="afterEffect">
                                  <p:stCondLst>
                                    <p:cond delay="0"/>
                                  </p:stCondLst>
                                  <p:childTnLst>
                                    <p:set>
                                      <p:cBhvr>
                                        <p:cTn id="103" dur="1" fill="hold">
                                          <p:stCondLst>
                                            <p:cond delay="0"/>
                                          </p:stCondLst>
                                        </p:cTn>
                                        <p:tgtEl>
                                          <p:spTgt spid="18"/>
                                        </p:tgtEl>
                                        <p:attrNameLst>
                                          <p:attrName>style.visibility</p:attrName>
                                        </p:attrNameLst>
                                      </p:cBhvr>
                                      <p:to>
                                        <p:strVal val="visible"/>
                                      </p:to>
                                    </p:set>
                                    <p:anim calcmode="lin" valueType="num">
                                      <p:cBhvr>
                                        <p:cTn id="104" dur="1000" fill="hold"/>
                                        <p:tgtEl>
                                          <p:spTgt spid="18"/>
                                        </p:tgtEl>
                                        <p:attrNameLst>
                                          <p:attrName>ppt_w</p:attrName>
                                        </p:attrNameLst>
                                      </p:cBhvr>
                                      <p:tavLst>
                                        <p:tav tm="0">
                                          <p:val>
                                            <p:fltVal val="0"/>
                                          </p:val>
                                        </p:tav>
                                        <p:tav tm="100000">
                                          <p:val>
                                            <p:strVal val="#ppt_w"/>
                                          </p:val>
                                        </p:tav>
                                      </p:tavLst>
                                    </p:anim>
                                    <p:anim calcmode="lin" valueType="num">
                                      <p:cBhvr>
                                        <p:cTn id="105" dur="1000" fill="hold"/>
                                        <p:tgtEl>
                                          <p:spTgt spid="18"/>
                                        </p:tgtEl>
                                        <p:attrNameLst>
                                          <p:attrName>ppt_h</p:attrName>
                                        </p:attrNameLst>
                                      </p:cBhvr>
                                      <p:tavLst>
                                        <p:tav tm="0">
                                          <p:val>
                                            <p:fltVal val="0"/>
                                          </p:val>
                                        </p:tav>
                                        <p:tav tm="100000">
                                          <p:val>
                                            <p:strVal val="#ppt_h"/>
                                          </p:val>
                                        </p:tav>
                                      </p:tavLst>
                                    </p:anim>
                                    <p:anim calcmode="lin" valueType="num">
                                      <p:cBhvr>
                                        <p:cTn id="106" dur="1000" fill="hold"/>
                                        <p:tgtEl>
                                          <p:spTgt spid="18"/>
                                        </p:tgtEl>
                                        <p:attrNameLst>
                                          <p:attrName>style.rotation</p:attrName>
                                        </p:attrNameLst>
                                      </p:cBhvr>
                                      <p:tavLst>
                                        <p:tav tm="0">
                                          <p:val>
                                            <p:fltVal val="90"/>
                                          </p:val>
                                        </p:tav>
                                        <p:tav tm="100000">
                                          <p:val>
                                            <p:fltVal val="0"/>
                                          </p:val>
                                        </p:tav>
                                      </p:tavLst>
                                    </p:anim>
                                    <p:animEffect transition="in" filter="fade">
                                      <p:cBhvr>
                                        <p:cTn id="107" dur="1000"/>
                                        <p:tgtEl>
                                          <p:spTgt spid="18"/>
                                        </p:tgtEl>
                                      </p:cBhvr>
                                    </p:animEffect>
                                  </p:childTnLst>
                                </p:cTn>
                              </p:par>
                              <p:par>
                                <p:cTn id="108" presetID="31" presetClass="entr" presetSubtype="0" fill="hold" nodeType="withEffect">
                                  <p:stCondLst>
                                    <p:cond delay="0"/>
                                  </p:stCondLst>
                                  <p:childTnLst>
                                    <p:set>
                                      <p:cBhvr>
                                        <p:cTn id="109" dur="1" fill="hold">
                                          <p:stCondLst>
                                            <p:cond delay="0"/>
                                          </p:stCondLst>
                                        </p:cTn>
                                        <p:tgtEl>
                                          <p:spTgt spid="58"/>
                                        </p:tgtEl>
                                        <p:attrNameLst>
                                          <p:attrName>style.visibility</p:attrName>
                                        </p:attrNameLst>
                                      </p:cBhvr>
                                      <p:to>
                                        <p:strVal val="visible"/>
                                      </p:to>
                                    </p:set>
                                    <p:anim calcmode="lin" valueType="num">
                                      <p:cBhvr>
                                        <p:cTn id="110" dur="1000" fill="hold"/>
                                        <p:tgtEl>
                                          <p:spTgt spid="58"/>
                                        </p:tgtEl>
                                        <p:attrNameLst>
                                          <p:attrName>ppt_w</p:attrName>
                                        </p:attrNameLst>
                                      </p:cBhvr>
                                      <p:tavLst>
                                        <p:tav tm="0">
                                          <p:val>
                                            <p:fltVal val="0"/>
                                          </p:val>
                                        </p:tav>
                                        <p:tav tm="100000">
                                          <p:val>
                                            <p:strVal val="#ppt_w"/>
                                          </p:val>
                                        </p:tav>
                                      </p:tavLst>
                                    </p:anim>
                                    <p:anim calcmode="lin" valueType="num">
                                      <p:cBhvr>
                                        <p:cTn id="111" dur="1000" fill="hold"/>
                                        <p:tgtEl>
                                          <p:spTgt spid="58"/>
                                        </p:tgtEl>
                                        <p:attrNameLst>
                                          <p:attrName>ppt_h</p:attrName>
                                        </p:attrNameLst>
                                      </p:cBhvr>
                                      <p:tavLst>
                                        <p:tav tm="0">
                                          <p:val>
                                            <p:fltVal val="0"/>
                                          </p:val>
                                        </p:tav>
                                        <p:tav tm="100000">
                                          <p:val>
                                            <p:strVal val="#ppt_h"/>
                                          </p:val>
                                        </p:tav>
                                      </p:tavLst>
                                    </p:anim>
                                    <p:anim calcmode="lin" valueType="num">
                                      <p:cBhvr>
                                        <p:cTn id="112" dur="1000" fill="hold"/>
                                        <p:tgtEl>
                                          <p:spTgt spid="58"/>
                                        </p:tgtEl>
                                        <p:attrNameLst>
                                          <p:attrName>style.rotation</p:attrName>
                                        </p:attrNameLst>
                                      </p:cBhvr>
                                      <p:tavLst>
                                        <p:tav tm="0">
                                          <p:val>
                                            <p:fltVal val="90"/>
                                          </p:val>
                                        </p:tav>
                                        <p:tav tm="100000">
                                          <p:val>
                                            <p:fltVal val="0"/>
                                          </p:val>
                                        </p:tav>
                                      </p:tavLst>
                                    </p:anim>
                                    <p:animEffect transition="in" filter="fade">
                                      <p:cBhvr>
                                        <p:cTn id="113" dur="1000"/>
                                        <p:tgtEl>
                                          <p:spTgt spid="58"/>
                                        </p:tgtEl>
                                      </p:cBhvr>
                                    </p:animEffect>
                                  </p:childTnLst>
                                </p:cTn>
                              </p:par>
                            </p:childTnLst>
                          </p:cTn>
                        </p:par>
                        <p:par>
                          <p:cTn id="114" fill="hold">
                            <p:stCondLst>
                              <p:cond delay="12000"/>
                            </p:stCondLst>
                            <p:childTnLst>
                              <p:par>
                                <p:cTn id="115" presetID="42" presetClass="entr" presetSubtype="0" fill="hold" grpId="0" nodeType="afterEffect">
                                  <p:stCondLst>
                                    <p:cond delay="0"/>
                                  </p:stCondLst>
                                  <p:childTnLst>
                                    <p:set>
                                      <p:cBhvr>
                                        <p:cTn id="116" dur="1" fill="hold">
                                          <p:stCondLst>
                                            <p:cond delay="0"/>
                                          </p:stCondLst>
                                        </p:cTn>
                                        <p:tgtEl>
                                          <p:spTgt spid="29"/>
                                        </p:tgtEl>
                                        <p:attrNameLst>
                                          <p:attrName>style.visibility</p:attrName>
                                        </p:attrNameLst>
                                      </p:cBhvr>
                                      <p:to>
                                        <p:strVal val="visible"/>
                                      </p:to>
                                    </p:set>
                                    <p:animEffect transition="in" filter="fade">
                                      <p:cBhvr>
                                        <p:cTn id="117" dur="1000"/>
                                        <p:tgtEl>
                                          <p:spTgt spid="29"/>
                                        </p:tgtEl>
                                      </p:cBhvr>
                                    </p:animEffect>
                                    <p:anim calcmode="lin" valueType="num">
                                      <p:cBhvr>
                                        <p:cTn id="118" dur="1000" fill="hold"/>
                                        <p:tgtEl>
                                          <p:spTgt spid="29"/>
                                        </p:tgtEl>
                                        <p:attrNameLst>
                                          <p:attrName>ppt_x</p:attrName>
                                        </p:attrNameLst>
                                      </p:cBhvr>
                                      <p:tavLst>
                                        <p:tav tm="0">
                                          <p:val>
                                            <p:strVal val="#ppt_x"/>
                                          </p:val>
                                        </p:tav>
                                        <p:tav tm="100000">
                                          <p:val>
                                            <p:strVal val="#ppt_x"/>
                                          </p:val>
                                        </p:tav>
                                      </p:tavLst>
                                    </p:anim>
                                    <p:anim calcmode="lin" valueType="num">
                                      <p:cBhvr>
                                        <p:cTn id="119" dur="1000" fill="hold"/>
                                        <p:tgtEl>
                                          <p:spTgt spid="29"/>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31" presetClass="entr" presetSubtype="0" fill="hold" nodeType="afterEffect">
                                  <p:stCondLst>
                                    <p:cond delay="0"/>
                                  </p:stCondLst>
                                  <p:childTnLst>
                                    <p:set>
                                      <p:cBhvr>
                                        <p:cTn id="122" dur="1" fill="hold">
                                          <p:stCondLst>
                                            <p:cond delay="0"/>
                                          </p:stCondLst>
                                        </p:cTn>
                                        <p:tgtEl>
                                          <p:spTgt spid="19"/>
                                        </p:tgtEl>
                                        <p:attrNameLst>
                                          <p:attrName>style.visibility</p:attrName>
                                        </p:attrNameLst>
                                      </p:cBhvr>
                                      <p:to>
                                        <p:strVal val="visible"/>
                                      </p:to>
                                    </p:set>
                                    <p:anim calcmode="lin" valueType="num">
                                      <p:cBhvr>
                                        <p:cTn id="123" dur="1000" fill="hold"/>
                                        <p:tgtEl>
                                          <p:spTgt spid="19"/>
                                        </p:tgtEl>
                                        <p:attrNameLst>
                                          <p:attrName>ppt_w</p:attrName>
                                        </p:attrNameLst>
                                      </p:cBhvr>
                                      <p:tavLst>
                                        <p:tav tm="0">
                                          <p:val>
                                            <p:fltVal val="0"/>
                                          </p:val>
                                        </p:tav>
                                        <p:tav tm="100000">
                                          <p:val>
                                            <p:strVal val="#ppt_w"/>
                                          </p:val>
                                        </p:tav>
                                      </p:tavLst>
                                    </p:anim>
                                    <p:anim calcmode="lin" valueType="num">
                                      <p:cBhvr>
                                        <p:cTn id="124" dur="1000" fill="hold"/>
                                        <p:tgtEl>
                                          <p:spTgt spid="19"/>
                                        </p:tgtEl>
                                        <p:attrNameLst>
                                          <p:attrName>ppt_h</p:attrName>
                                        </p:attrNameLst>
                                      </p:cBhvr>
                                      <p:tavLst>
                                        <p:tav tm="0">
                                          <p:val>
                                            <p:fltVal val="0"/>
                                          </p:val>
                                        </p:tav>
                                        <p:tav tm="100000">
                                          <p:val>
                                            <p:strVal val="#ppt_h"/>
                                          </p:val>
                                        </p:tav>
                                      </p:tavLst>
                                    </p:anim>
                                    <p:anim calcmode="lin" valueType="num">
                                      <p:cBhvr>
                                        <p:cTn id="125" dur="1000" fill="hold"/>
                                        <p:tgtEl>
                                          <p:spTgt spid="19"/>
                                        </p:tgtEl>
                                        <p:attrNameLst>
                                          <p:attrName>style.rotation</p:attrName>
                                        </p:attrNameLst>
                                      </p:cBhvr>
                                      <p:tavLst>
                                        <p:tav tm="0">
                                          <p:val>
                                            <p:fltVal val="90"/>
                                          </p:val>
                                        </p:tav>
                                        <p:tav tm="100000">
                                          <p:val>
                                            <p:fltVal val="0"/>
                                          </p:val>
                                        </p:tav>
                                      </p:tavLst>
                                    </p:anim>
                                    <p:animEffect transition="in" filter="fade">
                                      <p:cBhvr>
                                        <p:cTn id="126" dur="1000"/>
                                        <p:tgtEl>
                                          <p:spTgt spid="19"/>
                                        </p:tgtEl>
                                      </p:cBhvr>
                                    </p:animEffect>
                                  </p:childTnLst>
                                </p:cTn>
                              </p:par>
                              <p:par>
                                <p:cTn id="127" presetID="31" presetClass="entr" presetSubtype="0" fill="hold" nodeType="withEffect">
                                  <p:stCondLst>
                                    <p:cond delay="0"/>
                                  </p:stCondLst>
                                  <p:childTnLst>
                                    <p:set>
                                      <p:cBhvr>
                                        <p:cTn id="128" dur="1" fill="hold">
                                          <p:stCondLst>
                                            <p:cond delay="0"/>
                                          </p:stCondLst>
                                        </p:cTn>
                                        <p:tgtEl>
                                          <p:spTgt spid="62"/>
                                        </p:tgtEl>
                                        <p:attrNameLst>
                                          <p:attrName>style.visibility</p:attrName>
                                        </p:attrNameLst>
                                      </p:cBhvr>
                                      <p:to>
                                        <p:strVal val="visible"/>
                                      </p:to>
                                    </p:set>
                                    <p:anim calcmode="lin" valueType="num">
                                      <p:cBhvr>
                                        <p:cTn id="129" dur="1000" fill="hold"/>
                                        <p:tgtEl>
                                          <p:spTgt spid="62"/>
                                        </p:tgtEl>
                                        <p:attrNameLst>
                                          <p:attrName>ppt_w</p:attrName>
                                        </p:attrNameLst>
                                      </p:cBhvr>
                                      <p:tavLst>
                                        <p:tav tm="0">
                                          <p:val>
                                            <p:fltVal val="0"/>
                                          </p:val>
                                        </p:tav>
                                        <p:tav tm="100000">
                                          <p:val>
                                            <p:strVal val="#ppt_w"/>
                                          </p:val>
                                        </p:tav>
                                      </p:tavLst>
                                    </p:anim>
                                    <p:anim calcmode="lin" valueType="num">
                                      <p:cBhvr>
                                        <p:cTn id="130" dur="1000" fill="hold"/>
                                        <p:tgtEl>
                                          <p:spTgt spid="62"/>
                                        </p:tgtEl>
                                        <p:attrNameLst>
                                          <p:attrName>ppt_h</p:attrName>
                                        </p:attrNameLst>
                                      </p:cBhvr>
                                      <p:tavLst>
                                        <p:tav tm="0">
                                          <p:val>
                                            <p:fltVal val="0"/>
                                          </p:val>
                                        </p:tav>
                                        <p:tav tm="100000">
                                          <p:val>
                                            <p:strVal val="#ppt_h"/>
                                          </p:val>
                                        </p:tav>
                                      </p:tavLst>
                                    </p:anim>
                                    <p:anim calcmode="lin" valueType="num">
                                      <p:cBhvr>
                                        <p:cTn id="131" dur="1000" fill="hold"/>
                                        <p:tgtEl>
                                          <p:spTgt spid="62"/>
                                        </p:tgtEl>
                                        <p:attrNameLst>
                                          <p:attrName>style.rotation</p:attrName>
                                        </p:attrNameLst>
                                      </p:cBhvr>
                                      <p:tavLst>
                                        <p:tav tm="0">
                                          <p:val>
                                            <p:fltVal val="90"/>
                                          </p:val>
                                        </p:tav>
                                        <p:tav tm="100000">
                                          <p:val>
                                            <p:fltVal val="0"/>
                                          </p:val>
                                        </p:tav>
                                      </p:tavLst>
                                    </p:anim>
                                    <p:animEffect transition="in" filter="fade">
                                      <p:cBhvr>
                                        <p:cTn id="132" dur="1000"/>
                                        <p:tgtEl>
                                          <p:spTgt spid="62"/>
                                        </p:tgtEl>
                                      </p:cBhvr>
                                    </p:animEffect>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31" presetClass="entr" presetSubtype="0" fill="hold" nodeType="afterEffect">
                                  <p:stCondLst>
                                    <p:cond delay="0"/>
                                  </p:stCondLst>
                                  <p:childTnLst>
                                    <p:set>
                                      <p:cBhvr>
                                        <p:cTn id="141" dur="1" fill="hold">
                                          <p:stCondLst>
                                            <p:cond delay="0"/>
                                          </p:stCondLst>
                                        </p:cTn>
                                        <p:tgtEl>
                                          <p:spTgt spid="20"/>
                                        </p:tgtEl>
                                        <p:attrNameLst>
                                          <p:attrName>style.visibility</p:attrName>
                                        </p:attrNameLst>
                                      </p:cBhvr>
                                      <p:to>
                                        <p:strVal val="visible"/>
                                      </p:to>
                                    </p:set>
                                    <p:anim calcmode="lin" valueType="num">
                                      <p:cBhvr>
                                        <p:cTn id="142" dur="1000" fill="hold"/>
                                        <p:tgtEl>
                                          <p:spTgt spid="20"/>
                                        </p:tgtEl>
                                        <p:attrNameLst>
                                          <p:attrName>ppt_w</p:attrName>
                                        </p:attrNameLst>
                                      </p:cBhvr>
                                      <p:tavLst>
                                        <p:tav tm="0">
                                          <p:val>
                                            <p:fltVal val="0"/>
                                          </p:val>
                                        </p:tav>
                                        <p:tav tm="100000">
                                          <p:val>
                                            <p:strVal val="#ppt_w"/>
                                          </p:val>
                                        </p:tav>
                                      </p:tavLst>
                                    </p:anim>
                                    <p:anim calcmode="lin" valueType="num">
                                      <p:cBhvr>
                                        <p:cTn id="143" dur="1000" fill="hold"/>
                                        <p:tgtEl>
                                          <p:spTgt spid="20"/>
                                        </p:tgtEl>
                                        <p:attrNameLst>
                                          <p:attrName>ppt_h</p:attrName>
                                        </p:attrNameLst>
                                      </p:cBhvr>
                                      <p:tavLst>
                                        <p:tav tm="0">
                                          <p:val>
                                            <p:fltVal val="0"/>
                                          </p:val>
                                        </p:tav>
                                        <p:tav tm="100000">
                                          <p:val>
                                            <p:strVal val="#ppt_h"/>
                                          </p:val>
                                        </p:tav>
                                      </p:tavLst>
                                    </p:anim>
                                    <p:anim calcmode="lin" valueType="num">
                                      <p:cBhvr>
                                        <p:cTn id="144" dur="1000" fill="hold"/>
                                        <p:tgtEl>
                                          <p:spTgt spid="20"/>
                                        </p:tgtEl>
                                        <p:attrNameLst>
                                          <p:attrName>style.rotation</p:attrName>
                                        </p:attrNameLst>
                                      </p:cBhvr>
                                      <p:tavLst>
                                        <p:tav tm="0">
                                          <p:val>
                                            <p:fltVal val="90"/>
                                          </p:val>
                                        </p:tav>
                                        <p:tav tm="100000">
                                          <p:val>
                                            <p:fltVal val="0"/>
                                          </p:val>
                                        </p:tav>
                                      </p:tavLst>
                                    </p:anim>
                                    <p:animEffect transition="in" filter="fade">
                                      <p:cBhvr>
                                        <p:cTn id="145" dur="1000"/>
                                        <p:tgtEl>
                                          <p:spTgt spid="20"/>
                                        </p:tgtEl>
                                      </p:cBhvr>
                                    </p:animEffect>
                                  </p:childTnLst>
                                </p:cTn>
                              </p:par>
                              <p:par>
                                <p:cTn id="146" presetID="31" presetClass="entr" presetSubtype="0" fill="hold" nodeType="withEffect">
                                  <p:stCondLst>
                                    <p:cond delay="0"/>
                                  </p:stCondLst>
                                  <p:childTnLst>
                                    <p:set>
                                      <p:cBhvr>
                                        <p:cTn id="147" dur="1" fill="hold">
                                          <p:stCondLst>
                                            <p:cond delay="0"/>
                                          </p:stCondLst>
                                        </p:cTn>
                                        <p:tgtEl>
                                          <p:spTgt spid="46"/>
                                        </p:tgtEl>
                                        <p:attrNameLst>
                                          <p:attrName>style.visibility</p:attrName>
                                        </p:attrNameLst>
                                      </p:cBhvr>
                                      <p:to>
                                        <p:strVal val="visible"/>
                                      </p:to>
                                    </p:set>
                                    <p:anim calcmode="lin" valueType="num">
                                      <p:cBhvr>
                                        <p:cTn id="148" dur="1000" fill="hold"/>
                                        <p:tgtEl>
                                          <p:spTgt spid="46"/>
                                        </p:tgtEl>
                                        <p:attrNameLst>
                                          <p:attrName>ppt_w</p:attrName>
                                        </p:attrNameLst>
                                      </p:cBhvr>
                                      <p:tavLst>
                                        <p:tav tm="0">
                                          <p:val>
                                            <p:fltVal val="0"/>
                                          </p:val>
                                        </p:tav>
                                        <p:tav tm="100000">
                                          <p:val>
                                            <p:strVal val="#ppt_w"/>
                                          </p:val>
                                        </p:tav>
                                      </p:tavLst>
                                    </p:anim>
                                    <p:anim calcmode="lin" valueType="num">
                                      <p:cBhvr>
                                        <p:cTn id="149" dur="1000" fill="hold"/>
                                        <p:tgtEl>
                                          <p:spTgt spid="46"/>
                                        </p:tgtEl>
                                        <p:attrNameLst>
                                          <p:attrName>ppt_h</p:attrName>
                                        </p:attrNameLst>
                                      </p:cBhvr>
                                      <p:tavLst>
                                        <p:tav tm="0">
                                          <p:val>
                                            <p:fltVal val="0"/>
                                          </p:val>
                                        </p:tav>
                                        <p:tav tm="100000">
                                          <p:val>
                                            <p:strVal val="#ppt_h"/>
                                          </p:val>
                                        </p:tav>
                                      </p:tavLst>
                                    </p:anim>
                                    <p:anim calcmode="lin" valueType="num">
                                      <p:cBhvr>
                                        <p:cTn id="150" dur="1000" fill="hold"/>
                                        <p:tgtEl>
                                          <p:spTgt spid="46"/>
                                        </p:tgtEl>
                                        <p:attrNameLst>
                                          <p:attrName>style.rotation</p:attrName>
                                        </p:attrNameLst>
                                      </p:cBhvr>
                                      <p:tavLst>
                                        <p:tav tm="0">
                                          <p:val>
                                            <p:fltVal val="90"/>
                                          </p:val>
                                        </p:tav>
                                        <p:tav tm="100000">
                                          <p:val>
                                            <p:fltVal val="0"/>
                                          </p:val>
                                        </p:tav>
                                      </p:tavLst>
                                    </p:anim>
                                    <p:animEffect transition="in" filter="fade">
                                      <p:cBhvr>
                                        <p:cTn id="151" dur="1000"/>
                                        <p:tgtEl>
                                          <p:spTgt spid="46"/>
                                        </p:tgtEl>
                                      </p:cBhvr>
                                    </p:animEffect>
                                  </p:childTnLst>
                                </p:cTn>
                              </p:par>
                            </p:childTnLst>
                          </p:cTn>
                        </p:par>
                        <p:par>
                          <p:cTn id="152" fill="hold">
                            <p:stCondLst>
                              <p:cond delay="16000"/>
                            </p:stCondLst>
                            <p:childTnLst>
                              <p:par>
                                <p:cTn id="153" presetID="42" presetClass="entr" presetSubtype="0" fill="hold" grpId="0" nodeType="afterEffect">
                                  <p:stCondLst>
                                    <p:cond delay="0"/>
                                  </p:stCondLst>
                                  <p:childTnLst>
                                    <p:set>
                                      <p:cBhvr>
                                        <p:cTn id="154" dur="1" fill="hold">
                                          <p:stCondLst>
                                            <p:cond delay="0"/>
                                          </p:stCondLst>
                                        </p:cTn>
                                        <p:tgtEl>
                                          <p:spTgt spid="31"/>
                                        </p:tgtEl>
                                        <p:attrNameLst>
                                          <p:attrName>style.visibility</p:attrName>
                                        </p:attrNameLst>
                                      </p:cBhvr>
                                      <p:to>
                                        <p:strVal val="visible"/>
                                      </p:to>
                                    </p:set>
                                    <p:animEffect transition="in" filter="fade">
                                      <p:cBhvr>
                                        <p:cTn id="155" dur="1000"/>
                                        <p:tgtEl>
                                          <p:spTgt spid="31"/>
                                        </p:tgtEl>
                                      </p:cBhvr>
                                    </p:animEffect>
                                    <p:anim calcmode="lin" valueType="num">
                                      <p:cBhvr>
                                        <p:cTn id="156" dur="1000" fill="hold"/>
                                        <p:tgtEl>
                                          <p:spTgt spid="31"/>
                                        </p:tgtEl>
                                        <p:attrNameLst>
                                          <p:attrName>ppt_x</p:attrName>
                                        </p:attrNameLst>
                                      </p:cBhvr>
                                      <p:tavLst>
                                        <p:tav tm="0">
                                          <p:val>
                                            <p:strVal val="#ppt_x"/>
                                          </p:val>
                                        </p:tav>
                                        <p:tav tm="100000">
                                          <p:val>
                                            <p:strVal val="#ppt_x"/>
                                          </p:val>
                                        </p:tav>
                                      </p:tavLst>
                                    </p:anim>
                                    <p:anim calcmode="lin" valueType="num">
                                      <p:cBhvr>
                                        <p:cTn id="157" dur="1000" fill="hold"/>
                                        <p:tgtEl>
                                          <p:spTgt spid="31"/>
                                        </p:tgtEl>
                                        <p:attrNameLst>
                                          <p:attrName>ppt_y</p:attrName>
                                        </p:attrNameLst>
                                      </p:cBhvr>
                                      <p:tavLst>
                                        <p:tav tm="0">
                                          <p:val>
                                            <p:strVal val="#ppt_y+.1"/>
                                          </p:val>
                                        </p:tav>
                                        <p:tav tm="100000">
                                          <p:val>
                                            <p:strVal val="#ppt_y"/>
                                          </p:val>
                                        </p:tav>
                                      </p:tavLst>
                                    </p:anim>
                                  </p:childTnLst>
                                </p:cTn>
                              </p:par>
                            </p:childTnLst>
                          </p:cTn>
                        </p:par>
                        <p:par>
                          <p:cTn id="158" fill="hold">
                            <p:stCondLst>
                              <p:cond delay="17000"/>
                            </p:stCondLst>
                            <p:childTnLst>
                              <p:par>
                                <p:cTn id="159" presetID="31" presetClass="entr" presetSubtype="0" fill="hold" nodeType="afterEffect">
                                  <p:stCondLst>
                                    <p:cond delay="0"/>
                                  </p:stCondLst>
                                  <p:childTnLst>
                                    <p:set>
                                      <p:cBhvr>
                                        <p:cTn id="160" dur="1" fill="hold">
                                          <p:stCondLst>
                                            <p:cond delay="0"/>
                                          </p:stCondLst>
                                        </p:cTn>
                                        <p:tgtEl>
                                          <p:spTgt spid="21"/>
                                        </p:tgtEl>
                                        <p:attrNameLst>
                                          <p:attrName>style.visibility</p:attrName>
                                        </p:attrNameLst>
                                      </p:cBhvr>
                                      <p:to>
                                        <p:strVal val="visible"/>
                                      </p:to>
                                    </p:set>
                                    <p:anim calcmode="lin" valueType="num">
                                      <p:cBhvr>
                                        <p:cTn id="161" dur="1000" fill="hold"/>
                                        <p:tgtEl>
                                          <p:spTgt spid="21"/>
                                        </p:tgtEl>
                                        <p:attrNameLst>
                                          <p:attrName>ppt_w</p:attrName>
                                        </p:attrNameLst>
                                      </p:cBhvr>
                                      <p:tavLst>
                                        <p:tav tm="0">
                                          <p:val>
                                            <p:fltVal val="0"/>
                                          </p:val>
                                        </p:tav>
                                        <p:tav tm="100000">
                                          <p:val>
                                            <p:strVal val="#ppt_w"/>
                                          </p:val>
                                        </p:tav>
                                      </p:tavLst>
                                    </p:anim>
                                    <p:anim calcmode="lin" valueType="num">
                                      <p:cBhvr>
                                        <p:cTn id="162" dur="1000" fill="hold"/>
                                        <p:tgtEl>
                                          <p:spTgt spid="21"/>
                                        </p:tgtEl>
                                        <p:attrNameLst>
                                          <p:attrName>ppt_h</p:attrName>
                                        </p:attrNameLst>
                                      </p:cBhvr>
                                      <p:tavLst>
                                        <p:tav tm="0">
                                          <p:val>
                                            <p:fltVal val="0"/>
                                          </p:val>
                                        </p:tav>
                                        <p:tav tm="100000">
                                          <p:val>
                                            <p:strVal val="#ppt_h"/>
                                          </p:val>
                                        </p:tav>
                                      </p:tavLst>
                                    </p:anim>
                                    <p:anim calcmode="lin" valueType="num">
                                      <p:cBhvr>
                                        <p:cTn id="163" dur="1000" fill="hold"/>
                                        <p:tgtEl>
                                          <p:spTgt spid="21"/>
                                        </p:tgtEl>
                                        <p:attrNameLst>
                                          <p:attrName>style.rotation</p:attrName>
                                        </p:attrNameLst>
                                      </p:cBhvr>
                                      <p:tavLst>
                                        <p:tav tm="0">
                                          <p:val>
                                            <p:fltVal val="90"/>
                                          </p:val>
                                        </p:tav>
                                        <p:tav tm="100000">
                                          <p:val>
                                            <p:fltVal val="0"/>
                                          </p:val>
                                        </p:tav>
                                      </p:tavLst>
                                    </p:anim>
                                    <p:animEffect transition="in" filter="fade">
                                      <p:cBhvr>
                                        <p:cTn id="164" dur="1000"/>
                                        <p:tgtEl>
                                          <p:spTgt spid="21"/>
                                        </p:tgtEl>
                                      </p:cBhvr>
                                    </p:animEffect>
                                  </p:childTnLst>
                                </p:cTn>
                              </p:par>
                              <p:par>
                                <p:cTn id="165" presetID="31" presetClass="entr" presetSubtype="0" fill="hold"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p:cTn id="167" dur="1000" fill="hold"/>
                                        <p:tgtEl>
                                          <p:spTgt spid="60"/>
                                        </p:tgtEl>
                                        <p:attrNameLst>
                                          <p:attrName>ppt_w</p:attrName>
                                        </p:attrNameLst>
                                      </p:cBhvr>
                                      <p:tavLst>
                                        <p:tav tm="0">
                                          <p:val>
                                            <p:fltVal val="0"/>
                                          </p:val>
                                        </p:tav>
                                        <p:tav tm="100000">
                                          <p:val>
                                            <p:strVal val="#ppt_w"/>
                                          </p:val>
                                        </p:tav>
                                      </p:tavLst>
                                    </p:anim>
                                    <p:anim calcmode="lin" valueType="num">
                                      <p:cBhvr>
                                        <p:cTn id="168" dur="1000" fill="hold"/>
                                        <p:tgtEl>
                                          <p:spTgt spid="60"/>
                                        </p:tgtEl>
                                        <p:attrNameLst>
                                          <p:attrName>ppt_h</p:attrName>
                                        </p:attrNameLst>
                                      </p:cBhvr>
                                      <p:tavLst>
                                        <p:tav tm="0">
                                          <p:val>
                                            <p:fltVal val="0"/>
                                          </p:val>
                                        </p:tav>
                                        <p:tav tm="100000">
                                          <p:val>
                                            <p:strVal val="#ppt_h"/>
                                          </p:val>
                                        </p:tav>
                                      </p:tavLst>
                                    </p:anim>
                                    <p:anim calcmode="lin" valueType="num">
                                      <p:cBhvr>
                                        <p:cTn id="169" dur="1000" fill="hold"/>
                                        <p:tgtEl>
                                          <p:spTgt spid="60"/>
                                        </p:tgtEl>
                                        <p:attrNameLst>
                                          <p:attrName>style.rotation</p:attrName>
                                        </p:attrNameLst>
                                      </p:cBhvr>
                                      <p:tavLst>
                                        <p:tav tm="0">
                                          <p:val>
                                            <p:fltVal val="90"/>
                                          </p:val>
                                        </p:tav>
                                        <p:tav tm="100000">
                                          <p:val>
                                            <p:fltVal val="0"/>
                                          </p:val>
                                        </p:tav>
                                      </p:tavLst>
                                    </p:anim>
                                    <p:animEffect transition="in" filter="fade">
                                      <p:cBhvr>
                                        <p:cTn id="170" dur="1000"/>
                                        <p:tgtEl>
                                          <p:spTgt spid="60"/>
                                        </p:tgtEl>
                                      </p:cBhvr>
                                    </p:animEffect>
                                  </p:childTnLst>
                                </p:cTn>
                              </p:par>
                            </p:childTnLst>
                          </p:cTn>
                        </p:par>
                        <p:par>
                          <p:cTn id="171" fill="hold">
                            <p:stCondLst>
                              <p:cond delay="18000"/>
                            </p:stCondLst>
                            <p:childTnLst>
                              <p:par>
                                <p:cTn id="172" presetID="42" presetClass="entr" presetSubtype="0" fill="hold" grpId="0" nodeType="afterEffect">
                                  <p:stCondLst>
                                    <p:cond delay="0"/>
                                  </p:stCondLst>
                                  <p:childTnLst>
                                    <p:set>
                                      <p:cBhvr>
                                        <p:cTn id="173" dur="1" fill="hold">
                                          <p:stCondLst>
                                            <p:cond delay="0"/>
                                          </p:stCondLst>
                                        </p:cTn>
                                        <p:tgtEl>
                                          <p:spTgt spid="25"/>
                                        </p:tgtEl>
                                        <p:attrNameLst>
                                          <p:attrName>style.visibility</p:attrName>
                                        </p:attrNameLst>
                                      </p:cBhvr>
                                      <p:to>
                                        <p:strVal val="visible"/>
                                      </p:to>
                                    </p:set>
                                    <p:animEffect transition="in" filter="fade">
                                      <p:cBhvr>
                                        <p:cTn id="174" dur="1000"/>
                                        <p:tgtEl>
                                          <p:spTgt spid="25"/>
                                        </p:tgtEl>
                                      </p:cBhvr>
                                    </p:animEffect>
                                    <p:anim calcmode="lin" valueType="num">
                                      <p:cBhvr>
                                        <p:cTn id="175" dur="1000" fill="hold"/>
                                        <p:tgtEl>
                                          <p:spTgt spid="25"/>
                                        </p:tgtEl>
                                        <p:attrNameLst>
                                          <p:attrName>ppt_x</p:attrName>
                                        </p:attrNameLst>
                                      </p:cBhvr>
                                      <p:tavLst>
                                        <p:tav tm="0">
                                          <p:val>
                                            <p:strVal val="#ppt_x"/>
                                          </p:val>
                                        </p:tav>
                                        <p:tav tm="100000">
                                          <p:val>
                                            <p:strVal val="#ppt_x"/>
                                          </p:val>
                                        </p:tav>
                                      </p:tavLst>
                                    </p:anim>
                                    <p:anim calcmode="lin" valueType="num">
                                      <p:cBhvr>
                                        <p:cTn id="176"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25" grpId="0"/>
      <p:bldP spid="26" grpId="0"/>
      <p:bldP spid="27" grpId="0"/>
      <p:bldP spid="28" grpId="0"/>
      <p:bldP spid="30" grpId="0"/>
      <p:bldP spid="31" grpId="0"/>
      <p:bldP spid="32" grpId="0"/>
      <p:bldP spid="33" grpId="0"/>
      <p:bldP spid="66"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57" name="TextBox 56">
            <a:extLst>
              <a:ext uri="{FF2B5EF4-FFF2-40B4-BE49-F238E27FC236}">
                <a16:creationId xmlns:a16="http://schemas.microsoft.com/office/drawing/2014/main" id="{9F595736-C77B-4E59-9EBD-57E28AC42A61}"/>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61" name="Freeform: Shape 60">
            <a:extLst>
              <a:ext uri="{FF2B5EF4-FFF2-40B4-BE49-F238E27FC236}">
                <a16:creationId xmlns:a16="http://schemas.microsoft.com/office/drawing/2014/main" id="{234F916F-0367-45DC-BC5C-DD2BCDE80E21}"/>
              </a:ext>
            </a:extLst>
          </p:cNvPr>
          <p:cNvSpPr/>
          <p:nvPr/>
        </p:nvSpPr>
        <p:spPr>
          <a:xfrm>
            <a:off x="2889789" y="2191244"/>
            <a:ext cx="8845011" cy="1280160"/>
          </a:xfrm>
          <a:custGeom>
            <a:avLst/>
            <a:gdLst>
              <a:gd name="connsiteX0" fmla="*/ 0 w 8845011"/>
              <a:gd name="connsiteY0" fmla="*/ 0 h 1280160"/>
              <a:gd name="connsiteX1" fmla="*/ 7818405 w 8845011"/>
              <a:gd name="connsiteY1" fmla="*/ 0 h 1280160"/>
              <a:gd name="connsiteX2" fmla="*/ 7825389 w 8845011"/>
              <a:gd name="connsiteY2" fmla="*/ 0 h 1280160"/>
              <a:gd name="connsiteX3" fmla="*/ 7825389 w 8845011"/>
              <a:gd name="connsiteY3" fmla="*/ 4355 h 1280160"/>
              <a:gd name="connsiteX4" fmla="*/ 8845011 w 8845011"/>
              <a:gd name="connsiteY4" fmla="*/ 640080 h 1280160"/>
              <a:gd name="connsiteX5" fmla="*/ 7825389 w 8845011"/>
              <a:gd name="connsiteY5" fmla="*/ 1275806 h 1280160"/>
              <a:gd name="connsiteX6" fmla="*/ 7825389 w 8845011"/>
              <a:gd name="connsiteY6" fmla="*/ 1280159 h 1280160"/>
              <a:gd name="connsiteX7" fmla="*/ 7818407 w 8845011"/>
              <a:gd name="connsiteY7" fmla="*/ 1280159 h 1280160"/>
              <a:gd name="connsiteX8" fmla="*/ 7818405 w 8845011"/>
              <a:gd name="connsiteY8" fmla="*/ 1280160 h 1280160"/>
              <a:gd name="connsiteX9" fmla="*/ 7818405 w 8845011"/>
              <a:gd name="connsiteY9" fmla="*/ 1280159 h 1280160"/>
              <a:gd name="connsiteX10" fmla="*/ 0 w 88450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45011" h="1280160">
                <a:moveTo>
                  <a:pt x="0" y="0"/>
                </a:moveTo>
                <a:lnTo>
                  <a:pt x="7818405" y="0"/>
                </a:lnTo>
                <a:lnTo>
                  <a:pt x="7825389" y="0"/>
                </a:lnTo>
                <a:lnTo>
                  <a:pt x="7825389" y="4355"/>
                </a:lnTo>
                <a:lnTo>
                  <a:pt x="8845011" y="640080"/>
                </a:lnTo>
                <a:lnTo>
                  <a:pt x="7825389" y="1275806"/>
                </a:lnTo>
                <a:lnTo>
                  <a:pt x="7825389" y="1280159"/>
                </a:lnTo>
                <a:lnTo>
                  <a:pt x="7818407" y="1280159"/>
                </a:lnTo>
                <a:lnTo>
                  <a:pt x="7818405" y="1280160"/>
                </a:lnTo>
                <a:lnTo>
                  <a:pt x="7818405" y="1280159"/>
                </a:lnTo>
                <a:lnTo>
                  <a:pt x="0" y="1280159"/>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775E83DB-624E-4DF9-B6BF-03C75C19F6CE}"/>
              </a:ext>
            </a:extLst>
          </p:cNvPr>
          <p:cNvSpPr/>
          <p:nvPr/>
        </p:nvSpPr>
        <p:spPr>
          <a:xfrm>
            <a:off x="3042189" y="3749039"/>
            <a:ext cx="8692611" cy="1280160"/>
          </a:xfrm>
          <a:custGeom>
            <a:avLst/>
            <a:gdLst>
              <a:gd name="connsiteX0" fmla="*/ 0 w 8692611"/>
              <a:gd name="connsiteY0" fmla="*/ 0 h 1280160"/>
              <a:gd name="connsiteX1" fmla="*/ 7666005 w 8692611"/>
              <a:gd name="connsiteY1" fmla="*/ 0 h 1280160"/>
              <a:gd name="connsiteX2" fmla="*/ 7672989 w 8692611"/>
              <a:gd name="connsiteY2" fmla="*/ 0 h 1280160"/>
              <a:gd name="connsiteX3" fmla="*/ 7672989 w 8692611"/>
              <a:gd name="connsiteY3" fmla="*/ 4355 h 1280160"/>
              <a:gd name="connsiteX4" fmla="*/ 8692611 w 8692611"/>
              <a:gd name="connsiteY4" fmla="*/ 640080 h 1280160"/>
              <a:gd name="connsiteX5" fmla="*/ 7672989 w 8692611"/>
              <a:gd name="connsiteY5" fmla="*/ 1275806 h 1280160"/>
              <a:gd name="connsiteX6" fmla="*/ 7672989 w 8692611"/>
              <a:gd name="connsiteY6" fmla="*/ 1280159 h 1280160"/>
              <a:gd name="connsiteX7" fmla="*/ 7666007 w 8692611"/>
              <a:gd name="connsiteY7" fmla="*/ 1280159 h 1280160"/>
              <a:gd name="connsiteX8" fmla="*/ 7666005 w 8692611"/>
              <a:gd name="connsiteY8" fmla="*/ 1280160 h 1280160"/>
              <a:gd name="connsiteX9" fmla="*/ 7666005 w 8692611"/>
              <a:gd name="connsiteY9" fmla="*/ 1280159 h 1280160"/>
              <a:gd name="connsiteX10" fmla="*/ 0 w 86926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92611" h="1280160">
                <a:moveTo>
                  <a:pt x="0" y="0"/>
                </a:moveTo>
                <a:lnTo>
                  <a:pt x="7666005" y="0"/>
                </a:lnTo>
                <a:lnTo>
                  <a:pt x="7672989" y="0"/>
                </a:lnTo>
                <a:lnTo>
                  <a:pt x="7672989" y="4355"/>
                </a:lnTo>
                <a:lnTo>
                  <a:pt x="8692611" y="640080"/>
                </a:lnTo>
                <a:lnTo>
                  <a:pt x="7672989" y="1275806"/>
                </a:lnTo>
                <a:lnTo>
                  <a:pt x="7672989" y="1280159"/>
                </a:lnTo>
                <a:lnTo>
                  <a:pt x="7666007" y="1280159"/>
                </a:lnTo>
                <a:lnTo>
                  <a:pt x="7666005" y="1280160"/>
                </a:lnTo>
                <a:lnTo>
                  <a:pt x="7666005" y="1280159"/>
                </a:lnTo>
                <a:lnTo>
                  <a:pt x="0" y="1280159"/>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3D223BE5-9E76-42C6-89B7-26F3998BF697}"/>
              </a:ext>
            </a:extLst>
          </p:cNvPr>
          <p:cNvSpPr/>
          <p:nvPr/>
        </p:nvSpPr>
        <p:spPr>
          <a:xfrm>
            <a:off x="2356389" y="5303519"/>
            <a:ext cx="9378411" cy="1280160"/>
          </a:xfrm>
          <a:custGeom>
            <a:avLst/>
            <a:gdLst>
              <a:gd name="connsiteX0" fmla="*/ 0 w 9378411"/>
              <a:gd name="connsiteY0" fmla="*/ 0 h 1280160"/>
              <a:gd name="connsiteX1" fmla="*/ 8351805 w 9378411"/>
              <a:gd name="connsiteY1" fmla="*/ 0 h 1280160"/>
              <a:gd name="connsiteX2" fmla="*/ 8358789 w 9378411"/>
              <a:gd name="connsiteY2" fmla="*/ 0 h 1280160"/>
              <a:gd name="connsiteX3" fmla="*/ 8358789 w 9378411"/>
              <a:gd name="connsiteY3" fmla="*/ 4355 h 1280160"/>
              <a:gd name="connsiteX4" fmla="*/ 9378411 w 9378411"/>
              <a:gd name="connsiteY4" fmla="*/ 640080 h 1280160"/>
              <a:gd name="connsiteX5" fmla="*/ 8358789 w 9378411"/>
              <a:gd name="connsiteY5" fmla="*/ 1275806 h 1280160"/>
              <a:gd name="connsiteX6" fmla="*/ 8358789 w 9378411"/>
              <a:gd name="connsiteY6" fmla="*/ 1280159 h 1280160"/>
              <a:gd name="connsiteX7" fmla="*/ 8351807 w 9378411"/>
              <a:gd name="connsiteY7" fmla="*/ 1280159 h 1280160"/>
              <a:gd name="connsiteX8" fmla="*/ 8351805 w 9378411"/>
              <a:gd name="connsiteY8" fmla="*/ 1280160 h 1280160"/>
              <a:gd name="connsiteX9" fmla="*/ 8351805 w 9378411"/>
              <a:gd name="connsiteY9" fmla="*/ 1280159 h 1280160"/>
              <a:gd name="connsiteX10" fmla="*/ 0 w 93784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78411" h="1280160">
                <a:moveTo>
                  <a:pt x="0" y="0"/>
                </a:moveTo>
                <a:lnTo>
                  <a:pt x="8351805" y="0"/>
                </a:lnTo>
                <a:lnTo>
                  <a:pt x="8358789" y="0"/>
                </a:lnTo>
                <a:lnTo>
                  <a:pt x="8358789" y="4355"/>
                </a:lnTo>
                <a:lnTo>
                  <a:pt x="9378411" y="640080"/>
                </a:lnTo>
                <a:lnTo>
                  <a:pt x="8358789" y="1275806"/>
                </a:lnTo>
                <a:lnTo>
                  <a:pt x="8358789" y="1280159"/>
                </a:lnTo>
                <a:lnTo>
                  <a:pt x="8351807" y="1280159"/>
                </a:lnTo>
                <a:lnTo>
                  <a:pt x="8351805" y="1280160"/>
                </a:lnTo>
                <a:lnTo>
                  <a:pt x="8351805" y="1280159"/>
                </a:lnTo>
                <a:lnTo>
                  <a:pt x="0" y="1280159"/>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70A9301A-2F18-4C12-ACCE-7D06105E4833}"/>
              </a:ext>
            </a:extLst>
          </p:cNvPr>
          <p:cNvSpPr/>
          <p:nvPr/>
        </p:nvSpPr>
        <p:spPr>
          <a:xfrm>
            <a:off x="4794789" y="640079"/>
            <a:ext cx="6940011" cy="1280160"/>
          </a:xfrm>
          <a:custGeom>
            <a:avLst/>
            <a:gdLst>
              <a:gd name="connsiteX0" fmla="*/ 0 w 6940011"/>
              <a:gd name="connsiteY0" fmla="*/ 0 h 1280160"/>
              <a:gd name="connsiteX1" fmla="*/ 5913405 w 6940011"/>
              <a:gd name="connsiteY1" fmla="*/ 0 h 1280160"/>
              <a:gd name="connsiteX2" fmla="*/ 5920389 w 6940011"/>
              <a:gd name="connsiteY2" fmla="*/ 0 h 1280160"/>
              <a:gd name="connsiteX3" fmla="*/ 5920389 w 6940011"/>
              <a:gd name="connsiteY3" fmla="*/ 4354 h 1280160"/>
              <a:gd name="connsiteX4" fmla="*/ 6940011 w 6940011"/>
              <a:gd name="connsiteY4" fmla="*/ 640080 h 1280160"/>
              <a:gd name="connsiteX5" fmla="*/ 5920389 w 6940011"/>
              <a:gd name="connsiteY5" fmla="*/ 1275806 h 1280160"/>
              <a:gd name="connsiteX6" fmla="*/ 5920389 w 6940011"/>
              <a:gd name="connsiteY6" fmla="*/ 1280159 h 1280160"/>
              <a:gd name="connsiteX7" fmla="*/ 5913407 w 6940011"/>
              <a:gd name="connsiteY7" fmla="*/ 1280159 h 1280160"/>
              <a:gd name="connsiteX8" fmla="*/ 5913405 w 6940011"/>
              <a:gd name="connsiteY8" fmla="*/ 1280160 h 1280160"/>
              <a:gd name="connsiteX9" fmla="*/ 5913405 w 6940011"/>
              <a:gd name="connsiteY9" fmla="*/ 1280159 h 1280160"/>
              <a:gd name="connsiteX10" fmla="*/ 0 w 69400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0011" h="1280160">
                <a:moveTo>
                  <a:pt x="0" y="0"/>
                </a:moveTo>
                <a:lnTo>
                  <a:pt x="5913405" y="0"/>
                </a:lnTo>
                <a:lnTo>
                  <a:pt x="5920389" y="0"/>
                </a:lnTo>
                <a:lnTo>
                  <a:pt x="5920389" y="4354"/>
                </a:lnTo>
                <a:lnTo>
                  <a:pt x="6940011" y="640080"/>
                </a:lnTo>
                <a:lnTo>
                  <a:pt x="5920389" y="1275806"/>
                </a:lnTo>
                <a:lnTo>
                  <a:pt x="5920389" y="1280159"/>
                </a:lnTo>
                <a:lnTo>
                  <a:pt x="5913407" y="1280159"/>
                </a:lnTo>
                <a:lnTo>
                  <a:pt x="5913405" y="1280160"/>
                </a:lnTo>
                <a:lnTo>
                  <a:pt x="5913405" y="1280159"/>
                </a:lnTo>
                <a:lnTo>
                  <a:pt x="0" y="128015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B7462865-7D4C-4DD2-B416-D4260AA3FBC4}"/>
              </a:ext>
            </a:extLst>
          </p:cNvPr>
          <p:cNvGrpSpPr/>
          <p:nvPr/>
        </p:nvGrpSpPr>
        <p:grpSpPr>
          <a:xfrm>
            <a:off x="1626806" y="18288"/>
            <a:ext cx="4116868" cy="7740684"/>
            <a:chOff x="1404017" y="18288"/>
            <a:chExt cx="4116868" cy="7740684"/>
          </a:xfrm>
          <a:effectLst>
            <a:outerShdw blurRad="190500" dist="127000" algn="l" rotWithShape="0">
              <a:prstClr val="black">
                <a:alpha val="40000"/>
              </a:prstClr>
            </a:outerShdw>
          </a:effectLst>
        </p:grpSpPr>
        <p:sp>
          <p:nvSpPr>
            <p:cNvPr id="25" name="Freeform: Shape 24">
              <a:extLst>
                <a:ext uri="{FF2B5EF4-FFF2-40B4-BE49-F238E27FC236}">
                  <a16:creationId xmlns:a16="http://schemas.microsoft.com/office/drawing/2014/main" id="{0277436A-6E54-4F57-B437-A06C0AD98656}"/>
                </a:ext>
              </a:extLst>
            </p:cNvPr>
            <p:cNvSpPr>
              <a:spLocks noChangeAspect="1"/>
            </p:cNvSpPr>
            <p:nvPr/>
          </p:nvSpPr>
          <p:spPr>
            <a:xfrm rot="2705141">
              <a:off x="3047958" y="3803111"/>
              <a:ext cx="1438648" cy="1266530"/>
            </a:xfrm>
            <a:custGeom>
              <a:avLst/>
              <a:gdLst>
                <a:gd name="connsiteX0" fmla="*/ 1429299 w 1438648"/>
                <a:gd name="connsiteY0" fmla="*/ 4528 h 1266530"/>
                <a:gd name="connsiteX1" fmla="*/ 1438648 w 1438648"/>
                <a:gd name="connsiteY1" fmla="*/ 1014873 h 1266530"/>
                <a:gd name="connsiteX2" fmla="*/ 1187743 w 1438648"/>
                <a:gd name="connsiteY2" fmla="*/ 1266530 h 1266530"/>
                <a:gd name="connsiteX3" fmla="*/ 1178522 w 1438648"/>
                <a:gd name="connsiteY3" fmla="*/ 270042 h 1266530"/>
                <a:gd name="connsiteX4" fmla="*/ 1164449 w 1438648"/>
                <a:gd name="connsiteY4" fmla="*/ 270172 h 1266530"/>
                <a:gd name="connsiteX5" fmla="*/ 0 w 1438648"/>
                <a:gd name="connsiteY5" fmla="*/ 227805 h 1266530"/>
                <a:gd name="connsiteX6" fmla="*/ 227125 w 1438648"/>
                <a:gd name="connsiteY6" fmla="*/ 0 h 1266530"/>
                <a:gd name="connsiteX7" fmla="*/ 1425591 w 1438648"/>
                <a:gd name="connsiteY7" fmla="*/ 8245 h 1266530"/>
                <a:gd name="connsiteX8" fmla="*/ 1186253 w 1438648"/>
                <a:gd name="connsiteY8" fmla="*/ 248300 h 1266530"/>
                <a:gd name="connsiteX9" fmla="*/ 1186338 w 1438648"/>
                <a:gd name="connsiteY9" fmla="*/ 235967 h 1266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8648" h="1266530">
                  <a:moveTo>
                    <a:pt x="1429299" y="4528"/>
                  </a:moveTo>
                  <a:lnTo>
                    <a:pt x="1438648" y="1014873"/>
                  </a:lnTo>
                  <a:lnTo>
                    <a:pt x="1187743" y="1266530"/>
                  </a:lnTo>
                  <a:lnTo>
                    <a:pt x="1178522" y="270042"/>
                  </a:lnTo>
                  <a:lnTo>
                    <a:pt x="1164449" y="270172"/>
                  </a:lnTo>
                  <a:close/>
                  <a:moveTo>
                    <a:pt x="0" y="227805"/>
                  </a:moveTo>
                  <a:lnTo>
                    <a:pt x="227125" y="0"/>
                  </a:lnTo>
                  <a:lnTo>
                    <a:pt x="1425591" y="8245"/>
                  </a:lnTo>
                  <a:lnTo>
                    <a:pt x="1186253" y="248300"/>
                  </a:lnTo>
                  <a:lnTo>
                    <a:pt x="1186338" y="235967"/>
                  </a:lnTo>
                  <a:close/>
                </a:path>
              </a:pathLst>
            </a:custGeom>
            <a:solidFill>
              <a:srgbClr val="67A6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B2B219CE-CFB9-49C7-B362-8016BBBD47EF}"/>
                </a:ext>
              </a:extLst>
            </p:cNvPr>
            <p:cNvSpPr/>
            <p:nvPr/>
          </p:nvSpPr>
          <p:spPr>
            <a:xfrm rot="2673331">
              <a:off x="1579988" y="3321017"/>
              <a:ext cx="2374210" cy="2220089"/>
            </a:xfrm>
            <a:custGeom>
              <a:avLst/>
              <a:gdLst>
                <a:gd name="connsiteX0" fmla="*/ 0 w 2374210"/>
                <a:gd name="connsiteY0" fmla="*/ 1169707 h 2220089"/>
                <a:gd name="connsiteX1" fmla="*/ 1187998 w 2374210"/>
                <a:gd name="connsiteY1" fmla="*/ 0 h 2220089"/>
                <a:gd name="connsiteX2" fmla="*/ 2374210 w 2374210"/>
                <a:gd name="connsiteY2" fmla="*/ 19139 h 2220089"/>
                <a:gd name="connsiteX3" fmla="*/ 2366078 w 2374210"/>
                <a:gd name="connsiteY3" fmla="*/ 523135 h 2220089"/>
                <a:gd name="connsiteX4" fmla="*/ 2366078 w 2374210"/>
                <a:gd name="connsiteY4" fmla="*/ 1049671 h 2220089"/>
                <a:gd name="connsiteX5" fmla="*/ 1177358 w 2374210"/>
                <a:gd name="connsiteY5" fmla="*/ 2220089 h 2220089"/>
                <a:gd name="connsiteX6" fmla="*/ 1177358 w 2374210"/>
                <a:gd name="connsiteY6" fmla="*/ 1188703 h 222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4210" h="2220089">
                  <a:moveTo>
                    <a:pt x="0" y="1169707"/>
                  </a:moveTo>
                  <a:lnTo>
                    <a:pt x="1187998" y="0"/>
                  </a:lnTo>
                  <a:lnTo>
                    <a:pt x="2374210" y="19139"/>
                  </a:lnTo>
                  <a:lnTo>
                    <a:pt x="2366078" y="523135"/>
                  </a:lnTo>
                  <a:lnTo>
                    <a:pt x="2366078" y="1049671"/>
                  </a:lnTo>
                  <a:lnTo>
                    <a:pt x="1177358" y="2220089"/>
                  </a:lnTo>
                  <a:lnTo>
                    <a:pt x="1177358" y="1188703"/>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E1DE7DE5-DD20-4E45-9721-7DCD7CCE0B59}"/>
                </a:ext>
              </a:extLst>
            </p:cNvPr>
            <p:cNvSpPr>
              <a:spLocks noChangeAspect="1"/>
            </p:cNvSpPr>
            <p:nvPr/>
          </p:nvSpPr>
          <p:spPr>
            <a:xfrm rot="2705141">
              <a:off x="3682754" y="1777597"/>
              <a:ext cx="857267" cy="2030780"/>
            </a:xfrm>
            <a:custGeom>
              <a:avLst/>
              <a:gdLst>
                <a:gd name="connsiteX0" fmla="*/ 411752 w 857267"/>
                <a:gd name="connsiteY0" fmla="*/ 589765 h 2030780"/>
                <a:gd name="connsiteX1" fmla="*/ 418156 w 857267"/>
                <a:gd name="connsiteY1" fmla="*/ 589765 h 2030780"/>
                <a:gd name="connsiteX2" fmla="*/ 414137 w 857267"/>
                <a:gd name="connsiteY2" fmla="*/ 592143 h 2030780"/>
                <a:gd name="connsiteX3" fmla="*/ 0 w 857267"/>
                <a:gd name="connsiteY3" fmla="*/ 589766 h 2030780"/>
                <a:gd name="connsiteX4" fmla="*/ 251468 w 857267"/>
                <a:gd name="connsiteY4" fmla="*/ 589767 h 2030780"/>
                <a:gd name="connsiteX5" fmla="*/ 253246 w 857267"/>
                <a:gd name="connsiteY5" fmla="*/ 1778936 h 2030780"/>
                <a:gd name="connsiteX6" fmla="*/ 250246 w 857267"/>
                <a:gd name="connsiteY6" fmla="*/ 1781945 h 2030780"/>
                <a:gd name="connsiteX7" fmla="*/ 857267 w 857267"/>
                <a:gd name="connsiteY7" fmla="*/ 1786121 h 2030780"/>
                <a:gd name="connsiteX8" fmla="*/ 630142 w 857267"/>
                <a:gd name="connsiteY8" fmla="*/ 2013926 h 2030780"/>
                <a:gd name="connsiteX9" fmla="*/ 23122 w 857267"/>
                <a:gd name="connsiteY9" fmla="*/ 2009750 h 2030780"/>
                <a:gd name="connsiteX10" fmla="*/ 2155 w 857267"/>
                <a:gd name="connsiteY10" fmla="*/ 2030780 h 2030780"/>
                <a:gd name="connsiteX11" fmla="*/ 205972 w 857267"/>
                <a:gd name="connsiteY11" fmla="*/ 180890 h 2030780"/>
                <a:gd name="connsiteX12" fmla="*/ 386322 w 857267"/>
                <a:gd name="connsiteY12" fmla="*/ 0 h 2030780"/>
                <a:gd name="connsiteX13" fmla="*/ 642142 w 857267"/>
                <a:gd name="connsiteY13" fmla="*/ 462247 h 2030780"/>
                <a:gd name="connsiteX14" fmla="*/ 632717 w 857267"/>
                <a:gd name="connsiteY14" fmla="*/ 462247 h 2030780"/>
                <a:gd name="connsiteX15" fmla="*/ 632943 w 857267"/>
                <a:gd name="connsiteY15" fmla="*/ 462657 h 2030780"/>
                <a:gd name="connsiteX16" fmla="*/ 428776 w 857267"/>
                <a:gd name="connsiteY16" fmla="*/ 583480 h 203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7267" h="2030780">
                  <a:moveTo>
                    <a:pt x="411752" y="589765"/>
                  </a:moveTo>
                  <a:lnTo>
                    <a:pt x="418156" y="589765"/>
                  </a:lnTo>
                  <a:lnTo>
                    <a:pt x="414137" y="592143"/>
                  </a:lnTo>
                  <a:close/>
                  <a:moveTo>
                    <a:pt x="0" y="589766"/>
                  </a:moveTo>
                  <a:lnTo>
                    <a:pt x="251468" y="589767"/>
                  </a:lnTo>
                  <a:lnTo>
                    <a:pt x="253246" y="1778936"/>
                  </a:lnTo>
                  <a:lnTo>
                    <a:pt x="250246" y="1781945"/>
                  </a:lnTo>
                  <a:lnTo>
                    <a:pt x="857267" y="1786121"/>
                  </a:lnTo>
                  <a:lnTo>
                    <a:pt x="630142" y="2013926"/>
                  </a:lnTo>
                  <a:lnTo>
                    <a:pt x="23122" y="2009750"/>
                  </a:lnTo>
                  <a:lnTo>
                    <a:pt x="2155" y="2030780"/>
                  </a:lnTo>
                  <a:close/>
                  <a:moveTo>
                    <a:pt x="205972" y="180890"/>
                  </a:moveTo>
                  <a:lnTo>
                    <a:pt x="386322" y="0"/>
                  </a:lnTo>
                  <a:lnTo>
                    <a:pt x="642142" y="462247"/>
                  </a:lnTo>
                  <a:lnTo>
                    <a:pt x="632717" y="462247"/>
                  </a:lnTo>
                  <a:lnTo>
                    <a:pt x="632943" y="462657"/>
                  </a:lnTo>
                  <a:lnTo>
                    <a:pt x="428776" y="583480"/>
                  </a:lnTo>
                  <a:close/>
                </a:path>
              </a:pathLst>
            </a:custGeom>
            <a:solidFill>
              <a:srgbClr val="209AA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ED7B738-51FD-4C89-A06E-E1523A65BAF6}"/>
                </a:ext>
              </a:extLst>
            </p:cNvPr>
            <p:cNvSpPr/>
            <p:nvPr/>
          </p:nvSpPr>
          <p:spPr>
            <a:xfrm rot="2673331">
              <a:off x="2216387" y="1258889"/>
              <a:ext cx="1826721" cy="3006589"/>
            </a:xfrm>
            <a:custGeom>
              <a:avLst/>
              <a:gdLst>
                <a:gd name="connsiteX0" fmla="*/ 1419530 w 1826721"/>
                <a:gd name="connsiteY0" fmla="*/ 0 h 3006589"/>
                <a:gd name="connsiteX1" fmla="*/ 1642019 w 1826721"/>
                <a:gd name="connsiteY1" fmla="*/ 410952 h 3006589"/>
                <a:gd name="connsiteX2" fmla="*/ 1209783 w 1826721"/>
                <a:gd name="connsiteY2" fmla="*/ 406952 h 3006589"/>
                <a:gd name="connsiteX3" fmla="*/ 1198768 w 1826721"/>
                <a:gd name="connsiteY3" fmla="*/ 1826751 h 3006589"/>
                <a:gd name="connsiteX4" fmla="*/ 1826721 w 1826721"/>
                <a:gd name="connsiteY4" fmla="*/ 1836883 h 3006589"/>
                <a:gd name="connsiteX5" fmla="*/ 638723 w 1826721"/>
                <a:gd name="connsiteY5" fmla="*/ 3006589 h 3006589"/>
                <a:gd name="connsiteX6" fmla="*/ 0 w 1826721"/>
                <a:gd name="connsiteY6" fmla="*/ 2996284 h 3006589"/>
                <a:gd name="connsiteX7" fmla="*/ 5574 w 1826721"/>
                <a:gd name="connsiteY7" fmla="*/ 2650815 h 3006589"/>
                <a:gd name="connsiteX8" fmla="*/ 3619 w 1826721"/>
                <a:gd name="connsiteY8" fmla="*/ 2650800 h 3006589"/>
                <a:gd name="connsiteX9" fmla="*/ 13444 w 1826721"/>
                <a:gd name="connsiteY9" fmla="*/ 1384438 h 300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6721" h="3006589">
                  <a:moveTo>
                    <a:pt x="1419530" y="0"/>
                  </a:moveTo>
                  <a:lnTo>
                    <a:pt x="1642019" y="410952"/>
                  </a:lnTo>
                  <a:lnTo>
                    <a:pt x="1209783" y="406952"/>
                  </a:lnTo>
                  <a:lnTo>
                    <a:pt x="1198768" y="1826751"/>
                  </a:lnTo>
                  <a:lnTo>
                    <a:pt x="1826721" y="1836883"/>
                  </a:lnTo>
                  <a:lnTo>
                    <a:pt x="638723" y="3006589"/>
                  </a:lnTo>
                  <a:lnTo>
                    <a:pt x="0" y="2996284"/>
                  </a:lnTo>
                  <a:lnTo>
                    <a:pt x="5574" y="2650815"/>
                  </a:lnTo>
                  <a:lnTo>
                    <a:pt x="3619" y="2650800"/>
                  </a:lnTo>
                  <a:lnTo>
                    <a:pt x="13444" y="138443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34FFA442-CF86-4F00-9821-1AF8820D164A}"/>
                </a:ext>
              </a:extLst>
            </p:cNvPr>
            <p:cNvSpPr>
              <a:spLocks noChangeAspect="1"/>
            </p:cNvSpPr>
            <p:nvPr/>
          </p:nvSpPr>
          <p:spPr>
            <a:xfrm rot="2705141">
              <a:off x="4114800" y="420624"/>
              <a:ext cx="1280595" cy="1531575"/>
            </a:xfrm>
            <a:custGeom>
              <a:avLst/>
              <a:gdLst>
                <a:gd name="connsiteX0" fmla="*/ 327817 w 1280595"/>
                <a:gd name="connsiteY0" fmla="*/ 135855 h 1531575"/>
                <a:gd name="connsiteX1" fmla="*/ 528583 w 1280595"/>
                <a:gd name="connsiteY1" fmla="*/ 0 h 1531575"/>
                <a:gd name="connsiteX2" fmla="*/ 531140 w 1280595"/>
                <a:gd name="connsiteY2" fmla="*/ 4644 h 1531575"/>
                <a:gd name="connsiteX3" fmla="*/ 533401 w 1280595"/>
                <a:gd name="connsiteY3" fmla="*/ 559 h 1531575"/>
                <a:gd name="connsiteX4" fmla="*/ 1280595 w 1280595"/>
                <a:gd name="connsiteY4" fmla="*/ 1350684 h 1531575"/>
                <a:gd name="connsiteX5" fmla="*/ 1100245 w 1280595"/>
                <a:gd name="connsiteY5" fmla="*/ 1531575 h 1531575"/>
                <a:gd name="connsiteX6" fmla="*/ 314051 w 1280595"/>
                <a:gd name="connsiteY6" fmla="*/ 145171 h 1531575"/>
                <a:gd name="connsiteX7" fmla="*/ 314053 w 1280595"/>
                <a:gd name="connsiteY7" fmla="*/ 145169 h 1531575"/>
                <a:gd name="connsiteX8" fmla="*/ 1 w 1280595"/>
                <a:gd name="connsiteY8" fmla="*/ 712640 h 1531575"/>
                <a:gd name="connsiteX9" fmla="*/ 0 w 1280595"/>
                <a:gd name="connsiteY9" fmla="*/ 712639 h 153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595" h="1531575">
                  <a:moveTo>
                    <a:pt x="327817" y="135855"/>
                  </a:moveTo>
                  <a:lnTo>
                    <a:pt x="528583" y="0"/>
                  </a:lnTo>
                  <a:lnTo>
                    <a:pt x="531140" y="4644"/>
                  </a:lnTo>
                  <a:lnTo>
                    <a:pt x="533401" y="559"/>
                  </a:lnTo>
                  <a:lnTo>
                    <a:pt x="1280595" y="1350684"/>
                  </a:lnTo>
                  <a:lnTo>
                    <a:pt x="1100245" y="1531575"/>
                  </a:lnTo>
                  <a:close/>
                  <a:moveTo>
                    <a:pt x="314051" y="145171"/>
                  </a:moveTo>
                  <a:lnTo>
                    <a:pt x="314053" y="145169"/>
                  </a:lnTo>
                  <a:lnTo>
                    <a:pt x="1" y="712640"/>
                  </a:lnTo>
                  <a:lnTo>
                    <a:pt x="0" y="712639"/>
                  </a:lnTo>
                  <a:close/>
                </a:path>
              </a:pathLst>
            </a:custGeom>
            <a:solidFill>
              <a:srgbClr val="E10D0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23F499EF-8EEE-48D5-B5EB-F887035D24EC}"/>
                </a:ext>
              </a:extLst>
            </p:cNvPr>
            <p:cNvSpPr/>
            <p:nvPr/>
          </p:nvSpPr>
          <p:spPr>
            <a:xfrm rot="2673331">
              <a:off x="3027323" y="18288"/>
              <a:ext cx="1786326" cy="2792266"/>
            </a:xfrm>
            <a:custGeom>
              <a:avLst/>
              <a:gdLst>
                <a:gd name="connsiteX0" fmla="*/ 1022614 w 1786326"/>
                <a:gd name="connsiteY0" fmla="*/ 0 h 2792266"/>
                <a:gd name="connsiteX1" fmla="*/ 1786326 w 1786326"/>
                <a:gd name="connsiteY1" fmla="*/ 1410625 h 2792266"/>
                <a:gd name="connsiteX2" fmla="*/ 383080 w 1786326"/>
                <a:gd name="connsiteY2" fmla="*/ 2792266 h 2792266"/>
                <a:gd name="connsiteX3" fmla="*/ 390687 w 1786326"/>
                <a:gd name="connsiteY3" fmla="*/ 1811710 h 2792266"/>
                <a:gd name="connsiteX4" fmla="*/ 0 w 1786326"/>
                <a:gd name="connsiteY4" fmla="*/ 1808095 h 2792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326" h="2792266">
                  <a:moveTo>
                    <a:pt x="1022614" y="0"/>
                  </a:moveTo>
                  <a:lnTo>
                    <a:pt x="1786326" y="1410625"/>
                  </a:lnTo>
                  <a:lnTo>
                    <a:pt x="383080" y="2792266"/>
                  </a:lnTo>
                  <a:lnTo>
                    <a:pt x="390687" y="1811710"/>
                  </a:lnTo>
                  <a:lnTo>
                    <a:pt x="0" y="1808095"/>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2310786B-C2C9-42A5-BA93-F57A50DFEFAB}"/>
                </a:ext>
              </a:extLst>
            </p:cNvPr>
            <p:cNvSpPr>
              <a:spLocks noChangeAspect="1"/>
            </p:cNvSpPr>
            <p:nvPr/>
          </p:nvSpPr>
          <p:spPr>
            <a:xfrm rot="2705141">
              <a:off x="2879888" y="4773168"/>
              <a:ext cx="271869" cy="2517168"/>
            </a:xfrm>
            <a:custGeom>
              <a:avLst/>
              <a:gdLst>
                <a:gd name="connsiteX0" fmla="*/ 0 w 271869"/>
                <a:gd name="connsiteY0" fmla="*/ 251657 h 2517168"/>
                <a:gd name="connsiteX1" fmla="*/ 250905 w 271869"/>
                <a:gd name="connsiteY1" fmla="*/ 0 h 2517168"/>
                <a:gd name="connsiteX2" fmla="*/ 271869 w 271869"/>
                <a:gd name="connsiteY2" fmla="*/ 2265512 h 2517168"/>
                <a:gd name="connsiteX3" fmla="*/ 20964 w 271869"/>
                <a:gd name="connsiteY3" fmla="*/ 2517168 h 2517168"/>
              </a:gdLst>
              <a:ahLst/>
              <a:cxnLst>
                <a:cxn ang="0">
                  <a:pos x="connsiteX0" y="connsiteY0"/>
                </a:cxn>
                <a:cxn ang="0">
                  <a:pos x="connsiteX1" y="connsiteY1"/>
                </a:cxn>
                <a:cxn ang="0">
                  <a:pos x="connsiteX2" y="connsiteY2"/>
                </a:cxn>
                <a:cxn ang="0">
                  <a:pos x="connsiteX3" y="connsiteY3"/>
                </a:cxn>
              </a:cxnLst>
              <a:rect l="l" t="t" r="r" b="b"/>
              <a:pathLst>
                <a:path w="271869" h="2517168">
                  <a:moveTo>
                    <a:pt x="0" y="251657"/>
                  </a:moveTo>
                  <a:lnTo>
                    <a:pt x="250905" y="0"/>
                  </a:lnTo>
                  <a:lnTo>
                    <a:pt x="271869" y="2265512"/>
                  </a:lnTo>
                  <a:lnTo>
                    <a:pt x="20964" y="2517168"/>
                  </a:lnTo>
                  <a:close/>
                </a:path>
              </a:pathLst>
            </a:custGeom>
            <a:solidFill>
              <a:srgbClr val="E18A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67DD5F51-C0E7-4AB6-BB9F-44578EE9648A}"/>
                </a:ext>
              </a:extLst>
            </p:cNvPr>
            <p:cNvSpPr/>
            <p:nvPr/>
          </p:nvSpPr>
          <p:spPr>
            <a:xfrm rot="2673331">
              <a:off x="1404017" y="4306824"/>
              <a:ext cx="1188720" cy="3452148"/>
            </a:xfrm>
            <a:custGeom>
              <a:avLst/>
              <a:gdLst>
                <a:gd name="connsiteX0" fmla="*/ 0 w 1188720"/>
                <a:gd name="connsiteY0" fmla="*/ 1170418 h 3452148"/>
                <a:gd name="connsiteX1" fmla="*/ 1188720 w 1188720"/>
                <a:gd name="connsiteY1" fmla="*/ 0 h 3452148"/>
                <a:gd name="connsiteX2" fmla="*/ 1188720 w 1188720"/>
                <a:gd name="connsiteY2" fmla="*/ 2281730 h 3452148"/>
                <a:gd name="connsiteX3" fmla="*/ 0 w 1188720"/>
                <a:gd name="connsiteY3" fmla="*/ 3452148 h 3452148"/>
              </a:gdLst>
              <a:ahLst/>
              <a:cxnLst>
                <a:cxn ang="0">
                  <a:pos x="connsiteX0" y="connsiteY0"/>
                </a:cxn>
                <a:cxn ang="0">
                  <a:pos x="connsiteX1" y="connsiteY1"/>
                </a:cxn>
                <a:cxn ang="0">
                  <a:pos x="connsiteX2" y="connsiteY2"/>
                </a:cxn>
                <a:cxn ang="0">
                  <a:pos x="connsiteX3" y="connsiteY3"/>
                </a:cxn>
              </a:cxnLst>
              <a:rect l="l" t="t" r="r" b="b"/>
              <a:pathLst>
                <a:path w="1188720" h="3452148">
                  <a:moveTo>
                    <a:pt x="0" y="1170418"/>
                  </a:moveTo>
                  <a:lnTo>
                    <a:pt x="1188720" y="0"/>
                  </a:lnTo>
                  <a:lnTo>
                    <a:pt x="1188720" y="2281730"/>
                  </a:lnTo>
                  <a:lnTo>
                    <a:pt x="0" y="345214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E45EDA7C-4763-4E42-A1F4-6E2E55FED433}"/>
              </a:ext>
            </a:extLst>
          </p:cNvPr>
          <p:cNvSpPr txBox="1"/>
          <p:nvPr/>
        </p:nvSpPr>
        <p:spPr>
          <a:xfrm>
            <a:off x="3871201" y="969730"/>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40" name="TextBox 39">
            <a:extLst>
              <a:ext uri="{FF2B5EF4-FFF2-40B4-BE49-F238E27FC236}">
                <a16:creationId xmlns:a16="http://schemas.microsoft.com/office/drawing/2014/main" id="{57E02EED-B7FC-492E-8ED1-F4722F9A2C15}"/>
              </a:ext>
            </a:extLst>
          </p:cNvPr>
          <p:cNvSpPr txBox="1"/>
          <p:nvPr/>
        </p:nvSpPr>
        <p:spPr>
          <a:xfrm>
            <a:off x="2458657" y="2438049"/>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41" name="TextBox 40">
            <a:extLst>
              <a:ext uri="{FF2B5EF4-FFF2-40B4-BE49-F238E27FC236}">
                <a16:creationId xmlns:a16="http://schemas.microsoft.com/office/drawing/2014/main" id="{B629D806-D20E-4502-B235-F1870B9A9218}"/>
              </a:ext>
            </a:extLst>
          </p:cNvPr>
          <p:cNvSpPr txBox="1"/>
          <p:nvPr/>
        </p:nvSpPr>
        <p:spPr>
          <a:xfrm>
            <a:off x="3121238" y="4037828"/>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42" name="TextBox 41">
            <a:extLst>
              <a:ext uri="{FF2B5EF4-FFF2-40B4-BE49-F238E27FC236}">
                <a16:creationId xmlns:a16="http://schemas.microsoft.com/office/drawing/2014/main" id="{C1A30E6D-C045-42AC-A3D0-8638F1C6708E}"/>
              </a:ext>
            </a:extLst>
          </p:cNvPr>
          <p:cNvSpPr txBox="1"/>
          <p:nvPr/>
        </p:nvSpPr>
        <p:spPr>
          <a:xfrm>
            <a:off x="1925257" y="5488409"/>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43" name="TextBox 42">
            <a:extLst>
              <a:ext uri="{FF2B5EF4-FFF2-40B4-BE49-F238E27FC236}">
                <a16:creationId xmlns:a16="http://schemas.microsoft.com/office/drawing/2014/main" id="{B9BFDA98-790A-4BCF-BCE8-084CD4DDC479}"/>
              </a:ext>
            </a:extLst>
          </p:cNvPr>
          <p:cNvSpPr txBox="1"/>
          <p:nvPr/>
        </p:nvSpPr>
        <p:spPr>
          <a:xfrm>
            <a:off x="5526309" y="816907"/>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pic>
        <p:nvPicPr>
          <p:cNvPr id="5" name="Graphic 4" descr="Microscope">
            <a:extLst>
              <a:ext uri="{FF2B5EF4-FFF2-40B4-BE49-F238E27FC236}">
                <a16:creationId xmlns:a16="http://schemas.microsoft.com/office/drawing/2014/main" id="{AE209867-0786-40C1-88C1-1327E6BAF3F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1189" y="897685"/>
            <a:ext cx="731520" cy="731520"/>
          </a:xfrm>
          <a:prstGeom prst="rect">
            <a:avLst/>
          </a:prstGeom>
        </p:spPr>
      </p:pic>
      <p:pic>
        <p:nvPicPr>
          <p:cNvPr id="7" name="Graphic 6" descr="Beaker">
            <a:extLst>
              <a:ext uri="{FF2B5EF4-FFF2-40B4-BE49-F238E27FC236}">
                <a16:creationId xmlns:a16="http://schemas.microsoft.com/office/drawing/2014/main" id="{0D241FFE-2CE5-45DD-BDE7-67108EB52BD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281189" y="2423160"/>
            <a:ext cx="731520" cy="731520"/>
          </a:xfrm>
          <a:prstGeom prst="rect">
            <a:avLst/>
          </a:prstGeom>
        </p:spPr>
      </p:pic>
      <p:pic>
        <p:nvPicPr>
          <p:cNvPr id="9" name="Graphic 8" descr="Test tubes">
            <a:extLst>
              <a:ext uri="{FF2B5EF4-FFF2-40B4-BE49-F238E27FC236}">
                <a16:creationId xmlns:a16="http://schemas.microsoft.com/office/drawing/2014/main" id="{59B5553E-B6FE-43D0-98C6-E7280B4E62F2}"/>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281189" y="4069079"/>
            <a:ext cx="640080" cy="640080"/>
          </a:xfrm>
          <a:prstGeom prst="rect">
            <a:avLst/>
          </a:prstGeom>
        </p:spPr>
      </p:pic>
      <p:pic>
        <p:nvPicPr>
          <p:cNvPr id="11" name="Graphic 10" descr="Atom">
            <a:extLst>
              <a:ext uri="{FF2B5EF4-FFF2-40B4-BE49-F238E27FC236}">
                <a16:creationId xmlns:a16="http://schemas.microsoft.com/office/drawing/2014/main" id="{6EA4EE38-08E1-4E8A-AE8A-844AF46CE08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0281189" y="5532120"/>
            <a:ext cx="731520" cy="731520"/>
          </a:xfrm>
          <a:prstGeom prst="rect">
            <a:avLst/>
          </a:prstGeom>
        </p:spPr>
      </p:pic>
      <p:sp>
        <p:nvSpPr>
          <p:cNvPr id="52" name="TextBox 51">
            <a:extLst>
              <a:ext uri="{FF2B5EF4-FFF2-40B4-BE49-F238E27FC236}">
                <a16:creationId xmlns:a16="http://schemas.microsoft.com/office/drawing/2014/main" id="{CF7ED0B3-53D3-4F02-B963-22B7D5B431FB}"/>
              </a:ext>
            </a:extLst>
          </p:cNvPr>
          <p:cNvSpPr txBox="1"/>
          <p:nvPr/>
        </p:nvSpPr>
        <p:spPr>
          <a:xfrm>
            <a:off x="5526309" y="2380995"/>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53" name="TextBox 52">
            <a:extLst>
              <a:ext uri="{FF2B5EF4-FFF2-40B4-BE49-F238E27FC236}">
                <a16:creationId xmlns:a16="http://schemas.microsoft.com/office/drawing/2014/main" id="{80C4D45C-0901-49DD-AB36-23C9F5895D64}"/>
              </a:ext>
            </a:extLst>
          </p:cNvPr>
          <p:cNvSpPr txBox="1"/>
          <p:nvPr/>
        </p:nvSpPr>
        <p:spPr>
          <a:xfrm>
            <a:off x="5526309" y="3902419"/>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54" name="TextBox 53">
            <a:extLst>
              <a:ext uri="{FF2B5EF4-FFF2-40B4-BE49-F238E27FC236}">
                <a16:creationId xmlns:a16="http://schemas.microsoft.com/office/drawing/2014/main" id="{BB25535C-AF04-469D-9089-9DAAE715D741}"/>
              </a:ext>
            </a:extLst>
          </p:cNvPr>
          <p:cNvSpPr txBox="1"/>
          <p:nvPr/>
        </p:nvSpPr>
        <p:spPr>
          <a:xfrm>
            <a:off x="5526309" y="5455773"/>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200021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900" decel="100000" fill="hold"/>
                                        <p:tgtEl>
                                          <p:spTgt spid="3"/>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39"/>
                                        </p:tgtEl>
                                        <p:attrNameLst>
                                          <p:attrName>style.visibility</p:attrName>
                                        </p:attrNameLst>
                                      </p:cBhvr>
                                      <p:to>
                                        <p:strVal val="visible"/>
                                      </p:to>
                                    </p:set>
                                    <p:anim calcmode="lin" valueType="num">
                                      <p:cBhvr>
                                        <p:cTn id="18" dur="500" fill="hold"/>
                                        <p:tgtEl>
                                          <p:spTgt spid="39"/>
                                        </p:tgtEl>
                                        <p:attrNameLst>
                                          <p:attrName>ppt_w</p:attrName>
                                        </p:attrNameLst>
                                      </p:cBhvr>
                                      <p:tavLst>
                                        <p:tav tm="0">
                                          <p:val>
                                            <p:fltVal val="0"/>
                                          </p:val>
                                        </p:tav>
                                        <p:tav tm="100000">
                                          <p:val>
                                            <p:strVal val="#ppt_w"/>
                                          </p:val>
                                        </p:tav>
                                      </p:tavLst>
                                    </p:anim>
                                    <p:anim calcmode="lin" valueType="num">
                                      <p:cBhvr>
                                        <p:cTn id="19" dur="500" fill="hold"/>
                                        <p:tgtEl>
                                          <p:spTgt spid="39"/>
                                        </p:tgtEl>
                                        <p:attrNameLst>
                                          <p:attrName>ppt_h</p:attrName>
                                        </p:attrNameLst>
                                      </p:cBhvr>
                                      <p:tavLst>
                                        <p:tav tm="0">
                                          <p:val>
                                            <p:fltVal val="0"/>
                                          </p:val>
                                        </p:tav>
                                        <p:tav tm="100000">
                                          <p:val>
                                            <p:strVal val="#ppt_h"/>
                                          </p:val>
                                        </p:tav>
                                      </p:tavLst>
                                    </p:anim>
                                    <p:animEffect transition="in" filter="fade">
                                      <p:cBhvr>
                                        <p:cTn id="20" dur="500"/>
                                        <p:tgtEl>
                                          <p:spTgt spid="39"/>
                                        </p:tgtEl>
                                      </p:cBhvr>
                                    </p:animEffect>
                                  </p:childTnLst>
                                </p:cTn>
                              </p:par>
                            </p:childTnLst>
                          </p:cTn>
                        </p:par>
                        <p:par>
                          <p:cTn id="21" fill="hold">
                            <p:stCondLst>
                              <p:cond delay="2500"/>
                            </p:stCondLst>
                            <p:childTnLst>
                              <p:par>
                                <p:cTn id="22" presetID="22" presetClass="entr" presetSubtype="8" fill="hold" grpId="0" nodeType="after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wipe(left)">
                                      <p:cBhvr>
                                        <p:cTn id="24" dur="750"/>
                                        <p:tgtEl>
                                          <p:spTgt spid="58"/>
                                        </p:tgtEl>
                                      </p:cBhvr>
                                    </p:animEffect>
                                  </p:childTnLst>
                                </p:cTn>
                              </p:par>
                            </p:childTnLst>
                          </p:cTn>
                        </p:par>
                        <p:par>
                          <p:cTn id="25" fill="hold">
                            <p:stCondLst>
                              <p:cond delay="3250"/>
                            </p:stCondLst>
                            <p:childTnLst>
                              <p:par>
                                <p:cTn id="26" presetID="42" presetClass="entr" presetSubtype="0"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fade">
                                      <p:cBhvr>
                                        <p:cTn id="28" dur="1000"/>
                                        <p:tgtEl>
                                          <p:spTgt spid="43"/>
                                        </p:tgtEl>
                                      </p:cBhvr>
                                    </p:animEffect>
                                    <p:anim calcmode="lin" valueType="num">
                                      <p:cBhvr>
                                        <p:cTn id="29" dur="1000" fill="hold"/>
                                        <p:tgtEl>
                                          <p:spTgt spid="43"/>
                                        </p:tgtEl>
                                        <p:attrNameLst>
                                          <p:attrName>ppt_x</p:attrName>
                                        </p:attrNameLst>
                                      </p:cBhvr>
                                      <p:tavLst>
                                        <p:tav tm="0">
                                          <p:val>
                                            <p:strVal val="#ppt_x"/>
                                          </p:val>
                                        </p:tav>
                                        <p:tav tm="100000">
                                          <p:val>
                                            <p:strVal val="#ppt_x"/>
                                          </p:val>
                                        </p:tav>
                                      </p:tavLst>
                                    </p:anim>
                                    <p:anim calcmode="lin" valueType="num">
                                      <p:cBhvr>
                                        <p:cTn id="30" dur="1000" fill="hold"/>
                                        <p:tgtEl>
                                          <p:spTgt spid="43"/>
                                        </p:tgtEl>
                                        <p:attrNameLst>
                                          <p:attrName>ppt_y</p:attrName>
                                        </p:attrNameLst>
                                      </p:cBhvr>
                                      <p:tavLst>
                                        <p:tav tm="0">
                                          <p:val>
                                            <p:strVal val="#ppt_y+.1"/>
                                          </p:val>
                                        </p:tav>
                                        <p:tav tm="100000">
                                          <p:val>
                                            <p:strVal val="#ppt_y"/>
                                          </p:val>
                                        </p:tav>
                                      </p:tavLst>
                                    </p:anim>
                                  </p:childTnLst>
                                </p:cTn>
                              </p:par>
                              <p:par>
                                <p:cTn id="31" presetID="53" presetClass="entr" presetSubtype="16" fill="hold" nodeType="with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p:cTn id="33" dur="1000" fill="hold"/>
                                        <p:tgtEl>
                                          <p:spTgt spid="5"/>
                                        </p:tgtEl>
                                        <p:attrNameLst>
                                          <p:attrName>ppt_w</p:attrName>
                                        </p:attrNameLst>
                                      </p:cBhvr>
                                      <p:tavLst>
                                        <p:tav tm="0">
                                          <p:val>
                                            <p:fltVal val="0"/>
                                          </p:val>
                                        </p:tav>
                                        <p:tav tm="100000">
                                          <p:val>
                                            <p:strVal val="#ppt_w"/>
                                          </p:val>
                                        </p:tav>
                                      </p:tavLst>
                                    </p:anim>
                                    <p:anim calcmode="lin" valueType="num">
                                      <p:cBhvr>
                                        <p:cTn id="34" dur="1000" fill="hold"/>
                                        <p:tgtEl>
                                          <p:spTgt spid="5"/>
                                        </p:tgtEl>
                                        <p:attrNameLst>
                                          <p:attrName>ppt_h</p:attrName>
                                        </p:attrNameLst>
                                      </p:cBhvr>
                                      <p:tavLst>
                                        <p:tav tm="0">
                                          <p:val>
                                            <p:fltVal val="0"/>
                                          </p:val>
                                        </p:tav>
                                        <p:tav tm="100000">
                                          <p:val>
                                            <p:strVal val="#ppt_h"/>
                                          </p:val>
                                        </p:tav>
                                      </p:tavLst>
                                    </p:anim>
                                    <p:animEffect transition="in" filter="fade">
                                      <p:cBhvr>
                                        <p:cTn id="35" dur="1000"/>
                                        <p:tgtEl>
                                          <p:spTgt spid="5"/>
                                        </p:tgtEl>
                                      </p:cBhvr>
                                    </p:animEffect>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750"/>
                            </p:stCondLst>
                            <p:childTnLst>
                              <p:par>
                                <p:cTn id="43" presetID="22" presetClass="entr" presetSubtype="8" fill="hold" grpId="0" nodeType="afterEffect">
                                  <p:stCondLst>
                                    <p:cond delay="0"/>
                                  </p:stCondLst>
                                  <p:childTnLst>
                                    <p:set>
                                      <p:cBhvr>
                                        <p:cTn id="44" dur="1" fill="hold">
                                          <p:stCondLst>
                                            <p:cond delay="0"/>
                                          </p:stCondLst>
                                        </p:cTn>
                                        <p:tgtEl>
                                          <p:spTgt spid="61"/>
                                        </p:tgtEl>
                                        <p:attrNameLst>
                                          <p:attrName>style.visibility</p:attrName>
                                        </p:attrNameLst>
                                      </p:cBhvr>
                                      <p:to>
                                        <p:strVal val="visible"/>
                                      </p:to>
                                    </p:set>
                                    <p:animEffect transition="in" filter="wipe(left)">
                                      <p:cBhvr>
                                        <p:cTn id="45" dur="750"/>
                                        <p:tgtEl>
                                          <p:spTgt spid="61"/>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2"/>
                                        </p:tgtEl>
                                        <p:attrNameLst>
                                          <p:attrName>style.visibility</p:attrName>
                                        </p:attrNameLst>
                                      </p:cBhvr>
                                      <p:to>
                                        <p:strVal val="visible"/>
                                      </p:to>
                                    </p:set>
                                    <p:animEffect transition="in" filter="fade">
                                      <p:cBhvr>
                                        <p:cTn id="49" dur="1000"/>
                                        <p:tgtEl>
                                          <p:spTgt spid="52"/>
                                        </p:tgtEl>
                                      </p:cBhvr>
                                    </p:animEffect>
                                    <p:anim calcmode="lin" valueType="num">
                                      <p:cBhvr>
                                        <p:cTn id="50" dur="1000" fill="hold"/>
                                        <p:tgtEl>
                                          <p:spTgt spid="52"/>
                                        </p:tgtEl>
                                        <p:attrNameLst>
                                          <p:attrName>ppt_x</p:attrName>
                                        </p:attrNameLst>
                                      </p:cBhvr>
                                      <p:tavLst>
                                        <p:tav tm="0">
                                          <p:val>
                                            <p:strVal val="#ppt_x"/>
                                          </p:val>
                                        </p:tav>
                                        <p:tav tm="100000">
                                          <p:val>
                                            <p:strVal val="#ppt_x"/>
                                          </p:val>
                                        </p:tav>
                                      </p:tavLst>
                                    </p:anim>
                                    <p:anim calcmode="lin" valueType="num">
                                      <p:cBhvr>
                                        <p:cTn id="51" dur="1000" fill="hold"/>
                                        <p:tgtEl>
                                          <p:spTgt spid="52"/>
                                        </p:tgtEl>
                                        <p:attrNameLst>
                                          <p:attrName>ppt_y</p:attrName>
                                        </p:attrNameLst>
                                      </p:cBhvr>
                                      <p:tavLst>
                                        <p:tav tm="0">
                                          <p:val>
                                            <p:strVal val="#ppt_y+.1"/>
                                          </p:val>
                                        </p:tav>
                                        <p:tav tm="100000">
                                          <p:val>
                                            <p:strVal val="#ppt_y"/>
                                          </p:val>
                                        </p:tav>
                                      </p:tavLst>
                                    </p:anim>
                                  </p:childTnLst>
                                </p:cTn>
                              </p:par>
                              <p:par>
                                <p:cTn id="52" presetID="53" presetClass="entr" presetSubtype="16" fill="hold" nodeType="withEffect">
                                  <p:stCondLst>
                                    <p:cond delay="0"/>
                                  </p:stCondLst>
                                  <p:childTnLst>
                                    <p:set>
                                      <p:cBhvr>
                                        <p:cTn id="53" dur="1" fill="hold">
                                          <p:stCondLst>
                                            <p:cond delay="0"/>
                                          </p:stCondLst>
                                        </p:cTn>
                                        <p:tgtEl>
                                          <p:spTgt spid="7"/>
                                        </p:tgtEl>
                                        <p:attrNameLst>
                                          <p:attrName>style.visibility</p:attrName>
                                        </p:attrNameLst>
                                      </p:cBhvr>
                                      <p:to>
                                        <p:strVal val="visible"/>
                                      </p:to>
                                    </p:set>
                                    <p:anim calcmode="lin" valueType="num">
                                      <p:cBhvr>
                                        <p:cTn id="54" dur="1000" fill="hold"/>
                                        <p:tgtEl>
                                          <p:spTgt spid="7"/>
                                        </p:tgtEl>
                                        <p:attrNameLst>
                                          <p:attrName>ppt_w</p:attrName>
                                        </p:attrNameLst>
                                      </p:cBhvr>
                                      <p:tavLst>
                                        <p:tav tm="0">
                                          <p:val>
                                            <p:fltVal val="0"/>
                                          </p:val>
                                        </p:tav>
                                        <p:tav tm="100000">
                                          <p:val>
                                            <p:strVal val="#ppt_w"/>
                                          </p:val>
                                        </p:tav>
                                      </p:tavLst>
                                    </p:anim>
                                    <p:anim calcmode="lin" valueType="num">
                                      <p:cBhvr>
                                        <p:cTn id="55" dur="1000" fill="hold"/>
                                        <p:tgtEl>
                                          <p:spTgt spid="7"/>
                                        </p:tgtEl>
                                        <p:attrNameLst>
                                          <p:attrName>ppt_h</p:attrName>
                                        </p:attrNameLst>
                                      </p:cBhvr>
                                      <p:tavLst>
                                        <p:tav tm="0">
                                          <p:val>
                                            <p:fltVal val="0"/>
                                          </p:val>
                                        </p:tav>
                                        <p:tav tm="100000">
                                          <p:val>
                                            <p:strVal val="#ppt_h"/>
                                          </p:val>
                                        </p:tav>
                                      </p:tavLst>
                                    </p:anim>
                                    <p:animEffect transition="in" filter="fade">
                                      <p:cBhvr>
                                        <p:cTn id="56" dur="1000"/>
                                        <p:tgtEl>
                                          <p:spTgt spid="7"/>
                                        </p:tgtEl>
                                      </p:cBhvr>
                                    </p:animEffect>
                                  </p:childTnLst>
                                </p:cTn>
                              </p:par>
                            </p:childTnLst>
                          </p:cTn>
                        </p:par>
                        <p:par>
                          <p:cTn id="57" fill="hold">
                            <p:stCondLst>
                              <p:cond delay="6500"/>
                            </p:stCondLst>
                            <p:childTnLst>
                              <p:par>
                                <p:cTn id="58" presetID="53" presetClass="entr" presetSubtype="16" fill="hold" grpId="0" nodeType="afterEffect">
                                  <p:stCondLst>
                                    <p:cond delay="0"/>
                                  </p:stCondLst>
                                  <p:childTnLst>
                                    <p:set>
                                      <p:cBhvr>
                                        <p:cTn id="59" dur="1" fill="hold">
                                          <p:stCondLst>
                                            <p:cond delay="0"/>
                                          </p:stCondLst>
                                        </p:cTn>
                                        <p:tgtEl>
                                          <p:spTgt spid="41"/>
                                        </p:tgtEl>
                                        <p:attrNameLst>
                                          <p:attrName>style.visibility</p:attrName>
                                        </p:attrNameLst>
                                      </p:cBhvr>
                                      <p:to>
                                        <p:strVal val="visible"/>
                                      </p:to>
                                    </p:set>
                                    <p:anim calcmode="lin" valueType="num">
                                      <p:cBhvr>
                                        <p:cTn id="60" dur="500" fill="hold"/>
                                        <p:tgtEl>
                                          <p:spTgt spid="41"/>
                                        </p:tgtEl>
                                        <p:attrNameLst>
                                          <p:attrName>ppt_w</p:attrName>
                                        </p:attrNameLst>
                                      </p:cBhvr>
                                      <p:tavLst>
                                        <p:tav tm="0">
                                          <p:val>
                                            <p:fltVal val="0"/>
                                          </p:val>
                                        </p:tav>
                                        <p:tav tm="100000">
                                          <p:val>
                                            <p:strVal val="#ppt_w"/>
                                          </p:val>
                                        </p:tav>
                                      </p:tavLst>
                                    </p:anim>
                                    <p:anim calcmode="lin" valueType="num">
                                      <p:cBhvr>
                                        <p:cTn id="61" dur="500" fill="hold"/>
                                        <p:tgtEl>
                                          <p:spTgt spid="41"/>
                                        </p:tgtEl>
                                        <p:attrNameLst>
                                          <p:attrName>ppt_h</p:attrName>
                                        </p:attrNameLst>
                                      </p:cBhvr>
                                      <p:tavLst>
                                        <p:tav tm="0">
                                          <p:val>
                                            <p:fltVal val="0"/>
                                          </p:val>
                                        </p:tav>
                                        <p:tav tm="100000">
                                          <p:val>
                                            <p:strVal val="#ppt_h"/>
                                          </p:val>
                                        </p:tav>
                                      </p:tavLst>
                                    </p:anim>
                                    <p:animEffect transition="in" filter="fade">
                                      <p:cBhvr>
                                        <p:cTn id="62" dur="500"/>
                                        <p:tgtEl>
                                          <p:spTgt spid="41"/>
                                        </p:tgtEl>
                                      </p:cBhvr>
                                    </p:animEffect>
                                  </p:childTnLst>
                                </p:cTn>
                              </p:par>
                            </p:childTnLst>
                          </p:cTn>
                        </p:par>
                        <p:par>
                          <p:cTn id="63" fill="hold">
                            <p:stCondLst>
                              <p:cond delay="7000"/>
                            </p:stCondLst>
                            <p:childTnLst>
                              <p:par>
                                <p:cTn id="64" presetID="22" presetClass="entr" presetSubtype="8" fill="hold" grpId="0" nodeType="after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wipe(left)">
                                      <p:cBhvr>
                                        <p:cTn id="66" dur="750"/>
                                        <p:tgtEl>
                                          <p:spTgt spid="64"/>
                                        </p:tgtEl>
                                      </p:cBhvr>
                                    </p:animEffect>
                                  </p:childTnLst>
                                </p:cTn>
                              </p:par>
                            </p:childTnLst>
                          </p:cTn>
                        </p:par>
                        <p:par>
                          <p:cTn id="67" fill="hold">
                            <p:stCondLst>
                              <p:cond delay="7750"/>
                            </p:stCondLst>
                            <p:childTnLst>
                              <p:par>
                                <p:cTn id="68" presetID="42" presetClass="entr" presetSubtype="0" fill="hold" grpId="0" nodeType="afterEffect">
                                  <p:stCondLst>
                                    <p:cond delay="0"/>
                                  </p:stCondLst>
                                  <p:childTnLst>
                                    <p:set>
                                      <p:cBhvr>
                                        <p:cTn id="69" dur="1" fill="hold">
                                          <p:stCondLst>
                                            <p:cond delay="0"/>
                                          </p:stCondLst>
                                        </p:cTn>
                                        <p:tgtEl>
                                          <p:spTgt spid="53"/>
                                        </p:tgtEl>
                                        <p:attrNameLst>
                                          <p:attrName>style.visibility</p:attrName>
                                        </p:attrNameLst>
                                      </p:cBhvr>
                                      <p:to>
                                        <p:strVal val="visible"/>
                                      </p:to>
                                    </p:set>
                                    <p:animEffect transition="in" filter="fade">
                                      <p:cBhvr>
                                        <p:cTn id="70" dur="1000"/>
                                        <p:tgtEl>
                                          <p:spTgt spid="53"/>
                                        </p:tgtEl>
                                      </p:cBhvr>
                                    </p:animEffect>
                                    <p:anim calcmode="lin" valueType="num">
                                      <p:cBhvr>
                                        <p:cTn id="71" dur="1000" fill="hold"/>
                                        <p:tgtEl>
                                          <p:spTgt spid="53"/>
                                        </p:tgtEl>
                                        <p:attrNameLst>
                                          <p:attrName>ppt_x</p:attrName>
                                        </p:attrNameLst>
                                      </p:cBhvr>
                                      <p:tavLst>
                                        <p:tav tm="0">
                                          <p:val>
                                            <p:strVal val="#ppt_x"/>
                                          </p:val>
                                        </p:tav>
                                        <p:tav tm="100000">
                                          <p:val>
                                            <p:strVal val="#ppt_x"/>
                                          </p:val>
                                        </p:tav>
                                      </p:tavLst>
                                    </p:anim>
                                    <p:anim calcmode="lin" valueType="num">
                                      <p:cBhvr>
                                        <p:cTn id="72" dur="1000" fill="hold"/>
                                        <p:tgtEl>
                                          <p:spTgt spid="53"/>
                                        </p:tgtEl>
                                        <p:attrNameLst>
                                          <p:attrName>ppt_y</p:attrName>
                                        </p:attrNameLst>
                                      </p:cBhvr>
                                      <p:tavLst>
                                        <p:tav tm="0">
                                          <p:val>
                                            <p:strVal val="#ppt_y+.1"/>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9"/>
                                        </p:tgtEl>
                                        <p:attrNameLst>
                                          <p:attrName>style.visibility</p:attrName>
                                        </p:attrNameLst>
                                      </p:cBhvr>
                                      <p:to>
                                        <p:strVal val="visible"/>
                                      </p:to>
                                    </p:set>
                                    <p:anim calcmode="lin" valueType="num">
                                      <p:cBhvr>
                                        <p:cTn id="75" dur="1000" fill="hold"/>
                                        <p:tgtEl>
                                          <p:spTgt spid="9"/>
                                        </p:tgtEl>
                                        <p:attrNameLst>
                                          <p:attrName>ppt_w</p:attrName>
                                        </p:attrNameLst>
                                      </p:cBhvr>
                                      <p:tavLst>
                                        <p:tav tm="0">
                                          <p:val>
                                            <p:fltVal val="0"/>
                                          </p:val>
                                        </p:tav>
                                        <p:tav tm="100000">
                                          <p:val>
                                            <p:strVal val="#ppt_w"/>
                                          </p:val>
                                        </p:tav>
                                      </p:tavLst>
                                    </p:anim>
                                    <p:anim calcmode="lin" valueType="num">
                                      <p:cBhvr>
                                        <p:cTn id="76" dur="1000" fill="hold"/>
                                        <p:tgtEl>
                                          <p:spTgt spid="9"/>
                                        </p:tgtEl>
                                        <p:attrNameLst>
                                          <p:attrName>ppt_h</p:attrName>
                                        </p:attrNameLst>
                                      </p:cBhvr>
                                      <p:tavLst>
                                        <p:tav tm="0">
                                          <p:val>
                                            <p:fltVal val="0"/>
                                          </p:val>
                                        </p:tav>
                                        <p:tav tm="100000">
                                          <p:val>
                                            <p:strVal val="#ppt_h"/>
                                          </p:val>
                                        </p:tav>
                                      </p:tavLst>
                                    </p:anim>
                                    <p:animEffect transition="in" filter="fade">
                                      <p:cBhvr>
                                        <p:cTn id="77" dur="1000"/>
                                        <p:tgtEl>
                                          <p:spTgt spid="9"/>
                                        </p:tgtEl>
                                      </p:cBhvr>
                                    </p:animEffect>
                                  </p:childTnLst>
                                </p:cTn>
                              </p:par>
                            </p:childTnLst>
                          </p:cTn>
                        </p:par>
                        <p:par>
                          <p:cTn id="78" fill="hold">
                            <p:stCondLst>
                              <p:cond delay="8750"/>
                            </p:stCondLst>
                            <p:childTnLst>
                              <p:par>
                                <p:cTn id="79" presetID="53" presetClass="entr" presetSubtype="16"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 calcmode="lin" valueType="num">
                                      <p:cBhvr>
                                        <p:cTn id="81" dur="500" fill="hold"/>
                                        <p:tgtEl>
                                          <p:spTgt spid="42"/>
                                        </p:tgtEl>
                                        <p:attrNameLst>
                                          <p:attrName>ppt_w</p:attrName>
                                        </p:attrNameLst>
                                      </p:cBhvr>
                                      <p:tavLst>
                                        <p:tav tm="0">
                                          <p:val>
                                            <p:fltVal val="0"/>
                                          </p:val>
                                        </p:tav>
                                        <p:tav tm="100000">
                                          <p:val>
                                            <p:strVal val="#ppt_w"/>
                                          </p:val>
                                        </p:tav>
                                      </p:tavLst>
                                    </p:anim>
                                    <p:anim calcmode="lin" valueType="num">
                                      <p:cBhvr>
                                        <p:cTn id="82" dur="500" fill="hold"/>
                                        <p:tgtEl>
                                          <p:spTgt spid="42"/>
                                        </p:tgtEl>
                                        <p:attrNameLst>
                                          <p:attrName>ppt_h</p:attrName>
                                        </p:attrNameLst>
                                      </p:cBhvr>
                                      <p:tavLst>
                                        <p:tav tm="0">
                                          <p:val>
                                            <p:fltVal val="0"/>
                                          </p:val>
                                        </p:tav>
                                        <p:tav tm="100000">
                                          <p:val>
                                            <p:strVal val="#ppt_h"/>
                                          </p:val>
                                        </p:tav>
                                      </p:tavLst>
                                    </p:anim>
                                    <p:animEffect transition="in" filter="fade">
                                      <p:cBhvr>
                                        <p:cTn id="83" dur="500"/>
                                        <p:tgtEl>
                                          <p:spTgt spid="42"/>
                                        </p:tgtEl>
                                      </p:cBhvr>
                                    </p:animEffect>
                                  </p:childTnLst>
                                </p:cTn>
                              </p:par>
                            </p:childTnLst>
                          </p:cTn>
                        </p:par>
                        <p:par>
                          <p:cTn id="84" fill="hold">
                            <p:stCondLst>
                              <p:cond delay="9250"/>
                            </p:stCondLst>
                            <p:childTnLst>
                              <p:par>
                                <p:cTn id="85" presetID="22" presetClass="entr" presetSubtype="8" fill="hold" grpId="0" nodeType="afterEffect">
                                  <p:stCondLst>
                                    <p:cond delay="0"/>
                                  </p:stCondLst>
                                  <p:childTnLst>
                                    <p:set>
                                      <p:cBhvr>
                                        <p:cTn id="86" dur="1" fill="hold">
                                          <p:stCondLst>
                                            <p:cond delay="0"/>
                                          </p:stCondLst>
                                        </p:cTn>
                                        <p:tgtEl>
                                          <p:spTgt spid="71"/>
                                        </p:tgtEl>
                                        <p:attrNameLst>
                                          <p:attrName>style.visibility</p:attrName>
                                        </p:attrNameLst>
                                      </p:cBhvr>
                                      <p:to>
                                        <p:strVal val="visible"/>
                                      </p:to>
                                    </p:set>
                                    <p:animEffect transition="in" filter="wipe(left)">
                                      <p:cBhvr>
                                        <p:cTn id="87" dur="750"/>
                                        <p:tgtEl>
                                          <p:spTgt spid="71"/>
                                        </p:tgtEl>
                                      </p:cBhvr>
                                    </p:animEffect>
                                  </p:childTnLst>
                                </p:cTn>
                              </p:par>
                            </p:childTnLst>
                          </p:cTn>
                        </p:par>
                        <p:par>
                          <p:cTn id="88" fill="hold">
                            <p:stCondLst>
                              <p:cond delay="10000"/>
                            </p:stCondLst>
                            <p:childTnLst>
                              <p:par>
                                <p:cTn id="89" presetID="42" presetClass="entr" presetSubtype="0"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Effect transition="in" filter="fade">
                                      <p:cBhvr>
                                        <p:cTn id="91" dur="1000"/>
                                        <p:tgtEl>
                                          <p:spTgt spid="54"/>
                                        </p:tgtEl>
                                      </p:cBhvr>
                                    </p:animEffect>
                                    <p:anim calcmode="lin" valueType="num">
                                      <p:cBhvr>
                                        <p:cTn id="92" dur="1000" fill="hold"/>
                                        <p:tgtEl>
                                          <p:spTgt spid="54"/>
                                        </p:tgtEl>
                                        <p:attrNameLst>
                                          <p:attrName>ppt_x</p:attrName>
                                        </p:attrNameLst>
                                      </p:cBhvr>
                                      <p:tavLst>
                                        <p:tav tm="0">
                                          <p:val>
                                            <p:strVal val="#ppt_x"/>
                                          </p:val>
                                        </p:tav>
                                        <p:tav tm="100000">
                                          <p:val>
                                            <p:strVal val="#ppt_x"/>
                                          </p:val>
                                        </p:tav>
                                      </p:tavLst>
                                    </p:anim>
                                    <p:anim calcmode="lin" valueType="num">
                                      <p:cBhvr>
                                        <p:cTn id="93" dur="1000" fill="hold"/>
                                        <p:tgtEl>
                                          <p:spTgt spid="54"/>
                                        </p:tgtEl>
                                        <p:attrNameLst>
                                          <p:attrName>ppt_y</p:attrName>
                                        </p:attrNameLst>
                                      </p:cBhvr>
                                      <p:tavLst>
                                        <p:tav tm="0">
                                          <p:val>
                                            <p:strVal val="#ppt_y+.1"/>
                                          </p:val>
                                        </p:tav>
                                        <p:tav tm="100000">
                                          <p:val>
                                            <p:strVal val="#ppt_y"/>
                                          </p:val>
                                        </p:tav>
                                      </p:tavLst>
                                    </p:anim>
                                  </p:childTnLst>
                                </p:cTn>
                              </p:par>
                              <p:par>
                                <p:cTn id="94" presetID="53" presetClass="entr" presetSubtype="16" fill="hold" nodeType="withEffect">
                                  <p:stCondLst>
                                    <p:cond delay="0"/>
                                  </p:stCondLst>
                                  <p:childTnLst>
                                    <p:set>
                                      <p:cBhvr>
                                        <p:cTn id="95" dur="1" fill="hold">
                                          <p:stCondLst>
                                            <p:cond delay="0"/>
                                          </p:stCondLst>
                                        </p:cTn>
                                        <p:tgtEl>
                                          <p:spTgt spid="11"/>
                                        </p:tgtEl>
                                        <p:attrNameLst>
                                          <p:attrName>style.visibility</p:attrName>
                                        </p:attrNameLst>
                                      </p:cBhvr>
                                      <p:to>
                                        <p:strVal val="visible"/>
                                      </p:to>
                                    </p:set>
                                    <p:anim calcmode="lin" valueType="num">
                                      <p:cBhvr>
                                        <p:cTn id="96" dur="1000" fill="hold"/>
                                        <p:tgtEl>
                                          <p:spTgt spid="11"/>
                                        </p:tgtEl>
                                        <p:attrNameLst>
                                          <p:attrName>ppt_w</p:attrName>
                                        </p:attrNameLst>
                                      </p:cBhvr>
                                      <p:tavLst>
                                        <p:tav tm="0">
                                          <p:val>
                                            <p:fltVal val="0"/>
                                          </p:val>
                                        </p:tav>
                                        <p:tav tm="100000">
                                          <p:val>
                                            <p:strVal val="#ppt_w"/>
                                          </p:val>
                                        </p:tav>
                                      </p:tavLst>
                                    </p:anim>
                                    <p:anim calcmode="lin" valueType="num">
                                      <p:cBhvr>
                                        <p:cTn id="97" dur="1000" fill="hold"/>
                                        <p:tgtEl>
                                          <p:spTgt spid="11"/>
                                        </p:tgtEl>
                                        <p:attrNameLst>
                                          <p:attrName>ppt_h</p:attrName>
                                        </p:attrNameLst>
                                      </p:cBhvr>
                                      <p:tavLst>
                                        <p:tav tm="0">
                                          <p:val>
                                            <p:fltVal val="0"/>
                                          </p:val>
                                        </p:tav>
                                        <p:tav tm="100000">
                                          <p:val>
                                            <p:strVal val="#ppt_h"/>
                                          </p:val>
                                        </p:tav>
                                      </p:tavLst>
                                    </p:anim>
                                    <p:animEffect transition="in" filter="fade">
                                      <p:cBhvr>
                                        <p:cTn id="98"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61" grpId="0" animBg="1"/>
      <p:bldP spid="64" grpId="0" animBg="1"/>
      <p:bldP spid="71" grpId="0" animBg="1"/>
      <p:bldP spid="58" grpId="0" animBg="1"/>
      <p:bldP spid="39" grpId="0"/>
      <p:bldP spid="40" grpId="0"/>
      <p:bldP spid="41" grpId="0"/>
      <p:bldP spid="42" grpId="0"/>
      <p:bldP spid="43" grpId="0"/>
      <p:bldP spid="52" grpId="0"/>
      <p:bldP spid="53" grpId="0"/>
      <p:bldP spid="54"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5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5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500" dirty="0">
                <a:solidFill>
                  <a:srgbClr val="85C401"/>
                </a:solidFill>
                <a:latin typeface="Bernard MT Condensed" panose="02050806060905020404" pitchFamily="18" charset="0"/>
              </a:rPr>
              <a:t>03</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F2B2A"/>
                </a:solidFill>
                <a:latin typeface="Bernard MT Condensed" panose="02050806060905020404" pitchFamily="18" charset="0"/>
              </a:rPr>
              <a:t>LOREM IPSUM DOLOR 2020</a:t>
            </a:r>
          </a:p>
          <a:p>
            <a:pPr algn="r"/>
            <a:endParaRPr lang="en-US" sz="800" dirty="0">
              <a:solidFill>
                <a:srgbClr val="464646"/>
              </a:solidFill>
              <a:latin typeface="Bernard MT Condensed" panose="02050806060905020404" pitchFamily="18"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3EB8CD"/>
                </a:solidFill>
                <a:latin typeface="Bernard MT Condensed" panose="02050806060905020404" pitchFamily="18" charset="0"/>
              </a:rPr>
              <a:t>LOREM IPSUM DOLOR 2022</a:t>
            </a:r>
          </a:p>
          <a:p>
            <a:endParaRPr lang="en-US" sz="8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64646"/>
                </a:solidFill>
                <a:latin typeface="Bernard MT Condensed" panose="02050806060905020404" pitchFamily="18" charset="0"/>
              </a:rPr>
              <a:t>LOREM IPSUM</a:t>
            </a:r>
          </a:p>
          <a:p>
            <a:pPr algn="ctr"/>
            <a:r>
              <a:rPr lang="en-US" sz="1200" dirty="0">
                <a:solidFill>
                  <a:srgbClr val="464646"/>
                </a:solidFill>
                <a:latin typeface="Candara" panose="020E0502030303020204" pitchFamily="34" charset="0"/>
              </a:rPr>
              <a:t>Lorem ipsum dolor sit amet, consectetur adipiscing elit. </a:t>
            </a:r>
            <a:endParaRPr lang="en-US" sz="1200" dirty="0">
              <a:solidFill>
                <a:srgbClr val="464646"/>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chemeClr val="bg1">
              <a:lumMod val="65000"/>
            </a:schemeClr>
          </a:soli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F2B2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01AA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3EB8C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FFA80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6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600" dirty="0">
                <a:solidFill>
                  <a:srgbClr val="85C401"/>
                </a:solidFill>
                <a:latin typeface="Bernard MT Condensed" panose="02050806060905020404" pitchFamily="18" charset="0"/>
              </a:rPr>
              <a:t>03</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r>
              <a:rPr lang="en-US" sz="1600" dirty="0">
                <a:solidFill>
                  <a:srgbClr val="01AA8D"/>
                </a:solidFill>
                <a:latin typeface="Bernard MT Condensed" panose="02050806060905020404" pitchFamily="18" charset="0"/>
              </a:rPr>
              <a:t>05</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6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r>
              <a:rPr lang="en-US" sz="1600" dirty="0">
                <a:solidFill>
                  <a:srgbClr val="FFA803"/>
                </a:solidFill>
                <a:latin typeface="Bernard MT Condensed" panose="02050806060905020404" pitchFamily="18" charset="0"/>
              </a:rPr>
              <a:t>04</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FFA803"/>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E18A00"/>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85C401"/>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67A601"/>
            </a:solid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3EB8CD"/>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209AAF"/>
            </a:solid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01AA8D"/>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008C6F"/>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F2B2A"/>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10D0C"/>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6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6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600" dirty="0">
                <a:solidFill>
                  <a:srgbClr val="85C401"/>
                </a:solidFill>
                <a:latin typeface="Bernard MT Condensed" panose="02050806060905020404" pitchFamily="18" charset="0"/>
              </a:rPr>
              <a:t>03</a:t>
            </a:r>
            <a:endParaRPr lang="en-US" sz="1400" dirty="0">
              <a:solidFill>
                <a:srgbClr val="85C401"/>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r>
              <a:rPr lang="en-US" sz="1600" dirty="0">
                <a:solidFill>
                  <a:srgbClr val="FFA803"/>
                </a:solidFill>
                <a:latin typeface="Bernard MT Condensed" panose="02050806060905020404" pitchFamily="18" charset="0"/>
              </a:rPr>
              <a:t>04</a:t>
            </a:r>
            <a:endParaRPr lang="en-US" sz="1400" dirty="0">
              <a:solidFill>
                <a:srgbClr val="FFA803"/>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r>
              <a:rPr lang="en-US" sz="1600" dirty="0">
                <a:solidFill>
                  <a:srgbClr val="01AA8D"/>
                </a:solidFill>
                <a:latin typeface="Bernard MT Condensed" panose="02050806060905020404" pitchFamily="18" charset="0"/>
              </a:rPr>
              <a:t>05</a:t>
            </a:r>
            <a:endParaRPr lang="en-US" sz="1400" dirty="0">
              <a:solidFill>
                <a:srgbClr val="01AA8D"/>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solidFill>
            <a:schemeClr val="tx1">
              <a:lumMod val="50000"/>
              <a:lumOff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781C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01AA8D"/>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FA80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85C401"/>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3EB8CD"/>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F2B2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F2B2A"/>
                </a:solidFill>
                <a:latin typeface="Bernard MT Condensed" panose="02050806060905020404" pitchFamily="18" charset="0"/>
              </a:rPr>
              <a:t>01</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3EB8CD"/>
                </a:solidFill>
                <a:latin typeface="Bernard MT Condensed" panose="02050806060905020404" pitchFamily="18" charset="0"/>
              </a:rPr>
              <a:t>02</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85C401"/>
                </a:solidFill>
                <a:latin typeface="Bernard MT Condensed" panose="02050806060905020404" pitchFamily="18" charset="0"/>
              </a:rPr>
              <a:t>03</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FFA803"/>
                </a:solidFill>
                <a:latin typeface="Bernard MT Condensed" panose="02050806060905020404" pitchFamily="18" charset="0"/>
              </a:rPr>
              <a:t>04</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01AA8D"/>
                </a:solidFill>
                <a:latin typeface="Bernard MT Condensed" panose="02050806060905020404" pitchFamily="18" charset="0"/>
              </a:rPr>
              <a:t>05</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4781CB"/>
                </a:solidFill>
                <a:latin typeface="Bernard MT Condensed" panose="02050806060905020404" pitchFamily="18" charset="0"/>
              </a:rPr>
              <a:t>06</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F2B2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3EB8C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85C40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FFA80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01AA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4781C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C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027C9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a:t>
            </a:r>
            <a:r>
              <a:rPr lang="en-US" sz="1500" dirty="0">
                <a:solidFill>
                  <a:srgbClr val="4781CB"/>
                </a:solidFill>
                <a:latin typeface="Bernard MT Condensed" panose="02050806060905020404" pitchFamily="18" charset="0"/>
              </a:rPr>
              <a:t>06</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C30000"/>
                </a:solidFill>
                <a:latin typeface="Bernard MT Condensed" panose="02050806060905020404" pitchFamily="18" charset="0"/>
              </a:rPr>
              <a:t>LOREM IPSUM </a:t>
            </a:r>
            <a:r>
              <a:rPr lang="en-US" sz="1500" dirty="0">
                <a:solidFill>
                  <a:srgbClr val="C30000"/>
                </a:solidFill>
                <a:latin typeface="Bernard MT Condensed" panose="02050806060905020404" pitchFamily="18" charset="0"/>
              </a:rPr>
              <a:t>07</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027C91"/>
                </a:solidFill>
                <a:latin typeface="Bernard MT Condensed" panose="02050806060905020404" pitchFamily="18" charset="0"/>
              </a:rPr>
              <a:t>LOREM IPSUM </a:t>
            </a:r>
            <a:r>
              <a:rPr lang="en-US" sz="1500" dirty="0">
                <a:solidFill>
                  <a:srgbClr val="027C91"/>
                </a:solidFill>
                <a:latin typeface="Bernard MT Condensed" panose="02050806060905020404" pitchFamily="18" charset="0"/>
              </a:rPr>
              <a:t>08</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2B2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EB8C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5C40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A80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01AA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781C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027C9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27C91"/>
                </a:solidFill>
              </a:endParaRPr>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67" name="Oval 66">
            <a:extLst>
              <a:ext uri="{FF2B5EF4-FFF2-40B4-BE49-F238E27FC236}">
                <a16:creationId xmlns:a16="http://schemas.microsoft.com/office/drawing/2014/main" id="{3075BF2C-2933-4BF1-9EB0-621B087A21B3}"/>
              </a:ext>
            </a:extLst>
          </p:cNvPr>
          <p:cNvSpPr>
            <a:spLocks noChangeAspect="1"/>
          </p:cNvSpPr>
          <p:nvPr/>
        </p:nvSpPr>
        <p:spPr>
          <a:xfrm>
            <a:off x="9243532"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8" name="Freeform: Shape 67">
            <a:extLst>
              <a:ext uri="{FF2B5EF4-FFF2-40B4-BE49-F238E27FC236}">
                <a16:creationId xmlns:a16="http://schemas.microsoft.com/office/drawing/2014/main" id="{D8A7E7FF-578E-4F4B-AEA0-42AB0C17F33A}"/>
              </a:ext>
            </a:extLst>
          </p:cNvPr>
          <p:cNvSpPr>
            <a:spLocks noChangeAspect="1"/>
          </p:cNvSpPr>
          <p:nvPr/>
        </p:nvSpPr>
        <p:spPr>
          <a:xfrm>
            <a:off x="9246475"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0" name="Oval 59">
            <a:extLst>
              <a:ext uri="{FF2B5EF4-FFF2-40B4-BE49-F238E27FC236}">
                <a16:creationId xmlns:a16="http://schemas.microsoft.com/office/drawing/2014/main" id="{8900FAEE-84AB-44E3-B3E4-80B0113B0110}"/>
              </a:ext>
            </a:extLst>
          </p:cNvPr>
          <p:cNvSpPr>
            <a:spLocks noChangeAspect="1"/>
          </p:cNvSpPr>
          <p:nvPr/>
        </p:nvSpPr>
        <p:spPr>
          <a:xfrm>
            <a:off x="6270629"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3" name="Oval 52">
            <a:extLst>
              <a:ext uri="{FF2B5EF4-FFF2-40B4-BE49-F238E27FC236}">
                <a16:creationId xmlns:a16="http://schemas.microsoft.com/office/drawing/2014/main" id="{E6735E34-D5A9-46C6-AA89-32DC60BA1E34}"/>
              </a:ext>
            </a:extLst>
          </p:cNvPr>
          <p:cNvSpPr>
            <a:spLocks noChangeAspect="1"/>
          </p:cNvSpPr>
          <p:nvPr/>
        </p:nvSpPr>
        <p:spPr>
          <a:xfrm>
            <a:off x="329184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4" name="Freeform: Shape 53">
            <a:extLst>
              <a:ext uri="{FF2B5EF4-FFF2-40B4-BE49-F238E27FC236}">
                <a16:creationId xmlns:a16="http://schemas.microsoft.com/office/drawing/2014/main" id="{9AF9227C-0C04-409C-AF66-62A212A20E1C}"/>
              </a:ext>
            </a:extLst>
          </p:cNvPr>
          <p:cNvSpPr>
            <a:spLocks noChangeAspect="1"/>
          </p:cNvSpPr>
          <p:nvPr/>
        </p:nvSpPr>
        <p:spPr>
          <a:xfrm>
            <a:off x="329478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1" name="Freeform: Shape 60">
            <a:extLst>
              <a:ext uri="{FF2B5EF4-FFF2-40B4-BE49-F238E27FC236}">
                <a16:creationId xmlns:a16="http://schemas.microsoft.com/office/drawing/2014/main" id="{B6D3D4DB-3AAE-4D7B-B7CD-8D43B7C0C04A}"/>
              </a:ext>
            </a:extLst>
          </p:cNvPr>
          <p:cNvSpPr>
            <a:spLocks noChangeAspect="1"/>
          </p:cNvSpPr>
          <p:nvPr/>
        </p:nvSpPr>
        <p:spPr>
          <a:xfrm>
            <a:off x="6273572"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8" name="Oval 27">
            <a:extLst>
              <a:ext uri="{FF2B5EF4-FFF2-40B4-BE49-F238E27FC236}">
                <a16:creationId xmlns:a16="http://schemas.microsoft.com/office/drawing/2014/main" id="{AB781C84-4A13-4E15-BB4B-3D582D774E02}"/>
              </a:ext>
            </a:extLst>
          </p:cNvPr>
          <p:cNvSpPr>
            <a:spLocks noChangeAspect="1"/>
          </p:cNvSpPr>
          <p:nvPr/>
        </p:nvSpPr>
        <p:spPr>
          <a:xfrm>
            <a:off x="30480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30" name="Freeform: Shape 29">
            <a:extLst>
              <a:ext uri="{FF2B5EF4-FFF2-40B4-BE49-F238E27FC236}">
                <a16:creationId xmlns:a16="http://schemas.microsoft.com/office/drawing/2014/main" id="{A3A61060-6BBB-41A7-96E9-05663FBD9242}"/>
              </a:ext>
            </a:extLst>
          </p:cNvPr>
          <p:cNvSpPr>
            <a:spLocks noChangeAspect="1"/>
          </p:cNvSpPr>
          <p:nvPr/>
        </p:nvSpPr>
        <p:spPr>
          <a:xfrm>
            <a:off x="30774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flipV="1">
            <a:off x="643260" y="2270027"/>
            <a:ext cx="1942466" cy="1942465"/>
          </a:xfrm>
          <a:prstGeom prst="pie">
            <a:avLst>
              <a:gd name="adj1" fmla="val 10737837"/>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4" name="Group 3">
            <a:extLst>
              <a:ext uri="{FF2B5EF4-FFF2-40B4-BE49-F238E27FC236}">
                <a16:creationId xmlns:a16="http://schemas.microsoft.com/office/drawing/2014/main" id="{B94EB428-4DED-4EC3-B89D-6396CE46ACE9}"/>
              </a:ext>
            </a:extLst>
          </p:cNvPr>
          <p:cNvGrpSpPr/>
          <p:nvPr/>
        </p:nvGrpSpPr>
        <p:grpSpPr>
          <a:xfrm>
            <a:off x="819848" y="2449557"/>
            <a:ext cx="1589290" cy="1589290"/>
            <a:chOff x="1129484" y="1767840"/>
            <a:chExt cx="1645920" cy="1645920"/>
          </a:xfrm>
        </p:grpSpPr>
        <p:sp>
          <p:nvSpPr>
            <p:cNvPr id="2" name="Oval 1">
              <a:extLst>
                <a:ext uri="{FF2B5EF4-FFF2-40B4-BE49-F238E27FC236}">
                  <a16:creationId xmlns:a16="http://schemas.microsoft.com/office/drawing/2014/main" id="{369B58FE-151E-4CDA-824F-FFE2751829A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27" name="TextBox 26">
              <a:extLst>
                <a:ext uri="{FF2B5EF4-FFF2-40B4-BE49-F238E27FC236}">
                  <a16:creationId xmlns:a16="http://schemas.microsoft.com/office/drawing/2014/main" id="{CD1898DA-CFC4-4ABB-B016-6751CF5C5E73}"/>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75%</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29" name="TextBox 28">
            <a:extLst>
              <a:ext uri="{FF2B5EF4-FFF2-40B4-BE49-F238E27FC236}">
                <a16:creationId xmlns:a16="http://schemas.microsoft.com/office/drawing/2014/main" id="{1A8D699B-2175-4D83-843B-7CB632339C85}"/>
              </a:ext>
            </a:extLst>
          </p:cNvPr>
          <p:cNvSpPr txBox="1"/>
          <p:nvPr/>
        </p:nvSpPr>
        <p:spPr>
          <a:xfrm>
            <a:off x="328716" y="4891951"/>
            <a:ext cx="2571553" cy="158504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55" name="Partial Circle 54">
            <a:extLst>
              <a:ext uri="{FF2B5EF4-FFF2-40B4-BE49-F238E27FC236}">
                <a16:creationId xmlns:a16="http://schemas.microsoft.com/office/drawing/2014/main" id="{062EFA4B-AB31-4B72-ACD7-0D59B94AD96B}"/>
              </a:ext>
            </a:extLst>
          </p:cNvPr>
          <p:cNvSpPr>
            <a:spLocks noChangeAspect="1"/>
          </p:cNvSpPr>
          <p:nvPr/>
        </p:nvSpPr>
        <p:spPr>
          <a:xfrm flipV="1">
            <a:off x="3630300" y="2270027"/>
            <a:ext cx="1942466" cy="1942465"/>
          </a:xfrm>
          <a:prstGeom prst="pie">
            <a:avLst>
              <a:gd name="adj1" fmla="val 12853526"/>
              <a:gd name="adj2" fmla="val 533115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56" name="Group 55">
            <a:extLst>
              <a:ext uri="{FF2B5EF4-FFF2-40B4-BE49-F238E27FC236}">
                <a16:creationId xmlns:a16="http://schemas.microsoft.com/office/drawing/2014/main" id="{C58041A4-BBF8-456E-97FD-8230598F87FD}"/>
              </a:ext>
            </a:extLst>
          </p:cNvPr>
          <p:cNvGrpSpPr/>
          <p:nvPr/>
        </p:nvGrpSpPr>
        <p:grpSpPr>
          <a:xfrm>
            <a:off x="3806888" y="2449557"/>
            <a:ext cx="1589290" cy="1589290"/>
            <a:chOff x="1129484" y="1767840"/>
            <a:chExt cx="1645920" cy="1645920"/>
          </a:xfrm>
        </p:grpSpPr>
        <p:sp>
          <p:nvSpPr>
            <p:cNvPr id="57" name="Oval 56">
              <a:extLst>
                <a:ext uri="{FF2B5EF4-FFF2-40B4-BE49-F238E27FC236}">
                  <a16:creationId xmlns:a16="http://schemas.microsoft.com/office/drawing/2014/main" id="{CFED9787-745D-4215-B44E-B4C3E094EA46}"/>
                </a:ext>
              </a:extLst>
            </p:cNvPr>
            <p:cNvSpPr>
              <a:spLocks noChangeAspect="1"/>
            </p:cNvSpPr>
            <p:nvPr/>
          </p:nvSpPr>
          <p:spPr>
            <a:xfrm>
              <a:off x="1129484" y="1767840"/>
              <a:ext cx="1645920" cy="16459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8" name="TextBox 57">
              <a:extLst>
                <a:ext uri="{FF2B5EF4-FFF2-40B4-BE49-F238E27FC236}">
                  <a16:creationId xmlns:a16="http://schemas.microsoft.com/office/drawing/2014/main" id="{5AF6A104-EEF8-48F1-A4BB-DAA0325C37BB}"/>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67%</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59" name="TextBox 58">
            <a:extLst>
              <a:ext uri="{FF2B5EF4-FFF2-40B4-BE49-F238E27FC236}">
                <a16:creationId xmlns:a16="http://schemas.microsoft.com/office/drawing/2014/main" id="{1DD61E89-325E-41DE-9EEA-543660D07BB3}"/>
              </a:ext>
            </a:extLst>
          </p:cNvPr>
          <p:cNvSpPr txBox="1"/>
          <p:nvPr/>
        </p:nvSpPr>
        <p:spPr>
          <a:xfrm>
            <a:off x="3315756" y="4891951"/>
            <a:ext cx="2571553" cy="158504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62" name="Partial Circle 61">
            <a:extLst>
              <a:ext uri="{FF2B5EF4-FFF2-40B4-BE49-F238E27FC236}">
                <a16:creationId xmlns:a16="http://schemas.microsoft.com/office/drawing/2014/main" id="{180D5713-0EDF-4FC1-96EC-C7F1079F75CF}"/>
              </a:ext>
            </a:extLst>
          </p:cNvPr>
          <p:cNvSpPr>
            <a:spLocks noChangeAspect="1"/>
          </p:cNvSpPr>
          <p:nvPr/>
        </p:nvSpPr>
        <p:spPr>
          <a:xfrm flipV="1">
            <a:off x="6609089" y="2270027"/>
            <a:ext cx="1942466" cy="1942465"/>
          </a:xfrm>
          <a:prstGeom prst="pie">
            <a:avLst>
              <a:gd name="adj1" fmla="val 11788581"/>
              <a:gd name="adj2" fmla="val 5331151"/>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63" name="Group 62">
            <a:extLst>
              <a:ext uri="{FF2B5EF4-FFF2-40B4-BE49-F238E27FC236}">
                <a16:creationId xmlns:a16="http://schemas.microsoft.com/office/drawing/2014/main" id="{0CFAB12E-35FA-4C00-9712-3DC60AD1A3FF}"/>
              </a:ext>
            </a:extLst>
          </p:cNvPr>
          <p:cNvGrpSpPr/>
          <p:nvPr/>
        </p:nvGrpSpPr>
        <p:grpSpPr>
          <a:xfrm>
            <a:off x="6785677" y="2449557"/>
            <a:ext cx="1589290" cy="1589290"/>
            <a:chOff x="1129484" y="1767840"/>
            <a:chExt cx="1645920" cy="1645920"/>
          </a:xfrm>
        </p:grpSpPr>
        <p:sp>
          <p:nvSpPr>
            <p:cNvPr id="64" name="Oval 63">
              <a:extLst>
                <a:ext uri="{FF2B5EF4-FFF2-40B4-BE49-F238E27FC236}">
                  <a16:creationId xmlns:a16="http://schemas.microsoft.com/office/drawing/2014/main" id="{5B8AA46F-91BA-43E5-B800-478E1A98026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5" name="TextBox 64">
              <a:extLst>
                <a:ext uri="{FF2B5EF4-FFF2-40B4-BE49-F238E27FC236}">
                  <a16:creationId xmlns:a16="http://schemas.microsoft.com/office/drawing/2014/main" id="{CC17F854-ECF4-4676-8EA5-4D614C5D5FDA}"/>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69%</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66" name="TextBox 65">
            <a:extLst>
              <a:ext uri="{FF2B5EF4-FFF2-40B4-BE49-F238E27FC236}">
                <a16:creationId xmlns:a16="http://schemas.microsoft.com/office/drawing/2014/main" id="{4FDCF366-59B8-41A2-B1D1-0C851A53DBD3}"/>
              </a:ext>
            </a:extLst>
          </p:cNvPr>
          <p:cNvSpPr txBox="1"/>
          <p:nvPr/>
        </p:nvSpPr>
        <p:spPr>
          <a:xfrm>
            <a:off x="6294545" y="4891951"/>
            <a:ext cx="2571553" cy="158504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69" name="Partial Circle 68">
            <a:extLst>
              <a:ext uri="{FF2B5EF4-FFF2-40B4-BE49-F238E27FC236}">
                <a16:creationId xmlns:a16="http://schemas.microsoft.com/office/drawing/2014/main" id="{4CD61DFE-FF1B-47BD-8C17-7C99241C69EA}"/>
              </a:ext>
            </a:extLst>
          </p:cNvPr>
          <p:cNvSpPr>
            <a:spLocks noChangeAspect="1"/>
          </p:cNvSpPr>
          <p:nvPr/>
        </p:nvSpPr>
        <p:spPr>
          <a:xfrm flipV="1">
            <a:off x="9581992" y="2270027"/>
            <a:ext cx="1942466" cy="1942465"/>
          </a:xfrm>
          <a:prstGeom prst="pie">
            <a:avLst>
              <a:gd name="adj1" fmla="val 8440130"/>
              <a:gd name="adj2" fmla="val 5331151"/>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70" name="Group 69">
            <a:extLst>
              <a:ext uri="{FF2B5EF4-FFF2-40B4-BE49-F238E27FC236}">
                <a16:creationId xmlns:a16="http://schemas.microsoft.com/office/drawing/2014/main" id="{85B76072-58A5-469C-8B80-DDE3BB9D29E2}"/>
              </a:ext>
            </a:extLst>
          </p:cNvPr>
          <p:cNvGrpSpPr/>
          <p:nvPr/>
        </p:nvGrpSpPr>
        <p:grpSpPr>
          <a:xfrm>
            <a:off x="9758580" y="2449557"/>
            <a:ext cx="1589290" cy="1589290"/>
            <a:chOff x="1129484" y="1767840"/>
            <a:chExt cx="1645920" cy="1645920"/>
          </a:xfrm>
        </p:grpSpPr>
        <p:sp>
          <p:nvSpPr>
            <p:cNvPr id="71" name="Oval 70">
              <a:extLst>
                <a:ext uri="{FF2B5EF4-FFF2-40B4-BE49-F238E27FC236}">
                  <a16:creationId xmlns:a16="http://schemas.microsoft.com/office/drawing/2014/main" id="{930780C3-DAB2-49AB-9E6D-DC55B42D7081}"/>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72" name="TextBox 71">
              <a:extLst>
                <a:ext uri="{FF2B5EF4-FFF2-40B4-BE49-F238E27FC236}">
                  <a16:creationId xmlns:a16="http://schemas.microsoft.com/office/drawing/2014/main" id="{FBB91EFB-0154-4684-A3AE-75BCD7786C27}"/>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87%</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73" name="TextBox 72">
            <a:extLst>
              <a:ext uri="{FF2B5EF4-FFF2-40B4-BE49-F238E27FC236}">
                <a16:creationId xmlns:a16="http://schemas.microsoft.com/office/drawing/2014/main" id="{E2FE43A6-3F11-4B70-8C6D-541E3BD6BAFB}"/>
              </a:ext>
            </a:extLst>
          </p:cNvPr>
          <p:cNvSpPr txBox="1"/>
          <p:nvPr/>
        </p:nvSpPr>
        <p:spPr>
          <a:xfrm>
            <a:off x="9267448" y="4891951"/>
            <a:ext cx="2571553" cy="1585049"/>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pic>
        <p:nvPicPr>
          <p:cNvPr id="20" name="Graphic 19" descr="Microscope">
            <a:extLst>
              <a:ext uri="{FF2B5EF4-FFF2-40B4-BE49-F238E27FC236}">
                <a16:creationId xmlns:a16="http://schemas.microsoft.com/office/drawing/2014/main" id="{853C2ABB-FAF7-4B6D-B55C-F9FEE5E12DC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85892" y="2560320"/>
            <a:ext cx="457200" cy="457200"/>
          </a:xfrm>
          <a:prstGeom prst="rect">
            <a:avLst/>
          </a:prstGeom>
        </p:spPr>
      </p:pic>
      <p:pic>
        <p:nvPicPr>
          <p:cNvPr id="23" name="Graphic 22" descr="Beaker">
            <a:extLst>
              <a:ext uri="{FF2B5EF4-FFF2-40B4-BE49-F238E27FC236}">
                <a16:creationId xmlns:a16="http://schemas.microsoft.com/office/drawing/2014/main" id="{7B1240F7-9EFA-4587-AC1B-DFFCEE0AD21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2720" y="2560320"/>
            <a:ext cx="457200" cy="457200"/>
          </a:xfrm>
          <a:prstGeom prst="rect">
            <a:avLst/>
          </a:prstGeom>
        </p:spPr>
      </p:pic>
      <p:pic>
        <p:nvPicPr>
          <p:cNvPr id="31" name="Graphic 30" descr="Medicine">
            <a:extLst>
              <a:ext uri="{FF2B5EF4-FFF2-40B4-BE49-F238E27FC236}">
                <a16:creationId xmlns:a16="http://schemas.microsoft.com/office/drawing/2014/main" id="{40640A3E-4D1D-4073-AB15-F49DA644624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407682" y="2606040"/>
            <a:ext cx="457200" cy="457200"/>
          </a:xfrm>
          <a:prstGeom prst="rect">
            <a:avLst/>
          </a:prstGeom>
        </p:spPr>
      </p:pic>
      <p:grpSp>
        <p:nvGrpSpPr>
          <p:cNvPr id="74" name="Group 73">
            <a:extLst>
              <a:ext uri="{FF2B5EF4-FFF2-40B4-BE49-F238E27FC236}">
                <a16:creationId xmlns:a16="http://schemas.microsoft.com/office/drawing/2014/main" id="{4F56556D-CB80-4AB7-91F2-D30CB64028F1}"/>
              </a:ext>
            </a:extLst>
          </p:cNvPr>
          <p:cNvGrpSpPr>
            <a:grpSpLocks noChangeAspect="1"/>
          </p:cNvGrpSpPr>
          <p:nvPr/>
        </p:nvGrpSpPr>
        <p:grpSpPr>
          <a:xfrm>
            <a:off x="7362815" y="2606040"/>
            <a:ext cx="435012" cy="420624"/>
            <a:chOff x="5659438" y="2249488"/>
            <a:chExt cx="623887" cy="603250"/>
          </a:xfrm>
          <a:solidFill>
            <a:srgbClr val="464646"/>
          </a:solidFill>
        </p:grpSpPr>
        <p:sp>
          <p:nvSpPr>
            <p:cNvPr id="75" name="Freeform 67">
              <a:extLst>
                <a:ext uri="{FF2B5EF4-FFF2-40B4-BE49-F238E27FC236}">
                  <a16:creationId xmlns:a16="http://schemas.microsoft.com/office/drawing/2014/main" id="{F750797E-F0A2-46BD-A520-066BE8F39A8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6" name="Freeform 68">
              <a:extLst>
                <a:ext uri="{FF2B5EF4-FFF2-40B4-BE49-F238E27FC236}">
                  <a16:creationId xmlns:a16="http://schemas.microsoft.com/office/drawing/2014/main" id="{421B67CC-48D7-4518-B6BB-81FF59BB7D59}"/>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7" name="Freeform 69">
              <a:extLst>
                <a:ext uri="{FF2B5EF4-FFF2-40B4-BE49-F238E27FC236}">
                  <a16:creationId xmlns:a16="http://schemas.microsoft.com/office/drawing/2014/main" id="{18F9A751-105B-4DB0-ACF0-1E21B1FFD58F}"/>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8" name="Freeform 70">
              <a:extLst>
                <a:ext uri="{FF2B5EF4-FFF2-40B4-BE49-F238E27FC236}">
                  <a16:creationId xmlns:a16="http://schemas.microsoft.com/office/drawing/2014/main" id="{6680A97C-576D-4CF4-A483-1143580C4457}"/>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grpSp>
      <p:sp>
        <p:nvSpPr>
          <p:cNvPr id="79" name="TextBox 78">
            <a:extLst>
              <a:ext uri="{FF2B5EF4-FFF2-40B4-BE49-F238E27FC236}">
                <a16:creationId xmlns:a16="http://schemas.microsoft.com/office/drawing/2014/main" id="{92A58AEE-A549-41A0-9A33-FAEAEF25BF8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spTree>
    <p:extLst>
      <p:ext uri="{BB962C8B-B14F-4D97-AF65-F5344CB8AC3E}">
        <p14:creationId xmlns:p14="http://schemas.microsoft.com/office/powerpoint/2010/main" val="84801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1000"/>
                                        <p:tgtEl>
                                          <p:spTgt spid="30"/>
                                        </p:tgtEl>
                                      </p:cBhvr>
                                    </p:animEffect>
                                    <p:anim calcmode="lin" valueType="num">
                                      <p:cBhvr>
                                        <p:cTn id="17" dur="1000" fill="hold"/>
                                        <p:tgtEl>
                                          <p:spTgt spid="30"/>
                                        </p:tgtEl>
                                        <p:attrNameLst>
                                          <p:attrName>ppt_x</p:attrName>
                                        </p:attrNameLst>
                                      </p:cBhvr>
                                      <p:tavLst>
                                        <p:tav tm="0">
                                          <p:val>
                                            <p:strVal val="#ppt_x"/>
                                          </p:val>
                                        </p:tav>
                                        <p:tav tm="100000">
                                          <p:val>
                                            <p:strVal val="#ppt_x"/>
                                          </p:val>
                                        </p:tav>
                                      </p:tavLst>
                                    </p:anim>
                                    <p:anim calcmode="lin" valueType="num">
                                      <p:cBhvr>
                                        <p:cTn id="18" dur="1000" fill="hold"/>
                                        <p:tgtEl>
                                          <p:spTgt spid="30"/>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1000"/>
                                        <p:tgtEl>
                                          <p:spTgt spid="20"/>
                                        </p:tgtEl>
                                      </p:cBhvr>
                                    </p:animEffect>
                                    <p:anim calcmode="lin" valueType="num">
                                      <p:cBhvr>
                                        <p:cTn id="27" dur="1000" fill="hold"/>
                                        <p:tgtEl>
                                          <p:spTgt spid="20"/>
                                        </p:tgtEl>
                                        <p:attrNameLst>
                                          <p:attrName>ppt_x</p:attrName>
                                        </p:attrNameLst>
                                      </p:cBhvr>
                                      <p:tavLst>
                                        <p:tav tm="0">
                                          <p:val>
                                            <p:strVal val="#ppt_x"/>
                                          </p:val>
                                        </p:tav>
                                        <p:tav tm="100000">
                                          <p:val>
                                            <p:strVal val="#ppt_x"/>
                                          </p:val>
                                        </p:tav>
                                      </p:tavLst>
                                    </p:anim>
                                    <p:anim calcmode="lin" valueType="num">
                                      <p:cBhvr>
                                        <p:cTn id="28" dur="1000" fill="hold"/>
                                        <p:tgtEl>
                                          <p:spTgt spid="20"/>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1000"/>
                                        <p:tgtEl>
                                          <p:spTgt spid="29"/>
                                        </p:tgtEl>
                                      </p:cBhvr>
                                    </p:animEffect>
                                    <p:anim calcmode="lin" valueType="num">
                                      <p:cBhvr>
                                        <p:cTn id="37" dur="1000" fill="hold"/>
                                        <p:tgtEl>
                                          <p:spTgt spid="29"/>
                                        </p:tgtEl>
                                        <p:attrNameLst>
                                          <p:attrName>ppt_x</p:attrName>
                                        </p:attrNameLst>
                                      </p:cBhvr>
                                      <p:tavLst>
                                        <p:tav tm="0">
                                          <p:val>
                                            <p:strVal val="#ppt_x"/>
                                          </p:val>
                                        </p:tav>
                                        <p:tav tm="100000">
                                          <p:val>
                                            <p:strVal val="#ppt_x"/>
                                          </p:val>
                                        </p:tav>
                                      </p:tavLst>
                                    </p:anim>
                                    <p:anim calcmode="lin" valueType="num">
                                      <p:cBhvr>
                                        <p:cTn id="38" dur="1000" fill="hold"/>
                                        <p:tgtEl>
                                          <p:spTgt spid="29"/>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fade">
                                      <p:cBhvr>
                                        <p:cTn id="47" dur="1000"/>
                                        <p:tgtEl>
                                          <p:spTgt spid="54"/>
                                        </p:tgtEl>
                                      </p:cBhvr>
                                    </p:animEffect>
                                    <p:anim calcmode="lin" valueType="num">
                                      <p:cBhvr>
                                        <p:cTn id="48" dur="1000" fill="hold"/>
                                        <p:tgtEl>
                                          <p:spTgt spid="54"/>
                                        </p:tgtEl>
                                        <p:attrNameLst>
                                          <p:attrName>ppt_x</p:attrName>
                                        </p:attrNameLst>
                                      </p:cBhvr>
                                      <p:tavLst>
                                        <p:tav tm="0">
                                          <p:val>
                                            <p:strVal val="#ppt_x"/>
                                          </p:val>
                                        </p:tav>
                                        <p:tav tm="100000">
                                          <p:val>
                                            <p:strVal val="#ppt_x"/>
                                          </p:val>
                                        </p:tav>
                                      </p:tavLst>
                                    </p:anim>
                                    <p:anim calcmode="lin" valueType="num">
                                      <p:cBhvr>
                                        <p:cTn id="49" dur="1000" fill="hold"/>
                                        <p:tgtEl>
                                          <p:spTgt spid="54"/>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1000"/>
                                        <p:tgtEl>
                                          <p:spTgt spid="56"/>
                                        </p:tgtEl>
                                      </p:cBhvr>
                                    </p:animEffect>
                                    <p:anim calcmode="lin" valueType="num">
                                      <p:cBhvr>
                                        <p:cTn id="53" dur="1000" fill="hold"/>
                                        <p:tgtEl>
                                          <p:spTgt spid="56"/>
                                        </p:tgtEl>
                                        <p:attrNameLst>
                                          <p:attrName>ppt_x</p:attrName>
                                        </p:attrNameLst>
                                      </p:cBhvr>
                                      <p:tavLst>
                                        <p:tav tm="0">
                                          <p:val>
                                            <p:strVal val="#ppt_x"/>
                                          </p:val>
                                        </p:tav>
                                        <p:tav tm="100000">
                                          <p:val>
                                            <p:strVal val="#ppt_x"/>
                                          </p:val>
                                        </p:tav>
                                      </p:tavLst>
                                    </p:anim>
                                    <p:anim calcmode="lin" valueType="num">
                                      <p:cBhvr>
                                        <p:cTn id="54" dur="1000" fill="hold"/>
                                        <p:tgtEl>
                                          <p:spTgt spid="5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par>
                          <p:cTn id="60" fill="hold">
                            <p:stCondLst>
                              <p:cond delay="6000"/>
                            </p:stCondLst>
                            <p:childTnLst>
                              <p:par>
                                <p:cTn id="61" presetID="21" presetClass="entr" presetSubtype="1"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heel(1)">
                                      <p:cBhvr>
                                        <p:cTn id="63" dur="2000"/>
                                        <p:tgtEl>
                                          <p:spTgt spid="55"/>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fade">
                                      <p:cBhvr>
                                        <p:cTn id="67" dur="1000"/>
                                        <p:tgtEl>
                                          <p:spTgt spid="59"/>
                                        </p:tgtEl>
                                      </p:cBhvr>
                                    </p:animEffect>
                                    <p:anim calcmode="lin" valueType="num">
                                      <p:cBhvr>
                                        <p:cTn id="68" dur="1000" fill="hold"/>
                                        <p:tgtEl>
                                          <p:spTgt spid="59"/>
                                        </p:tgtEl>
                                        <p:attrNameLst>
                                          <p:attrName>ppt_x</p:attrName>
                                        </p:attrNameLst>
                                      </p:cBhvr>
                                      <p:tavLst>
                                        <p:tav tm="0">
                                          <p:val>
                                            <p:strVal val="#ppt_x"/>
                                          </p:val>
                                        </p:tav>
                                        <p:tav tm="100000">
                                          <p:val>
                                            <p:strVal val="#ppt_x"/>
                                          </p:val>
                                        </p:tav>
                                      </p:tavLst>
                                    </p:anim>
                                    <p:anim calcmode="lin" valueType="num">
                                      <p:cBhvr>
                                        <p:cTn id="69" dur="1000" fill="hold"/>
                                        <p:tgtEl>
                                          <p:spTgt spid="59"/>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42" presetClass="entr" presetSubtype="0" fill="hold" grpId="0" nodeType="afterEffect">
                                  <p:stCondLst>
                                    <p:cond delay="0"/>
                                  </p:stCondLst>
                                  <p:childTnLst>
                                    <p:set>
                                      <p:cBhvr>
                                        <p:cTn id="72" dur="1" fill="hold">
                                          <p:stCondLst>
                                            <p:cond delay="0"/>
                                          </p:stCondLst>
                                        </p:cTn>
                                        <p:tgtEl>
                                          <p:spTgt spid="60"/>
                                        </p:tgtEl>
                                        <p:attrNameLst>
                                          <p:attrName>style.visibility</p:attrName>
                                        </p:attrNameLst>
                                      </p:cBhvr>
                                      <p:to>
                                        <p:strVal val="visible"/>
                                      </p:to>
                                    </p:set>
                                    <p:animEffect transition="in" filter="fade">
                                      <p:cBhvr>
                                        <p:cTn id="73" dur="1000"/>
                                        <p:tgtEl>
                                          <p:spTgt spid="60"/>
                                        </p:tgtEl>
                                      </p:cBhvr>
                                    </p:animEffect>
                                    <p:anim calcmode="lin" valueType="num">
                                      <p:cBhvr>
                                        <p:cTn id="74" dur="1000" fill="hold"/>
                                        <p:tgtEl>
                                          <p:spTgt spid="60"/>
                                        </p:tgtEl>
                                        <p:attrNameLst>
                                          <p:attrName>ppt_x</p:attrName>
                                        </p:attrNameLst>
                                      </p:cBhvr>
                                      <p:tavLst>
                                        <p:tav tm="0">
                                          <p:val>
                                            <p:strVal val="#ppt_x"/>
                                          </p:val>
                                        </p:tav>
                                        <p:tav tm="100000">
                                          <p:val>
                                            <p:strVal val="#ppt_x"/>
                                          </p:val>
                                        </p:tav>
                                      </p:tavLst>
                                    </p:anim>
                                    <p:anim calcmode="lin" valueType="num">
                                      <p:cBhvr>
                                        <p:cTn id="75" dur="1000" fill="hold"/>
                                        <p:tgtEl>
                                          <p:spTgt spid="6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Effect transition="in" filter="fade">
                                      <p:cBhvr>
                                        <p:cTn id="78" dur="1000"/>
                                        <p:tgtEl>
                                          <p:spTgt spid="61"/>
                                        </p:tgtEl>
                                      </p:cBhvr>
                                    </p:animEffect>
                                    <p:anim calcmode="lin" valueType="num">
                                      <p:cBhvr>
                                        <p:cTn id="79" dur="1000" fill="hold"/>
                                        <p:tgtEl>
                                          <p:spTgt spid="61"/>
                                        </p:tgtEl>
                                        <p:attrNameLst>
                                          <p:attrName>ppt_x</p:attrName>
                                        </p:attrNameLst>
                                      </p:cBhvr>
                                      <p:tavLst>
                                        <p:tav tm="0">
                                          <p:val>
                                            <p:strVal val="#ppt_x"/>
                                          </p:val>
                                        </p:tav>
                                        <p:tav tm="100000">
                                          <p:val>
                                            <p:strVal val="#ppt_x"/>
                                          </p:val>
                                        </p:tav>
                                      </p:tavLst>
                                    </p:anim>
                                    <p:anim calcmode="lin" valueType="num">
                                      <p:cBhvr>
                                        <p:cTn id="80" dur="1000" fill="hold"/>
                                        <p:tgtEl>
                                          <p:spTgt spid="61"/>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63"/>
                                        </p:tgtEl>
                                        <p:attrNameLst>
                                          <p:attrName>style.visibility</p:attrName>
                                        </p:attrNameLst>
                                      </p:cBhvr>
                                      <p:to>
                                        <p:strVal val="visible"/>
                                      </p:to>
                                    </p:set>
                                    <p:animEffect transition="in" filter="fade">
                                      <p:cBhvr>
                                        <p:cTn id="83" dur="1000"/>
                                        <p:tgtEl>
                                          <p:spTgt spid="63"/>
                                        </p:tgtEl>
                                      </p:cBhvr>
                                    </p:animEffect>
                                    <p:anim calcmode="lin" valueType="num">
                                      <p:cBhvr>
                                        <p:cTn id="84" dur="1000" fill="hold"/>
                                        <p:tgtEl>
                                          <p:spTgt spid="63"/>
                                        </p:tgtEl>
                                        <p:attrNameLst>
                                          <p:attrName>ppt_x</p:attrName>
                                        </p:attrNameLst>
                                      </p:cBhvr>
                                      <p:tavLst>
                                        <p:tav tm="0">
                                          <p:val>
                                            <p:strVal val="#ppt_x"/>
                                          </p:val>
                                        </p:tav>
                                        <p:tav tm="100000">
                                          <p:val>
                                            <p:strVal val="#ppt_x"/>
                                          </p:val>
                                        </p:tav>
                                      </p:tavLst>
                                    </p:anim>
                                    <p:anim calcmode="lin" valueType="num">
                                      <p:cBhvr>
                                        <p:cTn id="85" dur="1000" fill="hold"/>
                                        <p:tgtEl>
                                          <p:spTgt spid="63"/>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fade">
                                      <p:cBhvr>
                                        <p:cTn id="88" dur="1000"/>
                                        <p:tgtEl>
                                          <p:spTgt spid="74"/>
                                        </p:tgtEl>
                                      </p:cBhvr>
                                    </p:animEffect>
                                    <p:anim calcmode="lin" valueType="num">
                                      <p:cBhvr>
                                        <p:cTn id="89" dur="1000" fill="hold"/>
                                        <p:tgtEl>
                                          <p:spTgt spid="74"/>
                                        </p:tgtEl>
                                        <p:attrNameLst>
                                          <p:attrName>ppt_x</p:attrName>
                                        </p:attrNameLst>
                                      </p:cBhvr>
                                      <p:tavLst>
                                        <p:tav tm="0">
                                          <p:val>
                                            <p:strVal val="#ppt_x"/>
                                          </p:val>
                                        </p:tav>
                                        <p:tav tm="100000">
                                          <p:val>
                                            <p:strVal val="#ppt_x"/>
                                          </p:val>
                                        </p:tav>
                                      </p:tavLst>
                                    </p:anim>
                                    <p:anim calcmode="lin" valueType="num">
                                      <p:cBhvr>
                                        <p:cTn id="90" dur="1000" fill="hold"/>
                                        <p:tgtEl>
                                          <p:spTgt spid="74"/>
                                        </p:tgtEl>
                                        <p:attrNameLst>
                                          <p:attrName>ppt_y</p:attrName>
                                        </p:attrNameLst>
                                      </p:cBhvr>
                                      <p:tavLst>
                                        <p:tav tm="0">
                                          <p:val>
                                            <p:strVal val="#ppt_y+.1"/>
                                          </p:val>
                                        </p:tav>
                                        <p:tav tm="100000">
                                          <p:val>
                                            <p:strVal val="#ppt_y"/>
                                          </p:val>
                                        </p:tav>
                                      </p:tavLst>
                                    </p:anim>
                                  </p:childTnLst>
                                </p:cTn>
                              </p:par>
                            </p:childTnLst>
                          </p:cTn>
                        </p:par>
                        <p:par>
                          <p:cTn id="91" fill="hold">
                            <p:stCondLst>
                              <p:cond delay="10000"/>
                            </p:stCondLst>
                            <p:childTnLst>
                              <p:par>
                                <p:cTn id="92" presetID="21" presetClass="entr" presetSubtype="1" fill="hold" grpId="0" nodeType="after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heel(1)">
                                      <p:cBhvr>
                                        <p:cTn id="94" dur="2000"/>
                                        <p:tgtEl>
                                          <p:spTgt spid="62"/>
                                        </p:tgtEl>
                                      </p:cBhvr>
                                    </p:animEffect>
                                  </p:childTnLst>
                                </p:cTn>
                              </p:par>
                            </p:childTnLst>
                          </p:cTn>
                        </p:par>
                        <p:par>
                          <p:cTn id="95" fill="hold">
                            <p:stCondLst>
                              <p:cond delay="12000"/>
                            </p:stCondLst>
                            <p:childTnLst>
                              <p:par>
                                <p:cTn id="96" presetID="42" presetClass="entr" presetSubtype="0" fill="hold" grpId="0" nodeType="afterEffect">
                                  <p:stCondLst>
                                    <p:cond delay="0"/>
                                  </p:stCondLst>
                                  <p:childTnLst>
                                    <p:set>
                                      <p:cBhvr>
                                        <p:cTn id="97" dur="1" fill="hold">
                                          <p:stCondLst>
                                            <p:cond delay="0"/>
                                          </p:stCondLst>
                                        </p:cTn>
                                        <p:tgtEl>
                                          <p:spTgt spid="66"/>
                                        </p:tgtEl>
                                        <p:attrNameLst>
                                          <p:attrName>style.visibility</p:attrName>
                                        </p:attrNameLst>
                                      </p:cBhvr>
                                      <p:to>
                                        <p:strVal val="visible"/>
                                      </p:to>
                                    </p:set>
                                    <p:animEffect transition="in" filter="fade">
                                      <p:cBhvr>
                                        <p:cTn id="98" dur="1000"/>
                                        <p:tgtEl>
                                          <p:spTgt spid="66"/>
                                        </p:tgtEl>
                                      </p:cBhvr>
                                    </p:animEffect>
                                    <p:anim calcmode="lin" valueType="num">
                                      <p:cBhvr>
                                        <p:cTn id="99" dur="1000" fill="hold"/>
                                        <p:tgtEl>
                                          <p:spTgt spid="66"/>
                                        </p:tgtEl>
                                        <p:attrNameLst>
                                          <p:attrName>ppt_x</p:attrName>
                                        </p:attrNameLst>
                                      </p:cBhvr>
                                      <p:tavLst>
                                        <p:tav tm="0">
                                          <p:val>
                                            <p:strVal val="#ppt_x"/>
                                          </p:val>
                                        </p:tav>
                                        <p:tav tm="100000">
                                          <p:val>
                                            <p:strVal val="#ppt_x"/>
                                          </p:val>
                                        </p:tav>
                                      </p:tavLst>
                                    </p:anim>
                                    <p:anim calcmode="lin" valueType="num">
                                      <p:cBhvr>
                                        <p:cTn id="100" dur="1000" fill="hold"/>
                                        <p:tgtEl>
                                          <p:spTgt spid="66"/>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fade">
                                      <p:cBhvr>
                                        <p:cTn id="104" dur="1000"/>
                                        <p:tgtEl>
                                          <p:spTgt spid="67"/>
                                        </p:tgtEl>
                                      </p:cBhvr>
                                    </p:animEffect>
                                    <p:anim calcmode="lin" valueType="num">
                                      <p:cBhvr>
                                        <p:cTn id="105" dur="1000" fill="hold"/>
                                        <p:tgtEl>
                                          <p:spTgt spid="67"/>
                                        </p:tgtEl>
                                        <p:attrNameLst>
                                          <p:attrName>ppt_x</p:attrName>
                                        </p:attrNameLst>
                                      </p:cBhvr>
                                      <p:tavLst>
                                        <p:tav tm="0">
                                          <p:val>
                                            <p:strVal val="#ppt_x"/>
                                          </p:val>
                                        </p:tav>
                                        <p:tav tm="100000">
                                          <p:val>
                                            <p:strVal val="#ppt_x"/>
                                          </p:val>
                                        </p:tav>
                                      </p:tavLst>
                                    </p:anim>
                                    <p:anim calcmode="lin" valueType="num">
                                      <p:cBhvr>
                                        <p:cTn id="106" dur="1000" fill="hold"/>
                                        <p:tgtEl>
                                          <p:spTgt spid="67"/>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68"/>
                                        </p:tgtEl>
                                        <p:attrNameLst>
                                          <p:attrName>style.visibility</p:attrName>
                                        </p:attrNameLst>
                                      </p:cBhvr>
                                      <p:to>
                                        <p:strVal val="visible"/>
                                      </p:to>
                                    </p:set>
                                    <p:animEffect transition="in" filter="fade">
                                      <p:cBhvr>
                                        <p:cTn id="109" dur="1000"/>
                                        <p:tgtEl>
                                          <p:spTgt spid="68"/>
                                        </p:tgtEl>
                                      </p:cBhvr>
                                    </p:animEffect>
                                    <p:anim calcmode="lin" valueType="num">
                                      <p:cBhvr>
                                        <p:cTn id="110" dur="1000" fill="hold"/>
                                        <p:tgtEl>
                                          <p:spTgt spid="68"/>
                                        </p:tgtEl>
                                        <p:attrNameLst>
                                          <p:attrName>ppt_x</p:attrName>
                                        </p:attrNameLst>
                                      </p:cBhvr>
                                      <p:tavLst>
                                        <p:tav tm="0">
                                          <p:val>
                                            <p:strVal val="#ppt_x"/>
                                          </p:val>
                                        </p:tav>
                                        <p:tav tm="100000">
                                          <p:val>
                                            <p:strVal val="#ppt_x"/>
                                          </p:val>
                                        </p:tav>
                                      </p:tavLst>
                                    </p:anim>
                                    <p:anim calcmode="lin" valueType="num">
                                      <p:cBhvr>
                                        <p:cTn id="111" dur="1000" fill="hold"/>
                                        <p:tgtEl>
                                          <p:spTgt spid="68"/>
                                        </p:tgtEl>
                                        <p:attrNameLst>
                                          <p:attrName>ppt_y</p:attrName>
                                        </p:attrNameLst>
                                      </p:cBhvr>
                                      <p:tavLst>
                                        <p:tav tm="0">
                                          <p:val>
                                            <p:strVal val="#ppt_y+.1"/>
                                          </p:val>
                                        </p:tav>
                                        <p:tav tm="100000">
                                          <p:val>
                                            <p:strVal val="#ppt_y"/>
                                          </p:val>
                                        </p:tav>
                                      </p:tavLst>
                                    </p:anim>
                                  </p:childTnLst>
                                </p:cTn>
                              </p:par>
                              <p:par>
                                <p:cTn id="112" presetID="42" presetClass="entr" presetSubtype="0" fill="hold" nodeType="withEffect">
                                  <p:stCondLst>
                                    <p:cond delay="0"/>
                                  </p:stCondLst>
                                  <p:childTnLst>
                                    <p:set>
                                      <p:cBhvr>
                                        <p:cTn id="113" dur="1" fill="hold">
                                          <p:stCondLst>
                                            <p:cond delay="0"/>
                                          </p:stCondLst>
                                        </p:cTn>
                                        <p:tgtEl>
                                          <p:spTgt spid="70"/>
                                        </p:tgtEl>
                                        <p:attrNameLst>
                                          <p:attrName>style.visibility</p:attrName>
                                        </p:attrNameLst>
                                      </p:cBhvr>
                                      <p:to>
                                        <p:strVal val="visible"/>
                                      </p:to>
                                    </p:set>
                                    <p:animEffect transition="in" filter="fade">
                                      <p:cBhvr>
                                        <p:cTn id="114" dur="1000"/>
                                        <p:tgtEl>
                                          <p:spTgt spid="70"/>
                                        </p:tgtEl>
                                      </p:cBhvr>
                                    </p:animEffect>
                                    <p:anim calcmode="lin" valueType="num">
                                      <p:cBhvr>
                                        <p:cTn id="115" dur="1000" fill="hold"/>
                                        <p:tgtEl>
                                          <p:spTgt spid="70"/>
                                        </p:tgtEl>
                                        <p:attrNameLst>
                                          <p:attrName>ppt_x</p:attrName>
                                        </p:attrNameLst>
                                      </p:cBhvr>
                                      <p:tavLst>
                                        <p:tav tm="0">
                                          <p:val>
                                            <p:strVal val="#ppt_x"/>
                                          </p:val>
                                        </p:tav>
                                        <p:tav tm="100000">
                                          <p:val>
                                            <p:strVal val="#ppt_x"/>
                                          </p:val>
                                        </p:tav>
                                      </p:tavLst>
                                    </p:anim>
                                    <p:anim calcmode="lin" valueType="num">
                                      <p:cBhvr>
                                        <p:cTn id="116" dur="1000" fill="hold"/>
                                        <p:tgtEl>
                                          <p:spTgt spid="70"/>
                                        </p:tgtEl>
                                        <p:attrNameLst>
                                          <p:attrName>ppt_y</p:attrName>
                                        </p:attrNameLst>
                                      </p:cBhvr>
                                      <p:tavLst>
                                        <p:tav tm="0">
                                          <p:val>
                                            <p:strVal val="#ppt_y+.1"/>
                                          </p:val>
                                        </p:tav>
                                        <p:tav tm="100000">
                                          <p:val>
                                            <p:strVal val="#ppt_y"/>
                                          </p:val>
                                        </p:tav>
                                      </p:tavLst>
                                    </p:anim>
                                  </p:childTnLst>
                                </p:cTn>
                              </p:par>
                              <p:par>
                                <p:cTn id="117" presetID="42" presetClass="entr" presetSubtype="0" fill="hold" nodeType="withEffect">
                                  <p:stCondLst>
                                    <p:cond delay="0"/>
                                  </p:stCondLst>
                                  <p:childTnLst>
                                    <p:set>
                                      <p:cBhvr>
                                        <p:cTn id="118" dur="1" fill="hold">
                                          <p:stCondLst>
                                            <p:cond delay="0"/>
                                          </p:stCondLst>
                                        </p:cTn>
                                        <p:tgtEl>
                                          <p:spTgt spid="23"/>
                                        </p:tgtEl>
                                        <p:attrNameLst>
                                          <p:attrName>style.visibility</p:attrName>
                                        </p:attrNameLst>
                                      </p:cBhvr>
                                      <p:to>
                                        <p:strVal val="visible"/>
                                      </p:to>
                                    </p:set>
                                    <p:animEffect transition="in" filter="fade">
                                      <p:cBhvr>
                                        <p:cTn id="119" dur="1000"/>
                                        <p:tgtEl>
                                          <p:spTgt spid="23"/>
                                        </p:tgtEl>
                                      </p:cBhvr>
                                    </p:animEffect>
                                    <p:anim calcmode="lin" valueType="num">
                                      <p:cBhvr>
                                        <p:cTn id="120" dur="1000" fill="hold"/>
                                        <p:tgtEl>
                                          <p:spTgt spid="23"/>
                                        </p:tgtEl>
                                        <p:attrNameLst>
                                          <p:attrName>ppt_x</p:attrName>
                                        </p:attrNameLst>
                                      </p:cBhvr>
                                      <p:tavLst>
                                        <p:tav tm="0">
                                          <p:val>
                                            <p:strVal val="#ppt_x"/>
                                          </p:val>
                                        </p:tav>
                                        <p:tav tm="100000">
                                          <p:val>
                                            <p:strVal val="#ppt_x"/>
                                          </p:val>
                                        </p:tav>
                                      </p:tavLst>
                                    </p:anim>
                                    <p:anim calcmode="lin" valueType="num">
                                      <p:cBhvr>
                                        <p:cTn id="121" dur="1000" fill="hold"/>
                                        <p:tgtEl>
                                          <p:spTgt spid="23"/>
                                        </p:tgtEl>
                                        <p:attrNameLst>
                                          <p:attrName>ppt_y</p:attrName>
                                        </p:attrNameLst>
                                      </p:cBhvr>
                                      <p:tavLst>
                                        <p:tav tm="0">
                                          <p:val>
                                            <p:strVal val="#ppt_y+.1"/>
                                          </p:val>
                                        </p:tav>
                                        <p:tav tm="100000">
                                          <p:val>
                                            <p:strVal val="#ppt_y"/>
                                          </p:val>
                                        </p:tav>
                                      </p:tavLst>
                                    </p:anim>
                                  </p:childTnLst>
                                </p:cTn>
                              </p:par>
                            </p:childTnLst>
                          </p:cTn>
                        </p:par>
                        <p:par>
                          <p:cTn id="122" fill="hold">
                            <p:stCondLst>
                              <p:cond delay="14000"/>
                            </p:stCondLst>
                            <p:childTnLst>
                              <p:par>
                                <p:cTn id="123" presetID="21" presetClass="entr" presetSubtype="1" fill="hold" grpId="0" nodeType="afterEffect">
                                  <p:stCondLst>
                                    <p:cond delay="0"/>
                                  </p:stCondLst>
                                  <p:childTnLst>
                                    <p:set>
                                      <p:cBhvr>
                                        <p:cTn id="124" dur="1" fill="hold">
                                          <p:stCondLst>
                                            <p:cond delay="0"/>
                                          </p:stCondLst>
                                        </p:cTn>
                                        <p:tgtEl>
                                          <p:spTgt spid="69"/>
                                        </p:tgtEl>
                                        <p:attrNameLst>
                                          <p:attrName>style.visibility</p:attrName>
                                        </p:attrNameLst>
                                      </p:cBhvr>
                                      <p:to>
                                        <p:strVal val="visible"/>
                                      </p:to>
                                    </p:set>
                                    <p:animEffect transition="in" filter="wheel(1)">
                                      <p:cBhvr>
                                        <p:cTn id="125" dur="2000"/>
                                        <p:tgtEl>
                                          <p:spTgt spid="69"/>
                                        </p:tgtEl>
                                      </p:cBhvr>
                                    </p:animEffect>
                                  </p:childTnLst>
                                </p:cTn>
                              </p:par>
                            </p:childTnLst>
                          </p:cTn>
                        </p:par>
                        <p:par>
                          <p:cTn id="126" fill="hold">
                            <p:stCondLst>
                              <p:cond delay="16000"/>
                            </p:stCondLst>
                            <p:childTnLst>
                              <p:par>
                                <p:cTn id="127" presetID="42" presetClass="entr" presetSubtype="0" fill="hold" grpId="0" nodeType="afterEffect">
                                  <p:stCondLst>
                                    <p:cond delay="0"/>
                                  </p:stCondLst>
                                  <p:childTnLst>
                                    <p:set>
                                      <p:cBhvr>
                                        <p:cTn id="128" dur="1" fill="hold">
                                          <p:stCondLst>
                                            <p:cond delay="0"/>
                                          </p:stCondLst>
                                        </p:cTn>
                                        <p:tgtEl>
                                          <p:spTgt spid="73"/>
                                        </p:tgtEl>
                                        <p:attrNameLst>
                                          <p:attrName>style.visibility</p:attrName>
                                        </p:attrNameLst>
                                      </p:cBhvr>
                                      <p:to>
                                        <p:strVal val="visible"/>
                                      </p:to>
                                    </p:set>
                                    <p:animEffect transition="in" filter="fade">
                                      <p:cBhvr>
                                        <p:cTn id="129" dur="1000"/>
                                        <p:tgtEl>
                                          <p:spTgt spid="73"/>
                                        </p:tgtEl>
                                      </p:cBhvr>
                                    </p:animEffect>
                                    <p:anim calcmode="lin" valueType="num">
                                      <p:cBhvr>
                                        <p:cTn id="130" dur="1000" fill="hold"/>
                                        <p:tgtEl>
                                          <p:spTgt spid="73"/>
                                        </p:tgtEl>
                                        <p:attrNameLst>
                                          <p:attrName>ppt_x</p:attrName>
                                        </p:attrNameLst>
                                      </p:cBhvr>
                                      <p:tavLst>
                                        <p:tav tm="0">
                                          <p:val>
                                            <p:strVal val="#ppt_x"/>
                                          </p:val>
                                        </p:tav>
                                        <p:tav tm="100000">
                                          <p:val>
                                            <p:strVal val="#ppt_x"/>
                                          </p:val>
                                        </p:tav>
                                      </p:tavLst>
                                    </p:anim>
                                    <p:anim calcmode="lin" valueType="num">
                                      <p:cBhvr>
                                        <p:cTn id="131"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0" grpId="0" animBg="1"/>
      <p:bldP spid="53" grpId="0" animBg="1"/>
      <p:bldP spid="54" grpId="0" animBg="1"/>
      <p:bldP spid="61" grpId="0" animBg="1"/>
      <p:bldP spid="28" grpId="0" animBg="1"/>
      <p:bldP spid="30" grpId="0" animBg="1"/>
      <p:bldP spid="14" grpId="0" animBg="1"/>
      <p:bldP spid="29" grpId="0"/>
      <p:bldP spid="55" grpId="0" animBg="1"/>
      <p:bldP spid="59" grpId="0"/>
      <p:bldP spid="62" grpId="0" animBg="1"/>
      <p:bldP spid="66" grpId="0"/>
      <p:bldP spid="69" grpId="0" animBg="1"/>
      <p:bldP spid="73" grpId="0"/>
      <p:bldP spid="79"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64646"/>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F2B2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3EB8C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85C40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FFA80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01AA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solidFill>
            <a:schemeClr val="tx1">
              <a:alpha val="25000"/>
            </a:schemeClr>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F2B2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85C40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EB8C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DOLOR 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DOLOR 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 03</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250" dirty="0">
                <a:solidFill>
                  <a:srgbClr val="464646"/>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 02</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250" dirty="0">
                <a:solidFill>
                  <a:srgbClr val="464646"/>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FFA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85C40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3EB8C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F2B2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01AA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4781C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solidFill>
            <a:schemeClr val="bg1">
              <a:lumMod val="65000"/>
            </a:schemeClr>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F2B2A"/>
                </a:solidFill>
                <a:latin typeface="Bernard MT Condensed" panose="02050806060905020404" pitchFamily="18" charset="0"/>
              </a:rPr>
              <a:t>LOREM IPSUM DOLOR 01</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 02</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 03</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DOLOR 04</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DOLOR 05</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DOLOR 06</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F2B2A"/>
                </a:solidFill>
                <a:latin typeface="Bernard MT Condensed" panose="02050806060905020404" pitchFamily="18" charset="0"/>
              </a:rPr>
              <a:t>LOREM 01</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02</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85C401"/>
                </a:solidFill>
                <a:latin typeface="Bernard MT Condensed" panose="02050806060905020404" pitchFamily="18" charset="0"/>
              </a:rPr>
              <a:t>LOREM 03</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FA803"/>
                </a:solidFill>
                <a:latin typeface="Bernard MT Condensed" panose="02050806060905020404" pitchFamily="18" charset="0"/>
              </a:rPr>
              <a:t>LOREM 04</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64646"/>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F2B2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64646"/>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3EB8C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5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F2B2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2B2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3EB8C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3EB8CD"/>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85C40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85C40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FFA80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A80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5803C9C-47E4-40D1-A64B-878069603BA7}"/>
              </a:ext>
            </a:extLst>
          </p:cNvPr>
          <p:cNvSpPr>
            <a:spLocks noChangeAspect="1"/>
          </p:cNvSpPr>
          <p:nvPr/>
        </p:nvSpPr>
        <p:spPr>
          <a:xfrm rot="10800000">
            <a:off x="2388177"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 name="Freeform: Shape 12">
            <a:extLst>
              <a:ext uri="{FF2B5EF4-FFF2-40B4-BE49-F238E27FC236}">
                <a16:creationId xmlns:a16="http://schemas.microsoft.com/office/drawing/2014/main" id="{66385114-77CB-47D3-B991-59C9A343D074}"/>
              </a:ext>
            </a:extLst>
          </p:cNvPr>
          <p:cNvSpPr>
            <a:spLocks noChangeAspect="1"/>
          </p:cNvSpPr>
          <p:nvPr/>
        </p:nvSpPr>
        <p:spPr>
          <a:xfrm>
            <a:off x="3790073"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 name="Freeform: Shape 13">
            <a:extLst>
              <a:ext uri="{FF2B5EF4-FFF2-40B4-BE49-F238E27FC236}">
                <a16:creationId xmlns:a16="http://schemas.microsoft.com/office/drawing/2014/main" id="{4ABE7408-3BE3-4D31-9312-473D19271C31}"/>
              </a:ext>
            </a:extLst>
          </p:cNvPr>
          <p:cNvSpPr>
            <a:spLocks noChangeAspect="1"/>
          </p:cNvSpPr>
          <p:nvPr/>
        </p:nvSpPr>
        <p:spPr>
          <a:xfrm rot="10800000">
            <a:off x="5191969"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Freeform: Shape 14">
            <a:extLst>
              <a:ext uri="{FF2B5EF4-FFF2-40B4-BE49-F238E27FC236}">
                <a16:creationId xmlns:a16="http://schemas.microsoft.com/office/drawing/2014/main" id="{AC724B7C-84CA-4585-A92B-C6D7CB929737}"/>
              </a:ext>
            </a:extLst>
          </p:cNvPr>
          <p:cNvSpPr>
            <a:spLocks noChangeAspect="1"/>
          </p:cNvSpPr>
          <p:nvPr/>
        </p:nvSpPr>
        <p:spPr>
          <a:xfrm>
            <a:off x="6593865"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6" name="Freeform: Shape 15">
            <a:extLst>
              <a:ext uri="{FF2B5EF4-FFF2-40B4-BE49-F238E27FC236}">
                <a16:creationId xmlns:a16="http://schemas.microsoft.com/office/drawing/2014/main" id="{13FE94E5-5ECF-4C3B-81B9-4883A64D553F}"/>
              </a:ext>
            </a:extLst>
          </p:cNvPr>
          <p:cNvSpPr>
            <a:spLocks noChangeAspect="1"/>
          </p:cNvSpPr>
          <p:nvPr/>
        </p:nvSpPr>
        <p:spPr>
          <a:xfrm rot="10800000">
            <a:off x="7995761"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4781C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 name="Freeform: Shape 10">
            <a:extLst>
              <a:ext uri="{FF2B5EF4-FFF2-40B4-BE49-F238E27FC236}">
                <a16:creationId xmlns:a16="http://schemas.microsoft.com/office/drawing/2014/main" id="{40684F17-7C19-43BF-A1F2-2A8252C93628}"/>
              </a:ext>
            </a:extLst>
          </p:cNvPr>
          <p:cNvSpPr>
            <a:spLocks noChangeAspect="1"/>
          </p:cNvSpPr>
          <p:nvPr/>
        </p:nvSpPr>
        <p:spPr>
          <a:xfrm>
            <a:off x="986281"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7" name="Oval 38">
            <a:extLst>
              <a:ext uri="{FF2B5EF4-FFF2-40B4-BE49-F238E27FC236}">
                <a16:creationId xmlns:a16="http://schemas.microsoft.com/office/drawing/2014/main" id="{167723C2-3F1B-4E34-A9D2-1785FECEE668}"/>
              </a:ext>
            </a:extLst>
          </p:cNvPr>
          <p:cNvSpPr>
            <a:spLocks noChangeArrowheads="1"/>
          </p:cNvSpPr>
          <p:nvPr/>
        </p:nvSpPr>
        <p:spPr bwMode="auto">
          <a:xfrm>
            <a:off x="1340801" y="3920189"/>
            <a:ext cx="940571" cy="940571"/>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1923</a:t>
            </a:r>
          </a:p>
        </p:txBody>
      </p:sp>
      <p:sp>
        <p:nvSpPr>
          <p:cNvPr id="18" name="TextBox 17">
            <a:extLst>
              <a:ext uri="{FF2B5EF4-FFF2-40B4-BE49-F238E27FC236}">
                <a16:creationId xmlns:a16="http://schemas.microsoft.com/office/drawing/2014/main" id="{74E8DD66-9369-491F-9E63-C237825BD8DA}"/>
              </a:ext>
            </a:extLst>
          </p:cNvPr>
          <p:cNvSpPr txBox="1"/>
          <p:nvPr/>
        </p:nvSpPr>
        <p:spPr>
          <a:xfrm>
            <a:off x="524741" y="2133600"/>
            <a:ext cx="2591719" cy="1138773"/>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19" name="TextBox 18">
            <a:extLst>
              <a:ext uri="{FF2B5EF4-FFF2-40B4-BE49-F238E27FC236}">
                <a16:creationId xmlns:a16="http://schemas.microsoft.com/office/drawing/2014/main" id="{AD17BB1B-744D-492B-AE5E-BA49746600C5}"/>
              </a:ext>
            </a:extLst>
          </p:cNvPr>
          <p:cNvSpPr txBox="1"/>
          <p:nvPr/>
        </p:nvSpPr>
        <p:spPr>
          <a:xfrm>
            <a:off x="1926638" y="5093940"/>
            <a:ext cx="2591719" cy="1138773"/>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0" name="Oval 38">
            <a:extLst>
              <a:ext uri="{FF2B5EF4-FFF2-40B4-BE49-F238E27FC236}">
                <a16:creationId xmlns:a16="http://schemas.microsoft.com/office/drawing/2014/main" id="{0AEEECB3-FA00-45AA-BF9B-611011AC45F7}"/>
              </a:ext>
            </a:extLst>
          </p:cNvPr>
          <p:cNvSpPr>
            <a:spLocks noChangeArrowheads="1"/>
          </p:cNvSpPr>
          <p:nvPr/>
        </p:nvSpPr>
        <p:spPr bwMode="auto">
          <a:xfrm>
            <a:off x="2752211" y="3427797"/>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1934</a:t>
            </a:r>
          </a:p>
        </p:txBody>
      </p:sp>
      <p:sp>
        <p:nvSpPr>
          <p:cNvPr id="21" name="Oval 38">
            <a:extLst>
              <a:ext uri="{FF2B5EF4-FFF2-40B4-BE49-F238E27FC236}">
                <a16:creationId xmlns:a16="http://schemas.microsoft.com/office/drawing/2014/main" id="{342457BF-DB3F-4EA6-9240-2B31D3CC1D3E}"/>
              </a:ext>
            </a:extLst>
          </p:cNvPr>
          <p:cNvSpPr>
            <a:spLocks noChangeArrowheads="1"/>
          </p:cNvSpPr>
          <p:nvPr/>
        </p:nvSpPr>
        <p:spPr bwMode="auto">
          <a:xfrm>
            <a:off x="4144593" y="392018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1944</a:t>
            </a:r>
          </a:p>
        </p:txBody>
      </p:sp>
      <p:sp>
        <p:nvSpPr>
          <p:cNvPr id="22" name="TextBox 21">
            <a:extLst>
              <a:ext uri="{FF2B5EF4-FFF2-40B4-BE49-F238E27FC236}">
                <a16:creationId xmlns:a16="http://schemas.microsoft.com/office/drawing/2014/main" id="{2DCBA368-6B54-422A-A6F9-F31E52FD757D}"/>
              </a:ext>
            </a:extLst>
          </p:cNvPr>
          <p:cNvSpPr txBox="1"/>
          <p:nvPr/>
        </p:nvSpPr>
        <p:spPr>
          <a:xfrm>
            <a:off x="3328534" y="2133600"/>
            <a:ext cx="2591719" cy="1138773"/>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3" name="Oval 38">
            <a:extLst>
              <a:ext uri="{FF2B5EF4-FFF2-40B4-BE49-F238E27FC236}">
                <a16:creationId xmlns:a16="http://schemas.microsoft.com/office/drawing/2014/main" id="{EAED025A-9192-4702-A6E2-D9B046313C99}"/>
              </a:ext>
            </a:extLst>
          </p:cNvPr>
          <p:cNvSpPr>
            <a:spLocks noChangeArrowheads="1"/>
          </p:cNvSpPr>
          <p:nvPr/>
        </p:nvSpPr>
        <p:spPr bwMode="auto">
          <a:xfrm>
            <a:off x="6962182" y="392018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1984</a:t>
            </a:r>
          </a:p>
        </p:txBody>
      </p:sp>
      <p:sp>
        <p:nvSpPr>
          <p:cNvPr id="24" name="TextBox 23">
            <a:extLst>
              <a:ext uri="{FF2B5EF4-FFF2-40B4-BE49-F238E27FC236}">
                <a16:creationId xmlns:a16="http://schemas.microsoft.com/office/drawing/2014/main" id="{6C286699-0208-4D61-9D26-5F5E887CD192}"/>
              </a:ext>
            </a:extLst>
          </p:cNvPr>
          <p:cNvSpPr txBox="1"/>
          <p:nvPr/>
        </p:nvSpPr>
        <p:spPr>
          <a:xfrm>
            <a:off x="6146123" y="2133600"/>
            <a:ext cx="2591719" cy="1138773"/>
          </a:xfrm>
          <a:prstGeom prst="rect">
            <a:avLst/>
          </a:prstGeom>
          <a:noFill/>
        </p:spPr>
        <p:txBody>
          <a:bodyPr wrap="square" rtlCol="0">
            <a:spAutoFit/>
          </a:bodyPr>
          <a:lstStyle/>
          <a:p>
            <a:pPr algn="ctr"/>
            <a:r>
              <a:rPr lang="en-US" sz="1400" dirty="0">
                <a:solidFill>
                  <a:srgbClr val="01AA8D"/>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5" name="TextBox 24">
            <a:extLst>
              <a:ext uri="{FF2B5EF4-FFF2-40B4-BE49-F238E27FC236}">
                <a16:creationId xmlns:a16="http://schemas.microsoft.com/office/drawing/2014/main" id="{FD2F5BC6-7DF5-4528-B8C3-D49B43E68242}"/>
              </a:ext>
            </a:extLst>
          </p:cNvPr>
          <p:cNvSpPr txBox="1"/>
          <p:nvPr/>
        </p:nvSpPr>
        <p:spPr>
          <a:xfrm>
            <a:off x="4730431" y="5106530"/>
            <a:ext cx="2591719" cy="1138773"/>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6" name="Oval 38">
            <a:extLst>
              <a:ext uri="{FF2B5EF4-FFF2-40B4-BE49-F238E27FC236}">
                <a16:creationId xmlns:a16="http://schemas.microsoft.com/office/drawing/2014/main" id="{DE4BF5B9-8005-441D-888E-9B3D9A5988CF}"/>
              </a:ext>
            </a:extLst>
          </p:cNvPr>
          <p:cNvSpPr>
            <a:spLocks noChangeArrowheads="1"/>
          </p:cNvSpPr>
          <p:nvPr/>
        </p:nvSpPr>
        <p:spPr bwMode="auto">
          <a:xfrm>
            <a:off x="5556005" y="3440387"/>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1969</a:t>
            </a:r>
          </a:p>
        </p:txBody>
      </p:sp>
      <p:sp>
        <p:nvSpPr>
          <p:cNvPr id="27" name="TextBox 26">
            <a:extLst>
              <a:ext uri="{FF2B5EF4-FFF2-40B4-BE49-F238E27FC236}">
                <a16:creationId xmlns:a16="http://schemas.microsoft.com/office/drawing/2014/main" id="{968FB61D-C943-4101-B6EF-AC3668CE1804}"/>
              </a:ext>
            </a:extLst>
          </p:cNvPr>
          <p:cNvSpPr txBox="1"/>
          <p:nvPr/>
        </p:nvSpPr>
        <p:spPr>
          <a:xfrm>
            <a:off x="7534222" y="5125562"/>
            <a:ext cx="2591719" cy="1138773"/>
          </a:xfrm>
          <a:prstGeom prst="rect">
            <a:avLst/>
          </a:prstGeom>
          <a:noFill/>
        </p:spPr>
        <p:txBody>
          <a:bodyPr wrap="square" rtlCol="0">
            <a:spAutoFit/>
          </a:bodyPr>
          <a:lstStyle/>
          <a:p>
            <a:pPr algn="ctr"/>
            <a:r>
              <a:rPr lang="en-US" sz="1400" dirty="0">
                <a:solidFill>
                  <a:srgbClr val="4781CB"/>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8" name="Oval 38">
            <a:extLst>
              <a:ext uri="{FF2B5EF4-FFF2-40B4-BE49-F238E27FC236}">
                <a16:creationId xmlns:a16="http://schemas.microsoft.com/office/drawing/2014/main" id="{27D9B902-7B5A-44C9-AF89-9D6F02156477}"/>
              </a:ext>
            </a:extLst>
          </p:cNvPr>
          <p:cNvSpPr>
            <a:spLocks noChangeArrowheads="1"/>
          </p:cNvSpPr>
          <p:nvPr/>
        </p:nvSpPr>
        <p:spPr bwMode="auto">
          <a:xfrm>
            <a:off x="8359796" y="345941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1999</a:t>
            </a:r>
          </a:p>
        </p:txBody>
      </p:sp>
      <p:sp>
        <p:nvSpPr>
          <p:cNvPr id="30" name="Freeform: Shape 29">
            <a:extLst>
              <a:ext uri="{FF2B5EF4-FFF2-40B4-BE49-F238E27FC236}">
                <a16:creationId xmlns:a16="http://schemas.microsoft.com/office/drawing/2014/main" id="{5FE7145D-62E3-433A-887F-55753ED76CFF}"/>
              </a:ext>
            </a:extLst>
          </p:cNvPr>
          <p:cNvSpPr>
            <a:spLocks noChangeAspect="1"/>
          </p:cNvSpPr>
          <p:nvPr/>
        </p:nvSpPr>
        <p:spPr>
          <a:xfrm>
            <a:off x="9397656" y="331949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C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1" name="Oval 38">
            <a:extLst>
              <a:ext uri="{FF2B5EF4-FFF2-40B4-BE49-F238E27FC236}">
                <a16:creationId xmlns:a16="http://schemas.microsoft.com/office/drawing/2014/main" id="{07DD3BA4-C455-435D-846E-A8318FC5F6DD}"/>
              </a:ext>
            </a:extLst>
          </p:cNvPr>
          <p:cNvSpPr>
            <a:spLocks noChangeArrowheads="1"/>
          </p:cNvSpPr>
          <p:nvPr/>
        </p:nvSpPr>
        <p:spPr bwMode="auto">
          <a:xfrm>
            <a:off x="9752176" y="3914899"/>
            <a:ext cx="940571" cy="940571"/>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2012</a:t>
            </a:r>
          </a:p>
        </p:txBody>
      </p:sp>
      <p:sp>
        <p:nvSpPr>
          <p:cNvPr id="32" name="TextBox 31">
            <a:extLst>
              <a:ext uri="{FF2B5EF4-FFF2-40B4-BE49-F238E27FC236}">
                <a16:creationId xmlns:a16="http://schemas.microsoft.com/office/drawing/2014/main" id="{4913B99C-7400-493F-BCFD-64B68E95D94D}"/>
              </a:ext>
            </a:extLst>
          </p:cNvPr>
          <p:cNvSpPr txBox="1"/>
          <p:nvPr/>
        </p:nvSpPr>
        <p:spPr>
          <a:xfrm>
            <a:off x="8990606" y="2133600"/>
            <a:ext cx="2591719" cy="1138773"/>
          </a:xfrm>
          <a:prstGeom prst="rect">
            <a:avLst/>
          </a:prstGeom>
          <a:noFill/>
        </p:spPr>
        <p:txBody>
          <a:bodyPr wrap="square" rtlCol="0">
            <a:spAutoFit/>
          </a:bodyPr>
          <a:lstStyle/>
          <a:p>
            <a:pPr algn="ctr"/>
            <a:r>
              <a:rPr lang="en-US" sz="1400" dirty="0">
                <a:solidFill>
                  <a:srgbClr val="C30000"/>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33" name="TextBox 32">
            <a:extLst>
              <a:ext uri="{FF2B5EF4-FFF2-40B4-BE49-F238E27FC236}">
                <a16:creationId xmlns:a16="http://schemas.microsoft.com/office/drawing/2014/main" id="{E8165A42-56E7-481B-8475-4FABAFB55EF3}"/>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367856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1000" fill="hold"/>
                                        <p:tgtEl>
                                          <p:spTgt spid="17"/>
                                        </p:tgtEl>
                                        <p:attrNameLst>
                                          <p:attrName>ppt_w</p:attrName>
                                        </p:attrNameLst>
                                      </p:cBhvr>
                                      <p:tavLst>
                                        <p:tav tm="0">
                                          <p:val>
                                            <p:fltVal val="0"/>
                                          </p:val>
                                        </p:tav>
                                        <p:tav tm="100000">
                                          <p:val>
                                            <p:strVal val="#ppt_w"/>
                                          </p:val>
                                        </p:tav>
                                      </p:tavLst>
                                    </p:anim>
                                    <p:anim calcmode="lin" valueType="num">
                                      <p:cBhvr>
                                        <p:cTn id="12" dur="1000" fill="hold"/>
                                        <p:tgtEl>
                                          <p:spTgt spid="17"/>
                                        </p:tgtEl>
                                        <p:attrNameLst>
                                          <p:attrName>ppt_h</p:attrName>
                                        </p:attrNameLst>
                                      </p:cBhvr>
                                      <p:tavLst>
                                        <p:tav tm="0">
                                          <p:val>
                                            <p:fltVal val="0"/>
                                          </p:val>
                                        </p:tav>
                                        <p:tav tm="100000">
                                          <p:val>
                                            <p:strVal val="#ppt_h"/>
                                          </p:val>
                                        </p:tav>
                                      </p:tavLst>
                                    </p:anim>
                                    <p:anim calcmode="lin" valueType="num">
                                      <p:cBhvr>
                                        <p:cTn id="13" dur="1000" fill="hold"/>
                                        <p:tgtEl>
                                          <p:spTgt spid="17"/>
                                        </p:tgtEl>
                                        <p:attrNameLst>
                                          <p:attrName>style.rotation</p:attrName>
                                        </p:attrNameLst>
                                      </p:cBhvr>
                                      <p:tavLst>
                                        <p:tav tm="0">
                                          <p:val>
                                            <p:fltVal val="90"/>
                                          </p:val>
                                        </p:tav>
                                        <p:tav tm="100000">
                                          <p:val>
                                            <p:fltVal val="0"/>
                                          </p:val>
                                        </p:tav>
                                      </p:tavLst>
                                    </p:anim>
                                    <p:animEffect transition="in" filter="fade">
                                      <p:cBhvr>
                                        <p:cTn id="14" dur="1000"/>
                                        <p:tgtEl>
                                          <p:spTgt spid="17"/>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1000"/>
                                        <p:tgtEl>
                                          <p:spTgt spid="11"/>
                                        </p:tgtEl>
                                      </p:cBhvr>
                                    </p:animEffect>
                                    <p:anim calcmode="lin" valueType="num">
                                      <p:cBhvr>
                                        <p:cTn id="19" dur="1000" fill="hold"/>
                                        <p:tgtEl>
                                          <p:spTgt spid="11"/>
                                        </p:tgtEl>
                                        <p:attrNameLst>
                                          <p:attrName>ppt_x</p:attrName>
                                        </p:attrNameLst>
                                      </p:cBhvr>
                                      <p:tavLst>
                                        <p:tav tm="0">
                                          <p:val>
                                            <p:strVal val="#ppt_x"/>
                                          </p:val>
                                        </p:tav>
                                        <p:tav tm="100000">
                                          <p:val>
                                            <p:strVal val="#ppt_x"/>
                                          </p:val>
                                        </p:tav>
                                      </p:tavLst>
                                    </p:anim>
                                    <p:anim calcmode="lin" valueType="num">
                                      <p:cBhvr>
                                        <p:cTn id="20" dur="1000" fill="hold"/>
                                        <p:tgtEl>
                                          <p:spTgt spid="11"/>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1000"/>
                                        <p:tgtEl>
                                          <p:spTgt spid="18"/>
                                        </p:tgtEl>
                                      </p:cBhvr>
                                    </p:animEffect>
                                    <p:anim calcmode="lin" valueType="num">
                                      <p:cBhvr>
                                        <p:cTn id="24" dur="1000" fill="hold"/>
                                        <p:tgtEl>
                                          <p:spTgt spid="18"/>
                                        </p:tgtEl>
                                        <p:attrNameLst>
                                          <p:attrName>ppt_x</p:attrName>
                                        </p:attrNameLst>
                                      </p:cBhvr>
                                      <p:tavLst>
                                        <p:tav tm="0">
                                          <p:val>
                                            <p:strVal val="#ppt_x"/>
                                          </p:val>
                                        </p:tav>
                                        <p:tav tm="100000">
                                          <p:val>
                                            <p:strVal val="#ppt_x"/>
                                          </p:val>
                                        </p:tav>
                                      </p:tavLst>
                                    </p:anim>
                                    <p:anim calcmode="lin" valueType="num">
                                      <p:cBhvr>
                                        <p:cTn id="25" dur="1000" fill="hold"/>
                                        <p:tgtEl>
                                          <p:spTgt spid="18"/>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1000" fill="hold"/>
                                        <p:tgtEl>
                                          <p:spTgt spid="20"/>
                                        </p:tgtEl>
                                        <p:attrNameLst>
                                          <p:attrName>ppt_w</p:attrName>
                                        </p:attrNameLst>
                                      </p:cBhvr>
                                      <p:tavLst>
                                        <p:tav tm="0">
                                          <p:val>
                                            <p:fltVal val="0"/>
                                          </p:val>
                                        </p:tav>
                                        <p:tav tm="100000">
                                          <p:val>
                                            <p:strVal val="#ppt_w"/>
                                          </p:val>
                                        </p:tav>
                                      </p:tavLst>
                                    </p:anim>
                                    <p:anim calcmode="lin" valueType="num">
                                      <p:cBhvr>
                                        <p:cTn id="30" dur="1000" fill="hold"/>
                                        <p:tgtEl>
                                          <p:spTgt spid="20"/>
                                        </p:tgtEl>
                                        <p:attrNameLst>
                                          <p:attrName>ppt_h</p:attrName>
                                        </p:attrNameLst>
                                      </p:cBhvr>
                                      <p:tavLst>
                                        <p:tav tm="0">
                                          <p:val>
                                            <p:fltVal val="0"/>
                                          </p:val>
                                        </p:tav>
                                        <p:tav tm="100000">
                                          <p:val>
                                            <p:strVal val="#ppt_h"/>
                                          </p:val>
                                        </p:tav>
                                      </p:tavLst>
                                    </p:anim>
                                    <p:anim calcmode="lin" valueType="num">
                                      <p:cBhvr>
                                        <p:cTn id="31" dur="1000" fill="hold"/>
                                        <p:tgtEl>
                                          <p:spTgt spid="20"/>
                                        </p:tgtEl>
                                        <p:attrNameLst>
                                          <p:attrName>style.rotation</p:attrName>
                                        </p:attrNameLst>
                                      </p:cBhvr>
                                      <p:tavLst>
                                        <p:tav tm="0">
                                          <p:val>
                                            <p:fltVal val="90"/>
                                          </p:val>
                                        </p:tav>
                                        <p:tav tm="100000">
                                          <p:val>
                                            <p:fltVal val="0"/>
                                          </p:val>
                                        </p:tav>
                                      </p:tavLst>
                                    </p:anim>
                                    <p:animEffect transition="in" filter="fade">
                                      <p:cBhvr>
                                        <p:cTn id="32" dur="1000"/>
                                        <p:tgtEl>
                                          <p:spTgt spid="20"/>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fade">
                                      <p:cBhvr>
                                        <p:cTn id="36" dur="1000"/>
                                        <p:tgtEl>
                                          <p:spTgt spid="12"/>
                                        </p:tgtEl>
                                      </p:cBhvr>
                                    </p:animEffect>
                                    <p:anim calcmode="lin" valueType="num">
                                      <p:cBhvr>
                                        <p:cTn id="37" dur="1000" fill="hold"/>
                                        <p:tgtEl>
                                          <p:spTgt spid="12"/>
                                        </p:tgtEl>
                                        <p:attrNameLst>
                                          <p:attrName>ppt_x</p:attrName>
                                        </p:attrNameLst>
                                      </p:cBhvr>
                                      <p:tavLst>
                                        <p:tav tm="0">
                                          <p:val>
                                            <p:strVal val="#ppt_x"/>
                                          </p:val>
                                        </p:tav>
                                        <p:tav tm="100000">
                                          <p:val>
                                            <p:strVal val="#ppt_x"/>
                                          </p:val>
                                        </p:tav>
                                      </p:tavLst>
                                    </p:anim>
                                    <p:anim calcmode="lin" valueType="num">
                                      <p:cBhvr>
                                        <p:cTn id="38" dur="1000" fill="hold"/>
                                        <p:tgtEl>
                                          <p:spTgt spid="12"/>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fade">
                                      <p:cBhvr>
                                        <p:cTn id="41" dur="1000"/>
                                        <p:tgtEl>
                                          <p:spTgt spid="19"/>
                                        </p:tgtEl>
                                      </p:cBhvr>
                                    </p:animEffect>
                                    <p:anim calcmode="lin" valueType="num">
                                      <p:cBhvr>
                                        <p:cTn id="42" dur="1000" fill="hold"/>
                                        <p:tgtEl>
                                          <p:spTgt spid="19"/>
                                        </p:tgtEl>
                                        <p:attrNameLst>
                                          <p:attrName>ppt_x</p:attrName>
                                        </p:attrNameLst>
                                      </p:cBhvr>
                                      <p:tavLst>
                                        <p:tav tm="0">
                                          <p:val>
                                            <p:strVal val="#ppt_x"/>
                                          </p:val>
                                        </p:tav>
                                        <p:tav tm="100000">
                                          <p:val>
                                            <p:strVal val="#ppt_x"/>
                                          </p:val>
                                        </p:tav>
                                      </p:tavLst>
                                    </p:anim>
                                    <p:anim calcmode="lin" valueType="num">
                                      <p:cBhvr>
                                        <p:cTn id="43" dur="1000" fill="hold"/>
                                        <p:tgtEl>
                                          <p:spTgt spid="19"/>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grpId="0" nodeType="after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p:cTn id="47" dur="1000" fill="hold"/>
                                        <p:tgtEl>
                                          <p:spTgt spid="21"/>
                                        </p:tgtEl>
                                        <p:attrNameLst>
                                          <p:attrName>ppt_w</p:attrName>
                                        </p:attrNameLst>
                                      </p:cBhvr>
                                      <p:tavLst>
                                        <p:tav tm="0">
                                          <p:val>
                                            <p:fltVal val="0"/>
                                          </p:val>
                                        </p:tav>
                                        <p:tav tm="100000">
                                          <p:val>
                                            <p:strVal val="#ppt_w"/>
                                          </p:val>
                                        </p:tav>
                                      </p:tavLst>
                                    </p:anim>
                                    <p:anim calcmode="lin" valueType="num">
                                      <p:cBhvr>
                                        <p:cTn id="48" dur="1000" fill="hold"/>
                                        <p:tgtEl>
                                          <p:spTgt spid="21"/>
                                        </p:tgtEl>
                                        <p:attrNameLst>
                                          <p:attrName>ppt_h</p:attrName>
                                        </p:attrNameLst>
                                      </p:cBhvr>
                                      <p:tavLst>
                                        <p:tav tm="0">
                                          <p:val>
                                            <p:fltVal val="0"/>
                                          </p:val>
                                        </p:tav>
                                        <p:tav tm="100000">
                                          <p:val>
                                            <p:strVal val="#ppt_h"/>
                                          </p:val>
                                        </p:tav>
                                      </p:tavLst>
                                    </p:anim>
                                    <p:anim calcmode="lin" valueType="num">
                                      <p:cBhvr>
                                        <p:cTn id="49" dur="1000" fill="hold"/>
                                        <p:tgtEl>
                                          <p:spTgt spid="21"/>
                                        </p:tgtEl>
                                        <p:attrNameLst>
                                          <p:attrName>style.rotation</p:attrName>
                                        </p:attrNameLst>
                                      </p:cBhvr>
                                      <p:tavLst>
                                        <p:tav tm="0">
                                          <p:val>
                                            <p:fltVal val="90"/>
                                          </p:val>
                                        </p:tav>
                                        <p:tav tm="100000">
                                          <p:val>
                                            <p:fltVal val="0"/>
                                          </p:val>
                                        </p:tav>
                                      </p:tavLst>
                                    </p:anim>
                                    <p:animEffect transition="in" filter="fade">
                                      <p:cBhvr>
                                        <p:cTn id="50" dur="1000"/>
                                        <p:tgtEl>
                                          <p:spTgt spid="21"/>
                                        </p:tgtEl>
                                      </p:cBhvr>
                                    </p:animEffect>
                                  </p:childTnLst>
                                </p:cTn>
                              </p:par>
                            </p:childTnLst>
                          </p:cTn>
                        </p:par>
                        <p:par>
                          <p:cTn id="51" fill="hold">
                            <p:stCondLst>
                              <p:cond delay="6000"/>
                            </p:stCondLst>
                            <p:childTnLst>
                              <p:par>
                                <p:cTn id="52" presetID="42" presetClass="entr" presetSubtype="0" fill="hold" grpId="0"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fade">
                                      <p:cBhvr>
                                        <p:cTn id="54" dur="1000"/>
                                        <p:tgtEl>
                                          <p:spTgt spid="13"/>
                                        </p:tgtEl>
                                      </p:cBhvr>
                                    </p:animEffect>
                                    <p:anim calcmode="lin" valueType="num">
                                      <p:cBhvr>
                                        <p:cTn id="55" dur="1000" fill="hold"/>
                                        <p:tgtEl>
                                          <p:spTgt spid="13"/>
                                        </p:tgtEl>
                                        <p:attrNameLst>
                                          <p:attrName>ppt_x</p:attrName>
                                        </p:attrNameLst>
                                      </p:cBhvr>
                                      <p:tavLst>
                                        <p:tav tm="0">
                                          <p:val>
                                            <p:strVal val="#ppt_x"/>
                                          </p:val>
                                        </p:tav>
                                        <p:tav tm="100000">
                                          <p:val>
                                            <p:strVal val="#ppt_x"/>
                                          </p:val>
                                        </p:tav>
                                      </p:tavLst>
                                    </p:anim>
                                    <p:anim calcmode="lin" valueType="num">
                                      <p:cBhvr>
                                        <p:cTn id="56" dur="1000" fill="hold"/>
                                        <p:tgtEl>
                                          <p:spTgt spid="13"/>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fade">
                                      <p:cBhvr>
                                        <p:cTn id="59" dur="1000"/>
                                        <p:tgtEl>
                                          <p:spTgt spid="22"/>
                                        </p:tgtEl>
                                      </p:cBhvr>
                                    </p:animEffect>
                                    <p:anim calcmode="lin" valueType="num">
                                      <p:cBhvr>
                                        <p:cTn id="60" dur="1000" fill="hold"/>
                                        <p:tgtEl>
                                          <p:spTgt spid="22"/>
                                        </p:tgtEl>
                                        <p:attrNameLst>
                                          <p:attrName>ppt_x</p:attrName>
                                        </p:attrNameLst>
                                      </p:cBhvr>
                                      <p:tavLst>
                                        <p:tav tm="0">
                                          <p:val>
                                            <p:strVal val="#ppt_x"/>
                                          </p:val>
                                        </p:tav>
                                        <p:tav tm="100000">
                                          <p:val>
                                            <p:strVal val="#ppt_x"/>
                                          </p:val>
                                        </p:tav>
                                      </p:tavLst>
                                    </p:anim>
                                    <p:anim calcmode="lin" valueType="num">
                                      <p:cBhvr>
                                        <p:cTn id="61" dur="1000" fill="hold"/>
                                        <p:tgtEl>
                                          <p:spTgt spid="22"/>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1000" fill="hold"/>
                                        <p:tgtEl>
                                          <p:spTgt spid="26"/>
                                        </p:tgtEl>
                                        <p:attrNameLst>
                                          <p:attrName>ppt_w</p:attrName>
                                        </p:attrNameLst>
                                      </p:cBhvr>
                                      <p:tavLst>
                                        <p:tav tm="0">
                                          <p:val>
                                            <p:fltVal val="0"/>
                                          </p:val>
                                        </p:tav>
                                        <p:tav tm="100000">
                                          <p:val>
                                            <p:strVal val="#ppt_w"/>
                                          </p:val>
                                        </p:tav>
                                      </p:tavLst>
                                    </p:anim>
                                    <p:anim calcmode="lin" valueType="num">
                                      <p:cBhvr>
                                        <p:cTn id="66" dur="1000" fill="hold"/>
                                        <p:tgtEl>
                                          <p:spTgt spid="26"/>
                                        </p:tgtEl>
                                        <p:attrNameLst>
                                          <p:attrName>ppt_h</p:attrName>
                                        </p:attrNameLst>
                                      </p:cBhvr>
                                      <p:tavLst>
                                        <p:tav tm="0">
                                          <p:val>
                                            <p:fltVal val="0"/>
                                          </p:val>
                                        </p:tav>
                                        <p:tav tm="100000">
                                          <p:val>
                                            <p:strVal val="#ppt_h"/>
                                          </p:val>
                                        </p:tav>
                                      </p:tavLst>
                                    </p:anim>
                                    <p:anim calcmode="lin" valueType="num">
                                      <p:cBhvr>
                                        <p:cTn id="67" dur="1000" fill="hold"/>
                                        <p:tgtEl>
                                          <p:spTgt spid="26"/>
                                        </p:tgtEl>
                                        <p:attrNameLst>
                                          <p:attrName>style.rotation</p:attrName>
                                        </p:attrNameLst>
                                      </p:cBhvr>
                                      <p:tavLst>
                                        <p:tav tm="0">
                                          <p:val>
                                            <p:fltVal val="90"/>
                                          </p:val>
                                        </p:tav>
                                        <p:tav tm="100000">
                                          <p:val>
                                            <p:fltVal val="0"/>
                                          </p:val>
                                        </p:tav>
                                      </p:tavLst>
                                    </p:anim>
                                    <p:animEffect transition="in" filter="fade">
                                      <p:cBhvr>
                                        <p:cTn id="68" dur="1000"/>
                                        <p:tgtEl>
                                          <p:spTgt spid="2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1000"/>
                                        <p:tgtEl>
                                          <p:spTgt spid="14"/>
                                        </p:tgtEl>
                                      </p:cBhvr>
                                    </p:animEffect>
                                    <p:anim calcmode="lin" valueType="num">
                                      <p:cBhvr>
                                        <p:cTn id="73" dur="1000" fill="hold"/>
                                        <p:tgtEl>
                                          <p:spTgt spid="14"/>
                                        </p:tgtEl>
                                        <p:attrNameLst>
                                          <p:attrName>ppt_x</p:attrName>
                                        </p:attrNameLst>
                                      </p:cBhvr>
                                      <p:tavLst>
                                        <p:tav tm="0">
                                          <p:val>
                                            <p:strVal val="#ppt_x"/>
                                          </p:val>
                                        </p:tav>
                                        <p:tav tm="100000">
                                          <p:val>
                                            <p:strVal val="#ppt_x"/>
                                          </p:val>
                                        </p:tav>
                                      </p:tavLst>
                                    </p:anim>
                                    <p:anim calcmode="lin" valueType="num">
                                      <p:cBhvr>
                                        <p:cTn id="74" dur="1000" fill="hold"/>
                                        <p:tgtEl>
                                          <p:spTgt spid="14"/>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5"/>
                                        </p:tgtEl>
                                        <p:attrNameLst>
                                          <p:attrName>style.visibility</p:attrName>
                                        </p:attrNameLst>
                                      </p:cBhvr>
                                      <p:to>
                                        <p:strVal val="visible"/>
                                      </p:to>
                                    </p:set>
                                    <p:animEffect transition="in" filter="fade">
                                      <p:cBhvr>
                                        <p:cTn id="77" dur="1000"/>
                                        <p:tgtEl>
                                          <p:spTgt spid="25"/>
                                        </p:tgtEl>
                                      </p:cBhvr>
                                    </p:animEffect>
                                    <p:anim calcmode="lin" valueType="num">
                                      <p:cBhvr>
                                        <p:cTn id="78" dur="1000" fill="hold"/>
                                        <p:tgtEl>
                                          <p:spTgt spid="25"/>
                                        </p:tgtEl>
                                        <p:attrNameLst>
                                          <p:attrName>ppt_x</p:attrName>
                                        </p:attrNameLst>
                                      </p:cBhvr>
                                      <p:tavLst>
                                        <p:tav tm="0">
                                          <p:val>
                                            <p:strVal val="#ppt_x"/>
                                          </p:val>
                                        </p:tav>
                                        <p:tav tm="100000">
                                          <p:val>
                                            <p:strVal val="#ppt_x"/>
                                          </p:val>
                                        </p:tav>
                                      </p:tavLst>
                                    </p:anim>
                                    <p:anim calcmode="lin" valueType="num">
                                      <p:cBhvr>
                                        <p:cTn id="79" dur="1000" fill="hold"/>
                                        <p:tgtEl>
                                          <p:spTgt spid="25"/>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31" presetClass="entr" presetSubtype="0" fill="hold" grpId="0" nodeType="afterEffect">
                                  <p:stCondLst>
                                    <p:cond delay="0"/>
                                  </p:stCondLst>
                                  <p:childTnLst>
                                    <p:set>
                                      <p:cBhvr>
                                        <p:cTn id="82" dur="1" fill="hold">
                                          <p:stCondLst>
                                            <p:cond delay="0"/>
                                          </p:stCondLst>
                                        </p:cTn>
                                        <p:tgtEl>
                                          <p:spTgt spid="23"/>
                                        </p:tgtEl>
                                        <p:attrNameLst>
                                          <p:attrName>style.visibility</p:attrName>
                                        </p:attrNameLst>
                                      </p:cBhvr>
                                      <p:to>
                                        <p:strVal val="visible"/>
                                      </p:to>
                                    </p:set>
                                    <p:anim calcmode="lin" valueType="num">
                                      <p:cBhvr>
                                        <p:cTn id="83" dur="1000" fill="hold"/>
                                        <p:tgtEl>
                                          <p:spTgt spid="23"/>
                                        </p:tgtEl>
                                        <p:attrNameLst>
                                          <p:attrName>ppt_w</p:attrName>
                                        </p:attrNameLst>
                                      </p:cBhvr>
                                      <p:tavLst>
                                        <p:tav tm="0">
                                          <p:val>
                                            <p:fltVal val="0"/>
                                          </p:val>
                                        </p:tav>
                                        <p:tav tm="100000">
                                          <p:val>
                                            <p:strVal val="#ppt_w"/>
                                          </p:val>
                                        </p:tav>
                                      </p:tavLst>
                                    </p:anim>
                                    <p:anim calcmode="lin" valueType="num">
                                      <p:cBhvr>
                                        <p:cTn id="84" dur="1000" fill="hold"/>
                                        <p:tgtEl>
                                          <p:spTgt spid="23"/>
                                        </p:tgtEl>
                                        <p:attrNameLst>
                                          <p:attrName>ppt_h</p:attrName>
                                        </p:attrNameLst>
                                      </p:cBhvr>
                                      <p:tavLst>
                                        <p:tav tm="0">
                                          <p:val>
                                            <p:fltVal val="0"/>
                                          </p:val>
                                        </p:tav>
                                        <p:tav tm="100000">
                                          <p:val>
                                            <p:strVal val="#ppt_h"/>
                                          </p:val>
                                        </p:tav>
                                      </p:tavLst>
                                    </p:anim>
                                    <p:anim calcmode="lin" valueType="num">
                                      <p:cBhvr>
                                        <p:cTn id="85" dur="1000" fill="hold"/>
                                        <p:tgtEl>
                                          <p:spTgt spid="23"/>
                                        </p:tgtEl>
                                        <p:attrNameLst>
                                          <p:attrName>style.rotation</p:attrName>
                                        </p:attrNameLst>
                                      </p:cBhvr>
                                      <p:tavLst>
                                        <p:tav tm="0">
                                          <p:val>
                                            <p:fltVal val="90"/>
                                          </p:val>
                                        </p:tav>
                                        <p:tav tm="100000">
                                          <p:val>
                                            <p:fltVal val="0"/>
                                          </p:val>
                                        </p:tav>
                                      </p:tavLst>
                                    </p:anim>
                                    <p:animEffect transition="in" filter="fade">
                                      <p:cBhvr>
                                        <p:cTn id="86" dur="1000"/>
                                        <p:tgtEl>
                                          <p:spTgt spid="23"/>
                                        </p:tgtEl>
                                      </p:cBhvr>
                                    </p:animEffect>
                                  </p:childTnLst>
                                </p:cTn>
                              </p:par>
                            </p:childTnLst>
                          </p:cTn>
                        </p:par>
                        <p:par>
                          <p:cTn id="87" fill="hold">
                            <p:stCondLst>
                              <p:cond delay="10000"/>
                            </p:stCondLst>
                            <p:childTnLst>
                              <p:par>
                                <p:cTn id="88" presetID="42" presetClass="entr" presetSubtype="0" fill="hold" grpId="0" nodeType="afterEffect">
                                  <p:stCondLst>
                                    <p:cond delay="0"/>
                                  </p:stCondLst>
                                  <p:childTnLst>
                                    <p:set>
                                      <p:cBhvr>
                                        <p:cTn id="89" dur="1" fill="hold">
                                          <p:stCondLst>
                                            <p:cond delay="0"/>
                                          </p:stCondLst>
                                        </p:cTn>
                                        <p:tgtEl>
                                          <p:spTgt spid="15"/>
                                        </p:tgtEl>
                                        <p:attrNameLst>
                                          <p:attrName>style.visibility</p:attrName>
                                        </p:attrNameLst>
                                      </p:cBhvr>
                                      <p:to>
                                        <p:strVal val="visible"/>
                                      </p:to>
                                    </p:set>
                                    <p:animEffect transition="in" filter="fade">
                                      <p:cBhvr>
                                        <p:cTn id="90" dur="1000"/>
                                        <p:tgtEl>
                                          <p:spTgt spid="15"/>
                                        </p:tgtEl>
                                      </p:cBhvr>
                                    </p:animEffect>
                                    <p:anim calcmode="lin" valueType="num">
                                      <p:cBhvr>
                                        <p:cTn id="91" dur="1000" fill="hold"/>
                                        <p:tgtEl>
                                          <p:spTgt spid="15"/>
                                        </p:tgtEl>
                                        <p:attrNameLst>
                                          <p:attrName>ppt_x</p:attrName>
                                        </p:attrNameLst>
                                      </p:cBhvr>
                                      <p:tavLst>
                                        <p:tav tm="0">
                                          <p:val>
                                            <p:strVal val="#ppt_x"/>
                                          </p:val>
                                        </p:tav>
                                        <p:tav tm="100000">
                                          <p:val>
                                            <p:strVal val="#ppt_x"/>
                                          </p:val>
                                        </p:tav>
                                      </p:tavLst>
                                    </p:anim>
                                    <p:anim calcmode="lin" valueType="num">
                                      <p:cBhvr>
                                        <p:cTn id="92" dur="1000" fill="hold"/>
                                        <p:tgtEl>
                                          <p:spTgt spid="15"/>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24"/>
                                        </p:tgtEl>
                                        <p:attrNameLst>
                                          <p:attrName>style.visibility</p:attrName>
                                        </p:attrNameLst>
                                      </p:cBhvr>
                                      <p:to>
                                        <p:strVal val="visible"/>
                                      </p:to>
                                    </p:set>
                                    <p:animEffect transition="in" filter="fade">
                                      <p:cBhvr>
                                        <p:cTn id="95" dur="1000"/>
                                        <p:tgtEl>
                                          <p:spTgt spid="24"/>
                                        </p:tgtEl>
                                      </p:cBhvr>
                                    </p:animEffect>
                                    <p:anim calcmode="lin" valueType="num">
                                      <p:cBhvr>
                                        <p:cTn id="96" dur="1000" fill="hold"/>
                                        <p:tgtEl>
                                          <p:spTgt spid="24"/>
                                        </p:tgtEl>
                                        <p:attrNameLst>
                                          <p:attrName>ppt_x</p:attrName>
                                        </p:attrNameLst>
                                      </p:cBhvr>
                                      <p:tavLst>
                                        <p:tav tm="0">
                                          <p:val>
                                            <p:strVal val="#ppt_x"/>
                                          </p:val>
                                        </p:tav>
                                        <p:tav tm="100000">
                                          <p:val>
                                            <p:strVal val="#ppt_x"/>
                                          </p:val>
                                        </p:tav>
                                      </p:tavLst>
                                    </p:anim>
                                    <p:anim calcmode="lin" valueType="num">
                                      <p:cBhvr>
                                        <p:cTn id="97" dur="1000" fill="hold"/>
                                        <p:tgtEl>
                                          <p:spTgt spid="24"/>
                                        </p:tgtEl>
                                        <p:attrNameLst>
                                          <p:attrName>ppt_y</p:attrName>
                                        </p:attrNameLst>
                                      </p:cBhvr>
                                      <p:tavLst>
                                        <p:tav tm="0">
                                          <p:val>
                                            <p:strVal val="#ppt_y-.1"/>
                                          </p:val>
                                        </p:tav>
                                        <p:tav tm="100000">
                                          <p:val>
                                            <p:strVal val="#ppt_y"/>
                                          </p:val>
                                        </p:tav>
                                      </p:tavLst>
                                    </p:anim>
                                  </p:childTnLst>
                                </p:cTn>
                              </p:par>
                            </p:childTnLst>
                          </p:cTn>
                        </p:par>
                        <p:par>
                          <p:cTn id="98" fill="hold">
                            <p:stCondLst>
                              <p:cond delay="11000"/>
                            </p:stCondLst>
                            <p:childTnLst>
                              <p:par>
                                <p:cTn id="99" presetID="31"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 calcmode="lin" valueType="num">
                                      <p:cBhvr>
                                        <p:cTn id="101" dur="1000" fill="hold"/>
                                        <p:tgtEl>
                                          <p:spTgt spid="28"/>
                                        </p:tgtEl>
                                        <p:attrNameLst>
                                          <p:attrName>ppt_w</p:attrName>
                                        </p:attrNameLst>
                                      </p:cBhvr>
                                      <p:tavLst>
                                        <p:tav tm="0">
                                          <p:val>
                                            <p:fltVal val="0"/>
                                          </p:val>
                                        </p:tav>
                                        <p:tav tm="100000">
                                          <p:val>
                                            <p:strVal val="#ppt_w"/>
                                          </p:val>
                                        </p:tav>
                                      </p:tavLst>
                                    </p:anim>
                                    <p:anim calcmode="lin" valueType="num">
                                      <p:cBhvr>
                                        <p:cTn id="102" dur="1000" fill="hold"/>
                                        <p:tgtEl>
                                          <p:spTgt spid="28"/>
                                        </p:tgtEl>
                                        <p:attrNameLst>
                                          <p:attrName>ppt_h</p:attrName>
                                        </p:attrNameLst>
                                      </p:cBhvr>
                                      <p:tavLst>
                                        <p:tav tm="0">
                                          <p:val>
                                            <p:fltVal val="0"/>
                                          </p:val>
                                        </p:tav>
                                        <p:tav tm="100000">
                                          <p:val>
                                            <p:strVal val="#ppt_h"/>
                                          </p:val>
                                        </p:tav>
                                      </p:tavLst>
                                    </p:anim>
                                    <p:anim calcmode="lin" valueType="num">
                                      <p:cBhvr>
                                        <p:cTn id="103" dur="1000" fill="hold"/>
                                        <p:tgtEl>
                                          <p:spTgt spid="28"/>
                                        </p:tgtEl>
                                        <p:attrNameLst>
                                          <p:attrName>style.rotation</p:attrName>
                                        </p:attrNameLst>
                                      </p:cBhvr>
                                      <p:tavLst>
                                        <p:tav tm="0">
                                          <p:val>
                                            <p:fltVal val="90"/>
                                          </p:val>
                                        </p:tav>
                                        <p:tav tm="100000">
                                          <p:val>
                                            <p:fltVal val="0"/>
                                          </p:val>
                                        </p:tav>
                                      </p:tavLst>
                                    </p:anim>
                                    <p:animEffect transition="in" filter="fade">
                                      <p:cBhvr>
                                        <p:cTn id="104" dur="1000"/>
                                        <p:tgtEl>
                                          <p:spTgt spid="28"/>
                                        </p:tgtEl>
                                      </p:cBhvr>
                                    </p:animEffect>
                                  </p:childTnLst>
                                </p:cTn>
                              </p:par>
                            </p:childTnLst>
                          </p:cTn>
                        </p:par>
                        <p:par>
                          <p:cTn id="105" fill="hold">
                            <p:stCondLst>
                              <p:cond delay="12000"/>
                            </p:stCondLst>
                            <p:childTnLst>
                              <p:par>
                                <p:cTn id="106" presetID="47" presetClass="entr" presetSubtype="0" fill="hold" grpId="0" nodeType="afterEffect">
                                  <p:stCondLst>
                                    <p:cond delay="0"/>
                                  </p:stCondLst>
                                  <p:childTnLst>
                                    <p:set>
                                      <p:cBhvr>
                                        <p:cTn id="107" dur="1" fill="hold">
                                          <p:stCondLst>
                                            <p:cond delay="0"/>
                                          </p:stCondLst>
                                        </p:cTn>
                                        <p:tgtEl>
                                          <p:spTgt spid="16"/>
                                        </p:tgtEl>
                                        <p:attrNameLst>
                                          <p:attrName>style.visibility</p:attrName>
                                        </p:attrNameLst>
                                      </p:cBhvr>
                                      <p:to>
                                        <p:strVal val="visible"/>
                                      </p:to>
                                    </p:set>
                                    <p:animEffect transition="in" filter="fade">
                                      <p:cBhvr>
                                        <p:cTn id="108" dur="1000"/>
                                        <p:tgtEl>
                                          <p:spTgt spid="16"/>
                                        </p:tgtEl>
                                      </p:cBhvr>
                                    </p:animEffect>
                                    <p:anim calcmode="lin" valueType="num">
                                      <p:cBhvr>
                                        <p:cTn id="109" dur="1000" fill="hold"/>
                                        <p:tgtEl>
                                          <p:spTgt spid="16"/>
                                        </p:tgtEl>
                                        <p:attrNameLst>
                                          <p:attrName>ppt_x</p:attrName>
                                        </p:attrNameLst>
                                      </p:cBhvr>
                                      <p:tavLst>
                                        <p:tav tm="0">
                                          <p:val>
                                            <p:strVal val="#ppt_x"/>
                                          </p:val>
                                        </p:tav>
                                        <p:tav tm="100000">
                                          <p:val>
                                            <p:strVal val="#ppt_x"/>
                                          </p:val>
                                        </p:tav>
                                      </p:tavLst>
                                    </p:anim>
                                    <p:anim calcmode="lin" valueType="num">
                                      <p:cBhvr>
                                        <p:cTn id="110" dur="1000" fill="hold"/>
                                        <p:tgtEl>
                                          <p:spTgt spid="16"/>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27"/>
                                        </p:tgtEl>
                                        <p:attrNameLst>
                                          <p:attrName>style.visibility</p:attrName>
                                        </p:attrNameLst>
                                      </p:cBhvr>
                                      <p:to>
                                        <p:strVal val="visible"/>
                                      </p:to>
                                    </p:set>
                                    <p:animEffect transition="in" filter="fade">
                                      <p:cBhvr>
                                        <p:cTn id="113" dur="1000"/>
                                        <p:tgtEl>
                                          <p:spTgt spid="27"/>
                                        </p:tgtEl>
                                      </p:cBhvr>
                                    </p:animEffect>
                                    <p:anim calcmode="lin" valueType="num">
                                      <p:cBhvr>
                                        <p:cTn id="114" dur="1000" fill="hold"/>
                                        <p:tgtEl>
                                          <p:spTgt spid="27"/>
                                        </p:tgtEl>
                                        <p:attrNameLst>
                                          <p:attrName>ppt_x</p:attrName>
                                        </p:attrNameLst>
                                      </p:cBhvr>
                                      <p:tavLst>
                                        <p:tav tm="0">
                                          <p:val>
                                            <p:strVal val="#ppt_x"/>
                                          </p:val>
                                        </p:tav>
                                        <p:tav tm="100000">
                                          <p:val>
                                            <p:strVal val="#ppt_x"/>
                                          </p:val>
                                        </p:tav>
                                      </p:tavLst>
                                    </p:anim>
                                    <p:anim calcmode="lin" valueType="num">
                                      <p:cBhvr>
                                        <p:cTn id="115" dur="1000" fill="hold"/>
                                        <p:tgtEl>
                                          <p:spTgt spid="27"/>
                                        </p:tgtEl>
                                        <p:attrNameLst>
                                          <p:attrName>ppt_y</p:attrName>
                                        </p:attrNameLst>
                                      </p:cBhvr>
                                      <p:tavLst>
                                        <p:tav tm="0">
                                          <p:val>
                                            <p:strVal val="#ppt_y+.1"/>
                                          </p:val>
                                        </p:tav>
                                        <p:tav tm="100000">
                                          <p:val>
                                            <p:strVal val="#ppt_y"/>
                                          </p:val>
                                        </p:tav>
                                      </p:tavLst>
                                    </p:anim>
                                  </p:childTnLst>
                                </p:cTn>
                              </p:par>
                            </p:childTnLst>
                          </p:cTn>
                        </p:par>
                        <p:par>
                          <p:cTn id="116" fill="hold">
                            <p:stCondLst>
                              <p:cond delay="13000"/>
                            </p:stCondLst>
                            <p:childTnLst>
                              <p:par>
                                <p:cTn id="117" presetID="31" presetClass="entr" presetSubtype="0" fill="hold" grpId="0" nodeType="afterEffect">
                                  <p:stCondLst>
                                    <p:cond delay="0"/>
                                  </p:stCondLst>
                                  <p:childTnLst>
                                    <p:set>
                                      <p:cBhvr>
                                        <p:cTn id="118" dur="1" fill="hold">
                                          <p:stCondLst>
                                            <p:cond delay="0"/>
                                          </p:stCondLst>
                                        </p:cTn>
                                        <p:tgtEl>
                                          <p:spTgt spid="31"/>
                                        </p:tgtEl>
                                        <p:attrNameLst>
                                          <p:attrName>style.visibility</p:attrName>
                                        </p:attrNameLst>
                                      </p:cBhvr>
                                      <p:to>
                                        <p:strVal val="visible"/>
                                      </p:to>
                                    </p:set>
                                    <p:anim calcmode="lin" valueType="num">
                                      <p:cBhvr>
                                        <p:cTn id="119" dur="1000" fill="hold"/>
                                        <p:tgtEl>
                                          <p:spTgt spid="31"/>
                                        </p:tgtEl>
                                        <p:attrNameLst>
                                          <p:attrName>ppt_w</p:attrName>
                                        </p:attrNameLst>
                                      </p:cBhvr>
                                      <p:tavLst>
                                        <p:tav tm="0">
                                          <p:val>
                                            <p:fltVal val="0"/>
                                          </p:val>
                                        </p:tav>
                                        <p:tav tm="100000">
                                          <p:val>
                                            <p:strVal val="#ppt_w"/>
                                          </p:val>
                                        </p:tav>
                                      </p:tavLst>
                                    </p:anim>
                                    <p:anim calcmode="lin" valueType="num">
                                      <p:cBhvr>
                                        <p:cTn id="120" dur="1000" fill="hold"/>
                                        <p:tgtEl>
                                          <p:spTgt spid="31"/>
                                        </p:tgtEl>
                                        <p:attrNameLst>
                                          <p:attrName>ppt_h</p:attrName>
                                        </p:attrNameLst>
                                      </p:cBhvr>
                                      <p:tavLst>
                                        <p:tav tm="0">
                                          <p:val>
                                            <p:fltVal val="0"/>
                                          </p:val>
                                        </p:tav>
                                        <p:tav tm="100000">
                                          <p:val>
                                            <p:strVal val="#ppt_h"/>
                                          </p:val>
                                        </p:tav>
                                      </p:tavLst>
                                    </p:anim>
                                    <p:anim calcmode="lin" valueType="num">
                                      <p:cBhvr>
                                        <p:cTn id="121" dur="1000" fill="hold"/>
                                        <p:tgtEl>
                                          <p:spTgt spid="31"/>
                                        </p:tgtEl>
                                        <p:attrNameLst>
                                          <p:attrName>style.rotation</p:attrName>
                                        </p:attrNameLst>
                                      </p:cBhvr>
                                      <p:tavLst>
                                        <p:tav tm="0">
                                          <p:val>
                                            <p:fltVal val="90"/>
                                          </p:val>
                                        </p:tav>
                                        <p:tav tm="100000">
                                          <p:val>
                                            <p:fltVal val="0"/>
                                          </p:val>
                                        </p:tav>
                                      </p:tavLst>
                                    </p:anim>
                                    <p:animEffect transition="in" filter="fade">
                                      <p:cBhvr>
                                        <p:cTn id="122" dur="1000"/>
                                        <p:tgtEl>
                                          <p:spTgt spid="31"/>
                                        </p:tgtEl>
                                      </p:cBhvr>
                                    </p:animEffect>
                                  </p:childTnLst>
                                </p:cTn>
                              </p:par>
                            </p:childTnLst>
                          </p:cTn>
                        </p:par>
                        <p:par>
                          <p:cTn id="123" fill="hold">
                            <p:stCondLst>
                              <p:cond delay="14000"/>
                            </p:stCondLst>
                            <p:childTnLst>
                              <p:par>
                                <p:cTn id="124" presetID="42" presetClass="entr" presetSubtype="0" fill="hold" grpId="0" nodeType="afterEffect">
                                  <p:stCondLst>
                                    <p:cond delay="0"/>
                                  </p:stCondLst>
                                  <p:childTnLst>
                                    <p:set>
                                      <p:cBhvr>
                                        <p:cTn id="125" dur="1" fill="hold">
                                          <p:stCondLst>
                                            <p:cond delay="0"/>
                                          </p:stCondLst>
                                        </p:cTn>
                                        <p:tgtEl>
                                          <p:spTgt spid="30"/>
                                        </p:tgtEl>
                                        <p:attrNameLst>
                                          <p:attrName>style.visibility</p:attrName>
                                        </p:attrNameLst>
                                      </p:cBhvr>
                                      <p:to>
                                        <p:strVal val="visible"/>
                                      </p:to>
                                    </p:set>
                                    <p:animEffect transition="in" filter="fade">
                                      <p:cBhvr>
                                        <p:cTn id="126" dur="1000"/>
                                        <p:tgtEl>
                                          <p:spTgt spid="30"/>
                                        </p:tgtEl>
                                      </p:cBhvr>
                                    </p:animEffect>
                                    <p:anim calcmode="lin" valueType="num">
                                      <p:cBhvr>
                                        <p:cTn id="127" dur="1000" fill="hold"/>
                                        <p:tgtEl>
                                          <p:spTgt spid="30"/>
                                        </p:tgtEl>
                                        <p:attrNameLst>
                                          <p:attrName>ppt_x</p:attrName>
                                        </p:attrNameLst>
                                      </p:cBhvr>
                                      <p:tavLst>
                                        <p:tav tm="0">
                                          <p:val>
                                            <p:strVal val="#ppt_x"/>
                                          </p:val>
                                        </p:tav>
                                        <p:tav tm="100000">
                                          <p:val>
                                            <p:strVal val="#ppt_x"/>
                                          </p:val>
                                        </p:tav>
                                      </p:tavLst>
                                    </p:anim>
                                    <p:anim calcmode="lin" valueType="num">
                                      <p:cBhvr>
                                        <p:cTn id="128" dur="1000" fill="hold"/>
                                        <p:tgtEl>
                                          <p:spTgt spid="30"/>
                                        </p:tgtEl>
                                        <p:attrNameLst>
                                          <p:attrName>ppt_y</p:attrName>
                                        </p:attrNameLst>
                                      </p:cBhvr>
                                      <p:tavLst>
                                        <p:tav tm="0">
                                          <p:val>
                                            <p:strVal val="#ppt_y+.1"/>
                                          </p:val>
                                        </p:tav>
                                        <p:tav tm="100000">
                                          <p:val>
                                            <p:strVal val="#ppt_y"/>
                                          </p:val>
                                        </p:tav>
                                      </p:tavLst>
                                    </p:anim>
                                  </p:childTnLst>
                                </p:cTn>
                              </p:par>
                              <p:par>
                                <p:cTn id="129" presetID="47" presetClass="entr" presetSubtype="0" fill="hold" grpId="0" nodeType="withEffect">
                                  <p:stCondLst>
                                    <p:cond delay="0"/>
                                  </p:stCondLst>
                                  <p:childTnLst>
                                    <p:set>
                                      <p:cBhvr>
                                        <p:cTn id="130" dur="1" fill="hold">
                                          <p:stCondLst>
                                            <p:cond delay="0"/>
                                          </p:stCondLst>
                                        </p:cTn>
                                        <p:tgtEl>
                                          <p:spTgt spid="32"/>
                                        </p:tgtEl>
                                        <p:attrNameLst>
                                          <p:attrName>style.visibility</p:attrName>
                                        </p:attrNameLst>
                                      </p:cBhvr>
                                      <p:to>
                                        <p:strVal val="visible"/>
                                      </p:to>
                                    </p:set>
                                    <p:animEffect transition="in" filter="fade">
                                      <p:cBhvr>
                                        <p:cTn id="131" dur="1000"/>
                                        <p:tgtEl>
                                          <p:spTgt spid="32"/>
                                        </p:tgtEl>
                                      </p:cBhvr>
                                    </p:animEffect>
                                    <p:anim calcmode="lin" valueType="num">
                                      <p:cBhvr>
                                        <p:cTn id="132" dur="1000" fill="hold"/>
                                        <p:tgtEl>
                                          <p:spTgt spid="32"/>
                                        </p:tgtEl>
                                        <p:attrNameLst>
                                          <p:attrName>ppt_x</p:attrName>
                                        </p:attrNameLst>
                                      </p:cBhvr>
                                      <p:tavLst>
                                        <p:tav tm="0">
                                          <p:val>
                                            <p:strVal val="#ppt_x"/>
                                          </p:val>
                                        </p:tav>
                                        <p:tav tm="100000">
                                          <p:val>
                                            <p:strVal val="#ppt_x"/>
                                          </p:val>
                                        </p:tav>
                                      </p:tavLst>
                                    </p:anim>
                                    <p:anim calcmode="lin" valueType="num">
                                      <p:cBhvr>
                                        <p:cTn id="133"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1" grpId="0" animBg="1"/>
      <p:bldP spid="17" grpId="0" animBg="1"/>
      <p:bldP spid="18" grpId="0"/>
      <p:bldP spid="19" grpId="0"/>
      <p:bldP spid="20" grpId="0" animBg="1"/>
      <p:bldP spid="21" grpId="0" animBg="1"/>
      <p:bldP spid="22" grpId="0"/>
      <p:bldP spid="23" grpId="0" animBg="1"/>
      <p:bldP spid="24" grpId="0"/>
      <p:bldP spid="25" grpId="0"/>
      <p:bldP spid="26" grpId="0" animBg="1"/>
      <p:bldP spid="27" grpId="0"/>
      <p:bldP spid="28" grpId="0" animBg="1"/>
      <p:bldP spid="30" grpId="0" animBg="1"/>
      <p:bldP spid="31" grpId="0" animBg="1"/>
      <p:bldP spid="32" grpId="0"/>
      <p:bldP spid="33"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8" name="TextBox 47">
            <a:extLst>
              <a:ext uri="{FF2B5EF4-FFF2-40B4-BE49-F238E27FC236}">
                <a16:creationId xmlns:a16="http://schemas.microsoft.com/office/drawing/2014/main" id="{105B3BFD-3B8B-4B2F-8F7C-B472E39BF4F5}"/>
              </a:ext>
            </a:extLst>
          </p:cNvPr>
          <p:cNvSpPr txBox="1"/>
          <p:nvPr/>
        </p:nvSpPr>
        <p:spPr>
          <a:xfrm>
            <a:off x="6400800" y="5120640"/>
            <a:ext cx="4572000" cy="155448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grpSp>
        <p:nvGrpSpPr>
          <p:cNvPr id="8" name="Group 7">
            <a:extLst>
              <a:ext uri="{FF2B5EF4-FFF2-40B4-BE49-F238E27FC236}">
                <a16:creationId xmlns:a16="http://schemas.microsoft.com/office/drawing/2014/main" id="{6C06CBB1-C620-4420-9C24-204129B44F7F}"/>
              </a:ext>
            </a:extLst>
          </p:cNvPr>
          <p:cNvGrpSpPr>
            <a:grpSpLocks noChangeAspect="1"/>
          </p:cNvGrpSpPr>
          <p:nvPr/>
        </p:nvGrpSpPr>
        <p:grpSpPr>
          <a:xfrm>
            <a:off x="2612025" y="4857642"/>
            <a:ext cx="2554335" cy="1645920"/>
            <a:chOff x="-240527" y="156703"/>
            <a:chExt cx="10136969" cy="6531876"/>
          </a:xfrm>
          <a:effectLst>
            <a:outerShdw blurRad="139700" dist="279400" dir="8100000" algn="tr" rotWithShape="0">
              <a:prstClr val="black">
                <a:alpha val="40000"/>
              </a:prstClr>
            </a:outerShdw>
          </a:effectLst>
        </p:grpSpPr>
        <p:sp>
          <p:nvSpPr>
            <p:cNvPr id="9" name="Freeform: Shape 8">
              <a:extLst>
                <a:ext uri="{FF2B5EF4-FFF2-40B4-BE49-F238E27FC236}">
                  <a16:creationId xmlns:a16="http://schemas.microsoft.com/office/drawing/2014/main" id="{358E7127-784B-4C6C-9C93-7A53826CC7BB}"/>
                </a:ext>
              </a:extLst>
            </p:cNvPr>
            <p:cNvSpPr/>
            <p:nvPr/>
          </p:nvSpPr>
          <p:spPr>
            <a:xfrm rot="19825804">
              <a:off x="768719" y="156703"/>
              <a:ext cx="8538673" cy="6531876"/>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90A43AB-2610-4D53-9917-D8E75A9D36D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9DBEB80-9F02-4F1F-AD17-73BB1F5597D7}"/>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F1BCF7B0-A6B3-4557-8FD8-DB3B0F7F76D7}"/>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08EE8FA-7103-422C-88C0-E6300BADDC94}"/>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2C75BF8D-D7DB-4C7E-9BDA-B46564B2558A}"/>
              </a:ext>
            </a:extLst>
          </p:cNvPr>
          <p:cNvGrpSpPr>
            <a:grpSpLocks noChangeAspect="1"/>
          </p:cNvGrpSpPr>
          <p:nvPr/>
        </p:nvGrpSpPr>
        <p:grpSpPr>
          <a:xfrm>
            <a:off x="3252105" y="3927313"/>
            <a:ext cx="2554335" cy="1645920"/>
            <a:chOff x="-240527" y="156703"/>
            <a:chExt cx="10136969" cy="6531875"/>
          </a:xfrm>
          <a:effectLst>
            <a:outerShdw blurRad="139700" dist="279400" dir="8100000" algn="tr" rotWithShape="0">
              <a:prstClr val="black">
                <a:alpha val="40000"/>
              </a:prstClr>
            </a:outerShdw>
          </a:effectLst>
        </p:grpSpPr>
        <p:sp>
          <p:nvSpPr>
            <p:cNvPr id="15" name="Freeform: Shape 14">
              <a:extLst>
                <a:ext uri="{FF2B5EF4-FFF2-40B4-BE49-F238E27FC236}">
                  <a16:creationId xmlns:a16="http://schemas.microsoft.com/office/drawing/2014/main" id="{DD93C55F-8CDC-4FCC-ACBA-26FE9D17669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1736105D-B1C0-46B0-A640-2F0A8523A22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F4862FC-39DD-4DBE-9FB7-DF980BAF4EB4}"/>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71A9C8D8-3385-438E-9D15-5ED33495DDA5}"/>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ED9EE609-2E10-483D-B784-2A71690C9C96}"/>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42349D6F-692D-4C05-BC93-4011D8928E04}"/>
              </a:ext>
            </a:extLst>
          </p:cNvPr>
          <p:cNvGrpSpPr>
            <a:grpSpLocks noChangeAspect="1"/>
          </p:cNvGrpSpPr>
          <p:nvPr/>
        </p:nvGrpSpPr>
        <p:grpSpPr>
          <a:xfrm>
            <a:off x="3892185" y="2986494"/>
            <a:ext cx="2554335" cy="1645920"/>
            <a:chOff x="-240527" y="156703"/>
            <a:chExt cx="10136969" cy="6531875"/>
          </a:xfrm>
          <a:effectLst>
            <a:outerShdw blurRad="139700" dist="279400" dir="8100000" algn="tr" rotWithShape="0">
              <a:prstClr val="black">
                <a:alpha val="40000"/>
              </a:prstClr>
            </a:outerShdw>
          </a:effectLst>
        </p:grpSpPr>
        <p:sp>
          <p:nvSpPr>
            <p:cNvPr id="21" name="Freeform: Shape 20">
              <a:extLst>
                <a:ext uri="{FF2B5EF4-FFF2-40B4-BE49-F238E27FC236}">
                  <a16:creationId xmlns:a16="http://schemas.microsoft.com/office/drawing/2014/main" id="{3C3F5B8B-AAA4-4370-9ECF-15982D6D715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F34DB4B0-DA24-4CE3-AE82-8BB61A9153C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11D317E9-EE2C-4D15-887A-57C9E310F712}"/>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8F60B14A-6305-4C88-8655-1FB88A99CDE6}"/>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6AACD3A-3CD4-404B-B8A1-B9F4BF27EC2E}"/>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99EC733-B2ED-423E-A362-26E0F445B702}"/>
              </a:ext>
            </a:extLst>
          </p:cNvPr>
          <p:cNvGrpSpPr>
            <a:grpSpLocks noChangeAspect="1"/>
          </p:cNvGrpSpPr>
          <p:nvPr/>
        </p:nvGrpSpPr>
        <p:grpSpPr>
          <a:xfrm>
            <a:off x="4623705" y="2087116"/>
            <a:ext cx="2554335" cy="1645920"/>
            <a:chOff x="-240527" y="156703"/>
            <a:chExt cx="10136969" cy="6531875"/>
          </a:xfrm>
          <a:effectLst>
            <a:outerShdw blurRad="139700" dist="279400" dir="8100000" algn="tr" rotWithShape="0">
              <a:prstClr val="black">
                <a:alpha val="40000"/>
              </a:prstClr>
            </a:outerShdw>
          </a:effectLst>
        </p:grpSpPr>
        <p:sp>
          <p:nvSpPr>
            <p:cNvPr id="27" name="Freeform: Shape 26">
              <a:extLst>
                <a:ext uri="{FF2B5EF4-FFF2-40B4-BE49-F238E27FC236}">
                  <a16:creationId xmlns:a16="http://schemas.microsoft.com/office/drawing/2014/main" id="{FBE0CC74-4E7F-4A6F-BA9E-AF4C33E6FDD7}"/>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6B87442B-A745-4ABB-B27D-AAFA8830DDAD}"/>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7FB3903-ACD2-480E-9C63-F7F71009B795}"/>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D19608EE-0011-46A1-B128-C964DC3C459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9F8E3739-B59F-46F7-9A85-D58CBECF9433}"/>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9BDD60DF-6C2B-4109-822E-588657A1EB73}"/>
              </a:ext>
            </a:extLst>
          </p:cNvPr>
          <p:cNvGrpSpPr>
            <a:grpSpLocks noChangeAspect="1"/>
          </p:cNvGrpSpPr>
          <p:nvPr/>
        </p:nvGrpSpPr>
        <p:grpSpPr>
          <a:xfrm>
            <a:off x="5446665" y="1210124"/>
            <a:ext cx="2554335" cy="1645920"/>
            <a:chOff x="-240527" y="156704"/>
            <a:chExt cx="10136969" cy="6531875"/>
          </a:xfrm>
          <a:effectLst>
            <a:outerShdw blurRad="139700" dist="279400" dir="8100000" algn="tr" rotWithShape="0">
              <a:prstClr val="black">
                <a:alpha val="40000"/>
              </a:prstClr>
            </a:outerShdw>
          </a:effectLst>
        </p:grpSpPr>
        <p:sp>
          <p:nvSpPr>
            <p:cNvPr id="33" name="Freeform: Shape 32">
              <a:extLst>
                <a:ext uri="{FF2B5EF4-FFF2-40B4-BE49-F238E27FC236}">
                  <a16:creationId xmlns:a16="http://schemas.microsoft.com/office/drawing/2014/main" id="{AB536DAB-171F-4896-90A2-873BE8EE2FE4}"/>
                </a:ext>
              </a:extLst>
            </p:cNvPr>
            <p:cNvSpPr/>
            <p:nvPr/>
          </p:nvSpPr>
          <p:spPr>
            <a:xfrm rot="19825804">
              <a:off x="768719" y="156704"/>
              <a:ext cx="8538673"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39EE878F-44B1-48A9-845F-DC97E7CE1115}"/>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E9A7516B-A2D5-4C80-87EF-C37F08831EA6}"/>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35796035-DE8A-4674-8F10-3EB07B045D3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C6B450F-1022-44FE-A9B0-8CEDCA9C33B0}"/>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48F4FA4B-AC6C-4AD9-B7FD-7128ED038A03}"/>
              </a:ext>
            </a:extLst>
          </p:cNvPr>
          <p:cNvSpPr txBox="1"/>
          <p:nvPr/>
        </p:nvSpPr>
        <p:spPr>
          <a:xfrm>
            <a:off x="7315200" y="3383280"/>
            <a:ext cx="4572000" cy="155448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39" name="TextBox 38">
            <a:extLst>
              <a:ext uri="{FF2B5EF4-FFF2-40B4-BE49-F238E27FC236}">
                <a16:creationId xmlns:a16="http://schemas.microsoft.com/office/drawing/2014/main" id="{1CF9B1A7-02C7-4AA3-8E81-B9403B05E3AC}"/>
              </a:ext>
            </a:extLst>
          </p:cNvPr>
          <p:cNvSpPr txBox="1"/>
          <p:nvPr/>
        </p:nvSpPr>
        <p:spPr>
          <a:xfrm>
            <a:off x="8229600" y="1463040"/>
            <a:ext cx="3657600" cy="1769715"/>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endParaRPr lang="en-US" sz="1500" dirty="0">
              <a:solidFill>
                <a:srgbClr val="01AA8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5" name="TextBox 44">
            <a:extLst>
              <a:ext uri="{FF2B5EF4-FFF2-40B4-BE49-F238E27FC236}">
                <a16:creationId xmlns:a16="http://schemas.microsoft.com/office/drawing/2014/main" id="{E0EECA13-4B4D-4C08-8FAC-526ABBD70E0C}"/>
              </a:ext>
            </a:extLst>
          </p:cNvPr>
          <p:cNvSpPr txBox="1"/>
          <p:nvPr/>
        </p:nvSpPr>
        <p:spPr>
          <a:xfrm>
            <a:off x="274320" y="2249821"/>
            <a:ext cx="3581252" cy="1769715"/>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6B440E60-2EFB-4EC7-8553-922247311E30}"/>
              </a:ext>
            </a:extLst>
          </p:cNvPr>
          <p:cNvSpPr txBox="1"/>
          <p:nvPr/>
        </p:nvSpPr>
        <p:spPr>
          <a:xfrm>
            <a:off x="274320" y="4214442"/>
            <a:ext cx="2445529" cy="233910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46C2B27F-159D-4EFF-A554-08A03430F410}"/>
              </a:ext>
            </a:extLst>
          </p:cNvPr>
          <p:cNvSpPr txBox="1"/>
          <p:nvPr/>
        </p:nvSpPr>
        <p:spPr>
          <a:xfrm>
            <a:off x="370046" y="304456"/>
            <a:ext cx="4728427"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49" name="TextBox 48">
            <a:extLst>
              <a:ext uri="{FF2B5EF4-FFF2-40B4-BE49-F238E27FC236}">
                <a16:creationId xmlns:a16="http://schemas.microsoft.com/office/drawing/2014/main" id="{005C40EB-9246-4009-82B7-FDD9DF7A3EC9}"/>
              </a:ext>
            </a:extLst>
          </p:cNvPr>
          <p:cNvSpPr txBox="1"/>
          <p:nvPr/>
        </p:nvSpPr>
        <p:spPr>
          <a:xfrm rot="1916982">
            <a:off x="5060172" y="290977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$6,197</a:t>
            </a:r>
          </a:p>
        </p:txBody>
      </p:sp>
      <p:sp>
        <p:nvSpPr>
          <p:cNvPr id="50" name="TextBox 49">
            <a:extLst>
              <a:ext uri="{FF2B5EF4-FFF2-40B4-BE49-F238E27FC236}">
                <a16:creationId xmlns:a16="http://schemas.microsoft.com/office/drawing/2014/main" id="{515C0ABC-8586-4D02-89B5-E25B63C55DD4}"/>
              </a:ext>
            </a:extLst>
          </p:cNvPr>
          <p:cNvSpPr txBox="1"/>
          <p:nvPr/>
        </p:nvSpPr>
        <p:spPr>
          <a:xfrm rot="1916982">
            <a:off x="5837974" y="208286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$4,442</a:t>
            </a:r>
          </a:p>
        </p:txBody>
      </p:sp>
      <p:sp>
        <p:nvSpPr>
          <p:cNvPr id="51" name="TextBox 50">
            <a:extLst>
              <a:ext uri="{FF2B5EF4-FFF2-40B4-BE49-F238E27FC236}">
                <a16:creationId xmlns:a16="http://schemas.microsoft.com/office/drawing/2014/main" id="{4860E277-3470-4C40-BC6D-D33164E7CDA1}"/>
              </a:ext>
            </a:extLst>
          </p:cNvPr>
          <p:cNvSpPr txBox="1"/>
          <p:nvPr/>
        </p:nvSpPr>
        <p:spPr>
          <a:xfrm rot="1916982">
            <a:off x="4314091" y="383253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$4,799</a:t>
            </a:r>
          </a:p>
        </p:txBody>
      </p:sp>
      <p:sp>
        <p:nvSpPr>
          <p:cNvPr id="52" name="TextBox 51">
            <a:extLst>
              <a:ext uri="{FF2B5EF4-FFF2-40B4-BE49-F238E27FC236}">
                <a16:creationId xmlns:a16="http://schemas.microsoft.com/office/drawing/2014/main" id="{F2C37264-05F4-41B6-AFA3-FCC973CDBE40}"/>
              </a:ext>
            </a:extLst>
          </p:cNvPr>
          <p:cNvSpPr txBox="1"/>
          <p:nvPr/>
        </p:nvSpPr>
        <p:spPr>
          <a:xfrm rot="1916982">
            <a:off x="3674011" y="4773355"/>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$2,479</a:t>
            </a:r>
          </a:p>
        </p:txBody>
      </p:sp>
      <p:sp>
        <p:nvSpPr>
          <p:cNvPr id="53" name="TextBox 52">
            <a:extLst>
              <a:ext uri="{FF2B5EF4-FFF2-40B4-BE49-F238E27FC236}">
                <a16:creationId xmlns:a16="http://schemas.microsoft.com/office/drawing/2014/main" id="{A78D6DFF-E98E-48F5-91F9-3F9625704369}"/>
              </a:ext>
            </a:extLst>
          </p:cNvPr>
          <p:cNvSpPr txBox="1"/>
          <p:nvPr/>
        </p:nvSpPr>
        <p:spPr>
          <a:xfrm rot="1916982">
            <a:off x="3041570" y="5706491"/>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spTree>
    <p:extLst>
      <p:ext uri="{BB962C8B-B14F-4D97-AF65-F5344CB8AC3E}">
        <p14:creationId xmlns:p14="http://schemas.microsoft.com/office/powerpoint/2010/main" val="206402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par>
                          <p:cTn id="8" fill="hold">
                            <p:stCondLst>
                              <p:cond delay="1000"/>
                            </p:stCondLst>
                            <p:childTnLst>
                              <p:par>
                                <p:cTn id="9" presetID="2" presetClass="entr" presetSubtype="1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0-#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750" fill="hold"/>
                                        <p:tgtEl>
                                          <p:spTgt spid="53"/>
                                        </p:tgtEl>
                                        <p:attrNameLst>
                                          <p:attrName>ppt_x</p:attrName>
                                        </p:attrNameLst>
                                      </p:cBhvr>
                                      <p:tavLst>
                                        <p:tav tm="0">
                                          <p:val>
                                            <p:strVal val="0-#ppt_w/2"/>
                                          </p:val>
                                        </p:tav>
                                        <p:tav tm="100000">
                                          <p:val>
                                            <p:strVal val="#ppt_x"/>
                                          </p:val>
                                        </p:tav>
                                      </p:tavLst>
                                    </p:anim>
                                    <p:anim calcmode="lin" valueType="num">
                                      <p:cBhvr additive="base">
                                        <p:cTn id="16" dur="750" fill="hold"/>
                                        <p:tgtEl>
                                          <p:spTgt spid="5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42" presetClass="entr" presetSubtype="0" fill="hold" grpId="0" nodeType="after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1000"/>
                                        <p:tgtEl>
                                          <p:spTgt spid="48"/>
                                        </p:tgtEl>
                                      </p:cBhvr>
                                    </p:animEffect>
                                    <p:anim calcmode="lin" valueType="num">
                                      <p:cBhvr>
                                        <p:cTn id="21" dur="1000" fill="hold"/>
                                        <p:tgtEl>
                                          <p:spTgt spid="48"/>
                                        </p:tgtEl>
                                        <p:attrNameLst>
                                          <p:attrName>ppt_x</p:attrName>
                                        </p:attrNameLst>
                                      </p:cBhvr>
                                      <p:tavLst>
                                        <p:tav tm="0">
                                          <p:val>
                                            <p:strVal val="#ppt_x"/>
                                          </p:val>
                                        </p:tav>
                                        <p:tav tm="100000">
                                          <p:val>
                                            <p:strVal val="#ppt_x"/>
                                          </p:val>
                                        </p:tav>
                                      </p:tavLst>
                                    </p:anim>
                                    <p:anim calcmode="lin" valueType="num">
                                      <p:cBhvr>
                                        <p:cTn id="22" dur="1000" fill="hold"/>
                                        <p:tgtEl>
                                          <p:spTgt spid="48"/>
                                        </p:tgtEl>
                                        <p:attrNameLst>
                                          <p:attrName>ppt_y</p:attrName>
                                        </p:attrNameLst>
                                      </p:cBhvr>
                                      <p:tavLst>
                                        <p:tav tm="0">
                                          <p:val>
                                            <p:strVal val="#ppt_y+.1"/>
                                          </p:val>
                                        </p:tav>
                                        <p:tav tm="100000">
                                          <p:val>
                                            <p:strVal val="#ppt_y"/>
                                          </p:val>
                                        </p:tav>
                                      </p:tavLst>
                                    </p:anim>
                                  </p:childTnLst>
                                </p:cTn>
                              </p:par>
                            </p:childTnLst>
                          </p:cTn>
                        </p:par>
                        <p:par>
                          <p:cTn id="23" fill="hold">
                            <p:stCondLst>
                              <p:cond delay="2750"/>
                            </p:stCondLst>
                            <p:childTnLst>
                              <p:par>
                                <p:cTn id="24" presetID="2" presetClass="entr" presetSubtype="12"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750" fill="hold"/>
                                        <p:tgtEl>
                                          <p:spTgt spid="14"/>
                                        </p:tgtEl>
                                        <p:attrNameLst>
                                          <p:attrName>ppt_x</p:attrName>
                                        </p:attrNameLst>
                                      </p:cBhvr>
                                      <p:tavLst>
                                        <p:tav tm="0">
                                          <p:val>
                                            <p:strVal val="0-#ppt_w/2"/>
                                          </p:val>
                                        </p:tav>
                                        <p:tav tm="100000">
                                          <p:val>
                                            <p:strVal val="#ppt_x"/>
                                          </p:val>
                                        </p:tav>
                                      </p:tavLst>
                                    </p:anim>
                                    <p:anim calcmode="lin" valueType="num">
                                      <p:cBhvr additive="base">
                                        <p:cTn id="27" dur="75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12" fill="hold" grpId="0" nodeType="with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750" fill="hold"/>
                                        <p:tgtEl>
                                          <p:spTgt spid="52"/>
                                        </p:tgtEl>
                                        <p:attrNameLst>
                                          <p:attrName>ppt_x</p:attrName>
                                        </p:attrNameLst>
                                      </p:cBhvr>
                                      <p:tavLst>
                                        <p:tav tm="0">
                                          <p:val>
                                            <p:strVal val="0-#ppt_w/2"/>
                                          </p:val>
                                        </p:tav>
                                        <p:tav tm="100000">
                                          <p:val>
                                            <p:strVal val="#ppt_x"/>
                                          </p:val>
                                        </p:tav>
                                      </p:tavLst>
                                    </p:anim>
                                    <p:anim calcmode="lin" valueType="num">
                                      <p:cBhvr additive="base">
                                        <p:cTn id="31" dur="750" fill="hold"/>
                                        <p:tgtEl>
                                          <p:spTgt spid="52"/>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000"/>
                                        <p:tgtEl>
                                          <p:spTgt spid="46"/>
                                        </p:tgtEl>
                                      </p:cBhvr>
                                    </p:animEffect>
                                    <p:anim calcmode="lin" valueType="num">
                                      <p:cBhvr>
                                        <p:cTn id="36" dur="1000" fill="hold"/>
                                        <p:tgtEl>
                                          <p:spTgt spid="46"/>
                                        </p:tgtEl>
                                        <p:attrNameLst>
                                          <p:attrName>ppt_x</p:attrName>
                                        </p:attrNameLst>
                                      </p:cBhvr>
                                      <p:tavLst>
                                        <p:tav tm="0">
                                          <p:val>
                                            <p:strVal val="#ppt_x"/>
                                          </p:val>
                                        </p:tav>
                                        <p:tav tm="100000">
                                          <p:val>
                                            <p:strVal val="#ppt_x"/>
                                          </p:val>
                                        </p:tav>
                                      </p:tavLst>
                                    </p:anim>
                                    <p:anim calcmode="lin" valueType="num">
                                      <p:cBhvr>
                                        <p:cTn id="37" dur="100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2" fill="hold" nodeType="after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750" fill="hold"/>
                                        <p:tgtEl>
                                          <p:spTgt spid="20"/>
                                        </p:tgtEl>
                                        <p:attrNameLst>
                                          <p:attrName>ppt_x</p:attrName>
                                        </p:attrNameLst>
                                      </p:cBhvr>
                                      <p:tavLst>
                                        <p:tav tm="0">
                                          <p:val>
                                            <p:strVal val="0-#ppt_w/2"/>
                                          </p:val>
                                        </p:tav>
                                        <p:tav tm="100000">
                                          <p:val>
                                            <p:strVal val="#ppt_x"/>
                                          </p:val>
                                        </p:tav>
                                      </p:tavLst>
                                    </p:anim>
                                    <p:anim calcmode="lin" valueType="num">
                                      <p:cBhvr additive="base">
                                        <p:cTn id="42" dur="750" fill="hold"/>
                                        <p:tgtEl>
                                          <p:spTgt spid="20"/>
                                        </p:tgtEl>
                                        <p:attrNameLst>
                                          <p:attrName>ppt_y</p:attrName>
                                        </p:attrNameLst>
                                      </p:cBhvr>
                                      <p:tavLst>
                                        <p:tav tm="0">
                                          <p:val>
                                            <p:strVal val="1+#ppt_h/2"/>
                                          </p:val>
                                        </p:tav>
                                        <p:tav tm="100000">
                                          <p:val>
                                            <p:strVal val="#ppt_y"/>
                                          </p:val>
                                        </p:tav>
                                      </p:tavLst>
                                    </p:anim>
                                  </p:childTnLst>
                                </p:cTn>
                              </p:par>
                              <p:par>
                                <p:cTn id="43" presetID="2" presetClass="entr" presetSubtype="12" fill="hold" grpId="0" nodeType="with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additive="base">
                                        <p:cTn id="45" dur="750" fill="hold"/>
                                        <p:tgtEl>
                                          <p:spTgt spid="51"/>
                                        </p:tgtEl>
                                        <p:attrNameLst>
                                          <p:attrName>ppt_x</p:attrName>
                                        </p:attrNameLst>
                                      </p:cBhvr>
                                      <p:tavLst>
                                        <p:tav tm="0">
                                          <p:val>
                                            <p:strVal val="0-#ppt_w/2"/>
                                          </p:val>
                                        </p:tav>
                                        <p:tav tm="100000">
                                          <p:val>
                                            <p:strVal val="#ppt_x"/>
                                          </p:val>
                                        </p:tav>
                                      </p:tavLst>
                                    </p:anim>
                                    <p:anim calcmode="lin" valueType="num">
                                      <p:cBhvr additive="base">
                                        <p:cTn id="46" dur="750" fill="hold"/>
                                        <p:tgtEl>
                                          <p:spTgt spid="51"/>
                                        </p:tgtEl>
                                        <p:attrNameLst>
                                          <p:attrName>ppt_y</p:attrName>
                                        </p:attrNameLst>
                                      </p:cBhvr>
                                      <p:tavLst>
                                        <p:tav tm="0">
                                          <p:val>
                                            <p:strVal val="1+#ppt_h/2"/>
                                          </p:val>
                                        </p:tav>
                                        <p:tav tm="100000">
                                          <p:val>
                                            <p:strVal val="#ppt_y"/>
                                          </p:val>
                                        </p:tav>
                                      </p:tavLst>
                                    </p:anim>
                                  </p:childTnLst>
                                </p:cTn>
                              </p:par>
                            </p:childTnLst>
                          </p:cTn>
                        </p:par>
                        <p:par>
                          <p:cTn id="47" fill="hold">
                            <p:stCondLst>
                              <p:cond delay="5250"/>
                            </p:stCondLst>
                            <p:childTnLst>
                              <p:par>
                                <p:cTn id="48" presetID="42" presetClass="entr" presetSubtype="0"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1000"/>
                                        <p:tgtEl>
                                          <p:spTgt spid="38"/>
                                        </p:tgtEl>
                                      </p:cBhvr>
                                    </p:animEffect>
                                    <p:anim calcmode="lin" valueType="num">
                                      <p:cBhvr>
                                        <p:cTn id="51" dur="1000" fill="hold"/>
                                        <p:tgtEl>
                                          <p:spTgt spid="38"/>
                                        </p:tgtEl>
                                        <p:attrNameLst>
                                          <p:attrName>ppt_x</p:attrName>
                                        </p:attrNameLst>
                                      </p:cBhvr>
                                      <p:tavLst>
                                        <p:tav tm="0">
                                          <p:val>
                                            <p:strVal val="#ppt_x"/>
                                          </p:val>
                                        </p:tav>
                                        <p:tav tm="100000">
                                          <p:val>
                                            <p:strVal val="#ppt_x"/>
                                          </p:val>
                                        </p:tav>
                                      </p:tavLst>
                                    </p:anim>
                                    <p:anim calcmode="lin" valueType="num">
                                      <p:cBhvr>
                                        <p:cTn id="52" dur="1000" fill="hold"/>
                                        <p:tgtEl>
                                          <p:spTgt spid="38"/>
                                        </p:tgtEl>
                                        <p:attrNameLst>
                                          <p:attrName>ppt_y</p:attrName>
                                        </p:attrNameLst>
                                      </p:cBhvr>
                                      <p:tavLst>
                                        <p:tav tm="0">
                                          <p:val>
                                            <p:strVal val="#ppt_y+.1"/>
                                          </p:val>
                                        </p:tav>
                                        <p:tav tm="100000">
                                          <p:val>
                                            <p:strVal val="#ppt_y"/>
                                          </p:val>
                                        </p:tav>
                                      </p:tavLst>
                                    </p:anim>
                                  </p:childTnLst>
                                </p:cTn>
                              </p:par>
                            </p:childTnLst>
                          </p:cTn>
                        </p:par>
                        <p:par>
                          <p:cTn id="53" fill="hold">
                            <p:stCondLst>
                              <p:cond delay="6250"/>
                            </p:stCondLst>
                            <p:childTnLst>
                              <p:par>
                                <p:cTn id="54" presetID="2" presetClass="entr" presetSubtype="12"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750" fill="hold"/>
                                        <p:tgtEl>
                                          <p:spTgt spid="26"/>
                                        </p:tgtEl>
                                        <p:attrNameLst>
                                          <p:attrName>ppt_x</p:attrName>
                                        </p:attrNameLst>
                                      </p:cBhvr>
                                      <p:tavLst>
                                        <p:tav tm="0">
                                          <p:val>
                                            <p:strVal val="0-#ppt_w/2"/>
                                          </p:val>
                                        </p:tav>
                                        <p:tav tm="100000">
                                          <p:val>
                                            <p:strVal val="#ppt_x"/>
                                          </p:val>
                                        </p:tav>
                                      </p:tavLst>
                                    </p:anim>
                                    <p:anim calcmode="lin" valueType="num">
                                      <p:cBhvr additive="base">
                                        <p:cTn id="57" dur="750" fill="hold"/>
                                        <p:tgtEl>
                                          <p:spTgt spid="26"/>
                                        </p:tgtEl>
                                        <p:attrNameLst>
                                          <p:attrName>ppt_y</p:attrName>
                                        </p:attrNameLst>
                                      </p:cBhvr>
                                      <p:tavLst>
                                        <p:tav tm="0">
                                          <p:val>
                                            <p:strVal val="1+#ppt_h/2"/>
                                          </p:val>
                                        </p:tav>
                                        <p:tav tm="100000">
                                          <p:val>
                                            <p:strVal val="#ppt_y"/>
                                          </p:val>
                                        </p:tav>
                                      </p:tavLst>
                                    </p:anim>
                                  </p:childTnLst>
                                </p:cTn>
                              </p:par>
                              <p:par>
                                <p:cTn id="58" presetID="2" presetClass="entr" presetSubtype="12" fill="hold" grpId="0" nodeType="withEffect">
                                  <p:stCondLst>
                                    <p:cond delay="0"/>
                                  </p:stCondLst>
                                  <p:childTnLst>
                                    <p:set>
                                      <p:cBhvr>
                                        <p:cTn id="59" dur="1" fill="hold">
                                          <p:stCondLst>
                                            <p:cond delay="0"/>
                                          </p:stCondLst>
                                        </p:cTn>
                                        <p:tgtEl>
                                          <p:spTgt spid="49"/>
                                        </p:tgtEl>
                                        <p:attrNameLst>
                                          <p:attrName>style.visibility</p:attrName>
                                        </p:attrNameLst>
                                      </p:cBhvr>
                                      <p:to>
                                        <p:strVal val="visible"/>
                                      </p:to>
                                    </p:set>
                                    <p:anim calcmode="lin" valueType="num">
                                      <p:cBhvr additive="base">
                                        <p:cTn id="60" dur="750" fill="hold"/>
                                        <p:tgtEl>
                                          <p:spTgt spid="49"/>
                                        </p:tgtEl>
                                        <p:attrNameLst>
                                          <p:attrName>ppt_x</p:attrName>
                                        </p:attrNameLst>
                                      </p:cBhvr>
                                      <p:tavLst>
                                        <p:tav tm="0">
                                          <p:val>
                                            <p:strVal val="0-#ppt_w/2"/>
                                          </p:val>
                                        </p:tav>
                                        <p:tav tm="100000">
                                          <p:val>
                                            <p:strVal val="#ppt_x"/>
                                          </p:val>
                                        </p:tav>
                                      </p:tavLst>
                                    </p:anim>
                                    <p:anim calcmode="lin" valueType="num">
                                      <p:cBhvr additive="base">
                                        <p:cTn id="61" dur="750" fill="hold"/>
                                        <p:tgtEl>
                                          <p:spTgt spid="49"/>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 presetClass="entr" presetSubtype="12" fill="hold"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750" fill="hold"/>
                                        <p:tgtEl>
                                          <p:spTgt spid="32"/>
                                        </p:tgtEl>
                                        <p:attrNameLst>
                                          <p:attrName>ppt_x</p:attrName>
                                        </p:attrNameLst>
                                      </p:cBhvr>
                                      <p:tavLst>
                                        <p:tav tm="0">
                                          <p:val>
                                            <p:strVal val="0-#ppt_w/2"/>
                                          </p:val>
                                        </p:tav>
                                        <p:tav tm="100000">
                                          <p:val>
                                            <p:strVal val="#ppt_x"/>
                                          </p:val>
                                        </p:tav>
                                      </p:tavLst>
                                    </p:anim>
                                    <p:anim calcmode="lin" valueType="num">
                                      <p:cBhvr additive="base">
                                        <p:cTn id="72" dur="75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gtEl>
                                        <p:attrNameLst>
                                          <p:attrName>style.visibility</p:attrName>
                                        </p:attrNameLst>
                                      </p:cBhvr>
                                      <p:to>
                                        <p:strVal val="visible"/>
                                      </p:to>
                                    </p:set>
                                    <p:anim calcmode="lin" valueType="num">
                                      <p:cBhvr additive="base">
                                        <p:cTn id="75" dur="750" fill="hold"/>
                                        <p:tgtEl>
                                          <p:spTgt spid="50"/>
                                        </p:tgtEl>
                                        <p:attrNameLst>
                                          <p:attrName>ppt_x</p:attrName>
                                        </p:attrNameLst>
                                      </p:cBhvr>
                                      <p:tavLst>
                                        <p:tav tm="0">
                                          <p:val>
                                            <p:strVal val="0-#ppt_w/2"/>
                                          </p:val>
                                        </p:tav>
                                        <p:tav tm="100000">
                                          <p:val>
                                            <p:strVal val="#ppt_x"/>
                                          </p:val>
                                        </p:tav>
                                      </p:tavLst>
                                    </p:anim>
                                    <p:anim calcmode="lin" valueType="num">
                                      <p:cBhvr additive="base">
                                        <p:cTn id="76" dur="750" fill="hold"/>
                                        <p:tgtEl>
                                          <p:spTgt spid="50"/>
                                        </p:tgtEl>
                                        <p:attrNameLst>
                                          <p:attrName>ppt_y</p:attrName>
                                        </p:attrNameLst>
                                      </p:cBhvr>
                                      <p:tavLst>
                                        <p:tav tm="0">
                                          <p:val>
                                            <p:strVal val="1+#ppt_h/2"/>
                                          </p:val>
                                        </p:tav>
                                        <p:tav tm="100000">
                                          <p:val>
                                            <p:strVal val="#ppt_y"/>
                                          </p:val>
                                        </p:tav>
                                      </p:tavLst>
                                    </p:anim>
                                  </p:childTnLst>
                                </p:cTn>
                              </p:par>
                            </p:childTnLst>
                          </p:cTn>
                        </p:par>
                        <p:par>
                          <p:cTn id="77" fill="hold">
                            <p:stCondLst>
                              <p:cond delay="8750"/>
                            </p:stCondLst>
                            <p:childTnLst>
                              <p:par>
                                <p:cTn id="78" presetID="42" presetClass="entr" presetSubtype="0" fill="hold" grpId="0" nodeType="after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1000"/>
                                        <p:tgtEl>
                                          <p:spTgt spid="39"/>
                                        </p:tgtEl>
                                      </p:cBhvr>
                                    </p:animEffect>
                                    <p:anim calcmode="lin" valueType="num">
                                      <p:cBhvr>
                                        <p:cTn id="81" dur="1000" fill="hold"/>
                                        <p:tgtEl>
                                          <p:spTgt spid="39"/>
                                        </p:tgtEl>
                                        <p:attrNameLst>
                                          <p:attrName>ppt_x</p:attrName>
                                        </p:attrNameLst>
                                      </p:cBhvr>
                                      <p:tavLst>
                                        <p:tav tm="0">
                                          <p:val>
                                            <p:strVal val="#ppt_x"/>
                                          </p:val>
                                        </p:tav>
                                        <p:tav tm="100000">
                                          <p:val>
                                            <p:strVal val="#ppt_x"/>
                                          </p:val>
                                        </p:tav>
                                      </p:tavLst>
                                    </p:anim>
                                    <p:anim calcmode="lin" valueType="num">
                                      <p:cBhvr>
                                        <p:cTn id="8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38" grpId="0"/>
      <p:bldP spid="39" grpId="0"/>
      <p:bldP spid="45" grpId="0"/>
      <p:bldP spid="46" grpId="0"/>
      <p:bldP spid="47" grpId="0"/>
      <p:bldP spid="49" grpId="0"/>
      <p:bldP spid="50" grpId="0"/>
      <p:bldP spid="51" grpId="0"/>
      <p:bldP spid="52" grpId="0"/>
      <p:bldP spid="53"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a:effectLst/>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780149"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4828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260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692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10C91976-8F5C-473B-86AF-9C1A9D59CB94}"/>
              </a:ext>
            </a:extLst>
          </p:cNvPr>
          <p:cNvGrpSpPr/>
          <p:nvPr/>
        </p:nvGrpSpPr>
        <p:grpSpPr>
          <a:xfrm>
            <a:off x="1348532" y="4950286"/>
            <a:ext cx="3952411" cy="1447800"/>
            <a:chOff x="1348532" y="4950286"/>
            <a:chExt cx="3952411" cy="1447800"/>
          </a:xfrm>
        </p:grpSpPr>
        <p:sp>
          <p:nvSpPr>
            <p:cNvPr id="21" name="Freeform: Shape 20">
              <a:extLst>
                <a:ext uri="{FF2B5EF4-FFF2-40B4-BE49-F238E27FC236}">
                  <a16:creationId xmlns:a16="http://schemas.microsoft.com/office/drawing/2014/main" id="{6A760C02-08A0-45E0-8D0E-95D1BA4BBA25}"/>
                </a:ext>
              </a:extLst>
            </p:cNvPr>
            <p:cNvSpPr/>
            <p:nvPr/>
          </p:nvSpPr>
          <p:spPr>
            <a:xfrm>
              <a:off x="1348532" y="4950286"/>
              <a:ext cx="3952411" cy="1447800"/>
            </a:xfrm>
            <a:custGeom>
              <a:avLst/>
              <a:gdLst>
                <a:gd name="connsiteX0" fmla="*/ 0 w 3952411"/>
                <a:gd name="connsiteY0" fmla="*/ 0 h 1447800"/>
                <a:gd name="connsiteX1" fmla="*/ 3657600 w 3952411"/>
                <a:gd name="connsiteY1" fmla="*/ 0 h 1447800"/>
                <a:gd name="connsiteX2" fmla="*/ 3657600 w 3952411"/>
                <a:gd name="connsiteY2" fmla="*/ 907501 h 1447800"/>
                <a:gd name="connsiteX3" fmla="*/ 3952411 w 3952411"/>
                <a:gd name="connsiteY3" fmla="*/ 1069301 h 1447800"/>
                <a:gd name="connsiteX4" fmla="*/ 3657600 w 3952411"/>
                <a:gd name="connsiteY4" fmla="*/ 1231101 h 1447800"/>
                <a:gd name="connsiteX5" fmla="*/ 365760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57600" y="0"/>
                  </a:lnTo>
                  <a:lnTo>
                    <a:pt x="3657600" y="907501"/>
                  </a:lnTo>
                  <a:lnTo>
                    <a:pt x="3952411" y="1069301"/>
                  </a:lnTo>
                  <a:lnTo>
                    <a:pt x="3657600" y="1231101"/>
                  </a:lnTo>
                  <a:lnTo>
                    <a:pt x="3657600" y="1447800"/>
                  </a:lnTo>
                  <a:lnTo>
                    <a:pt x="0" y="1447800"/>
                  </a:lnTo>
                  <a:close/>
                </a:path>
              </a:pathLst>
            </a:custGeom>
            <a:solidFill>
              <a:srgbClr val="85C40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A8AA8312-11B2-47A4-AF0F-5C475D8AE485}"/>
                </a:ext>
              </a:extLst>
            </p:cNvPr>
            <p:cNvSpPr txBox="1"/>
            <p:nvPr/>
          </p:nvSpPr>
          <p:spPr>
            <a:xfrm>
              <a:off x="1920240" y="5117110"/>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3" name="Group 2">
            <a:extLst>
              <a:ext uri="{FF2B5EF4-FFF2-40B4-BE49-F238E27FC236}">
                <a16:creationId xmlns:a16="http://schemas.microsoft.com/office/drawing/2014/main" id="{CC4E0C84-8355-4324-9A25-A88D641EF986}"/>
              </a:ext>
            </a:extLst>
          </p:cNvPr>
          <p:cNvGrpSpPr/>
          <p:nvPr/>
        </p:nvGrpSpPr>
        <p:grpSpPr>
          <a:xfrm>
            <a:off x="1348532" y="3320797"/>
            <a:ext cx="3952411" cy="1447800"/>
            <a:chOff x="1348532" y="3320797"/>
            <a:chExt cx="3952411" cy="1447800"/>
          </a:xfrm>
        </p:grpSpPr>
        <p:sp>
          <p:nvSpPr>
            <p:cNvPr id="26" name="Freeform: Shape 25">
              <a:extLst>
                <a:ext uri="{FF2B5EF4-FFF2-40B4-BE49-F238E27FC236}">
                  <a16:creationId xmlns:a16="http://schemas.microsoft.com/office/drawing/2014/main" id="{60A9CBE3-0473-4DD3-8F8E-9FD7574F1775}"/>
                </a:ext>
              </a:extLst>
            </p:cNvPr>
            <p:cNvSpPr/>
            <p:nvPr/>
          </p:nvSpPr>
          <p:spPr>
            <a:xfrm>
              <a:off x="1348532" y="3320797"/>
              <a:ext cx="3952411" cy="1447800"/>
            </a:xfrm>
            <a:custGeom>
              <a:avLst/>
              <a:gdLst>
                <a:gd name="connsiteX0" fmla="*/ 0 w 3952411"/>
                <a:gd name="connsiteY0" fmla="*/ 0 h 1447800"/>
                <a:gd name="connsiteX1" fmla="*/ 3649980 w 3952411"/>
                <a:gd name="connsiteY1" fmla="*/ 0 h 1447800"/>
                <a:gd name="connsiteX2" fmla="*/ 3649980 w 3952411"/>
                <a:gd name="connsiteY2" fmla="*/ 565952 h 1447800"/>
                <a:gd name="connsiteX3" fmla="*/ 3952411 w 3952411"/>
                <a:gd name="connsiteY3" fmla="*/ 719494 h 1447800"/>
                <a:gd name="connsiteX4" fmla="*/ 3649980 w 3952411"/>
                <a:gd name="connsiteY4" fmla="*/ 873035 h 1447800"/>
                <a:gd name="connsiteX5" fmla="*/ 364998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49980" y="0"/>
                  </a:lnTo>
                  <a:lnTo>
                    <a:pt x="3649980" y="565952"/>
                  </a:lnTo>
                  <a:lnTo>
                    <a:pt x="3952411" y="719494"/>
                  </a:lnTo>
                  <a:lnTo>
                    <a:pt x="3649980" y="873035"/>
                  </a:lnTo>
                  <a:lnTo>
                    <a:pt x="3649980" y="1447800"/>
                  </a:lnTo>
                  <a:lnTo>
                    <a:pt x="0" y="1447800"/>
                  </a:lnTo>
                  <a:close/>
                </a:path>
              </a:pathLst>
            </a:custGeom>
            <a:solidFill>
              <a:srgbClr val="3EB8C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A954006C-E795-47D3-A7DB-B1FC0DB05C9B}"/>
                </a:ext>
              </a:extLst>
            </p:cNvPr>
            <p:cNvSpPr txBox="1"/>
            <p:nvPr/>
          </p:nvSpPr>
          <p:spPr>
            <a:xfrm>
              <a:off x="1920240" y="3474067"/>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2" name="Group 1">
            <a:extLst>
              <a:ext uri="{FF2B5EF4-FFF2-40B4-BE49-F238E27FC236}">
                <a16:creationId xmlns:a16="http://schemas.microsoft.com/office/drawing/2014/main" id="{662F3578-FF14-453B-ABBB-DF170C3BD861}"/>
              </a:ext>
            </a:extLst>
          </p:cNvPr>
          <p:cNvGrpSpPr/>
          <p:nvPr/>
        </p:nvGrpSpPr>
        <p:grpSpPr>
          <a:xfrm>
            <a:off x="1348532" y="1682496"/>
            <a:ext cx="3952411" cy="1447800"/>
            <a:chOff x="1348532" y="1682496"/>
            <a:chExt cx="3952411" cy="1447800"/>
          </a:xfrm>
        </p:grpSpPr>
        <p:sp>
          <p:nvSpPr>
            <p:cNvPr id="8" name="Freeform: Shape 7">
              <a:extLst>
                <a:ext uri="{FF2B5EF4-FFF2-40B4-BE49-F238E27FC236}">
                  <a16:creationId xmlns:a16="http://schemas.microsoft.com/office/drawing/2014/main" id="{7E4882BA-F587-45C8-B08A-920F79A32803}"/>
                </a:ext>
              </a:extLst>
            </p:cNvPr>
            <p:cNvSpPr/>
            <p:nvPr/>
          </p:nvSpPr>
          <p:spPr>
            <a:xfrm flipV="1">
              <a:off x="1348532" y="1682496"/>
              <a:ext cx="3952411" cy="1447800"/>
            </a:xfrm>
            <a:custGeom>
              <a:avLst/>
              <a:gdLst>
                <a:gd name="connsiteX0" fmla="*/ 0 w 3952411"/>
                <a:gd name="connsiteY0" fmla="*/ 0 h 1447800"/>
                <a:gd name="connsiteX1" fmla="*/ 3657600 w 3952411"/>
                <a:gd name="connsiteY1" fmla="*/ 0 h 1447800"/>
                <a:gd name="connsiteX2" fmla="*/ 3657600 w 3952411"/>
                <a:gd name="connsiteY2" fmla="*/ 907501 h 1447800"/>
                <a:gd name="connsiteX3" fmla="*/ 3952411 w 3952411"/>
                <a:gd name="connsiteY3" fmla="*/ 1069301 h 1447800"/>
                <a:gd name="connsiteX4" fmla="*/ 3657600 w 3952411"/>
                <a:gd name="connsiteY4" fmla="*/ 1231101 h 1447800"/>
                <a:gd name="connsiteX5" fmla="*/ 365760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57600" y="0"/>
                  </a:lnTo>
                  <a:lnTo>
                    <a:pt x="3657600" y="907501"/>
                  </a:lnTo>
                  <a:lnTo>
                    <a:pt x="3952411" y="1069301"/>
                  </a:lnTo>
                  <a:lnTo>
                    <a:pt x="3657600" y="1231101"/>
                  </a:lnTo>
                  <a:lnTo>
                    <a:pt x="3657600" y="1447800"/>
                  </a:lnTo>
                  <a:lnTo>
                    <a:pt x="0" y="1447800"/>
                  </a:lnTo>
                  <a:close/>
                </a:path>
              </a:pathLst>
            </a:custGeom>
            <a:solidFill>
              <a:srgbClr val="FF2B2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03AD49B8-9F54-4E48-97E6-D3356AF5D131}"/>
                </a:ext>
              </a:extLst>
            </p:cNvPr>
            <p:cNvSpPr txBox="1"/>
            <p:nvPr/>
          </p:nvSpPr>
          <p:spPr>
            <a:xfrm>
              <a:off x="1920240" y="1849320"/>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15" name="Group 14">
            <a:extLst>
              <a:ext uri="{FF2B5EF4-FFF2-40B4-BE49-F238E27FC236}">
                <a16:creationId xmlns:a16="http://schemas.microsoft.com/office/drawing/2014/main" id="{70D0DA93-32D7-4AD3-BED3-9C1C6D6423B2}"/>
              </a:ext>
            </a:extLst>
          </p:cNvPr>
          <p:cNvGrpSpPr/>
          <p:nvPr/>
        </p:nvGrpSpPr>
        <p:grpSpPr>
          <a:xfrm>
            <a:off x="5663945" y="731520"/>
            <a:ext cx="914400" cy="914400"/>
            <a:chOff x="6709316" y="1914791"/>
            <a:chExt cx="914400" cy="914400"/>
          </a:xfrm>
        </p:grpSpPr>
        <p:grpSp>
          <p:nvGrpSpPr>
            <p:cNvPr id="14" name="Group 13">
              <a:extLst>
                <a:ext uri="{FF2B5EF4-FFF2-40B4-BE49-F238E27FC236}">
                  <a16:creationId xmlns:a16="http://schemas.microsoft.com/office/drawing/2014/main" id="{58B1908F-585A-4243-AD98-06D11076A0BE}"/>
                </a:ext>
              </a:extLst>
            </p:cNvPr>
            <p:cNvGrpSpPr/>
            <p:nvPr/>
          </p:nvGrpSpPr>
          <p:grpSpPr>
            <a:xfrm>
              <a:off x="6709316" y="1914791"/>
              <a:ext cx="914400" cy="914400"/>
              <a:chOff x="6709316" y="1914791"/>
              <a:chExt cx="914400" cy="914400"/>
            </a:xfrm>
          </p:grpSpPr>
          <p:sp>
            <p:nvSpPr>
              <p:cNvPr id="12" name="Oval 11">
                <a:extLst>
                  <a:ext uri="{FF2B5EF4-FFF2-40B4-BE49-F238E27FC236}">
                    <a16:creationId xmlns:a16="http://schemas.microsoft.com/office/drawing/2014/main" id="{B43F4291-CDF1-4606-9E2C-CFEADC5F000F}"/>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12">
                <a:extLst>
                  <a:ext uri="{FF2B5EF4-FFF2-40B4-BE49-F238E27FC236}">
                    <a16:creationId xmlns:a16="http://schemas.microsoft.com/office/drawing/2014/main" id="{69226028-80DC-43D9-9764-431A4A6D0B19}"/>
                  </a:ext>
                </a:extLst>
              </p:cNvPr>
              <p:cNvSpPr>
                <a:spLocks noChangeAspect="1"/>
              </p:cNvSpPr>
              <p:nvPr/>
            </p:nvSpPr>
            <p:spPr>
              <a:xfrm>
                <a:off x="6803136" y="2006231"/>
                <a:ext cx="731520" cy="731520"/>
              </a:xfrm>
              <a:prstGeom prst="ellipse">
                <a:avLst/>
              </a:prstGeom>
              <a:solidFill>
                <a:srgbClr val="FF2B2A"/>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TextBox 8">
              <a:extLst>
                <a:ext uri="{FF2B5EF4-FFF2-40B4-BE49-F238E27FC236}">
                  <a16:creationId xmlns:a16="http://schemas.microsoft.com/office/drawing/2014/main" id="{54549FAB-3787-499C-9699-99D8A7500D1B}"/>
                </a:ext>
              </a:extLst>
            </p:cNvPr>
            <p:cNvSpPr txBox="1"/>
            <p:nvPr/>
          </p:nvSpPr>
          <p:spPr>
            <a:xfrm>
              <a:off x="6869336" y="2039112"/>
              <a:ext cx="594360" cy="6278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6" name="Group 5">
            <a:extLst>
              <a:ext uri="{FF2B5EF4-FFF2-40B4-BE49-F238E27FC236}">
                <a16:creationId xmlns:a16="http://schemas.microsoft.com/office/drawing/2014/main" id="{930DEE82-2A6B-48E4-B2D9-684972DBCEDB}"/>
              </a:ext>
            </a:extLst>
          </p:cNvPr>
          <p:cNvGrpSpPr/>
          <p:nvPr/>
        </p:nvGrpSpPr>
        <p:grpSpPr>
          <a:xfrm>
            <a:off x="845612" y="1903476"/>
            <a:ext cx="1005840" cy="1005840"/>
            <a:chOff x="845612" y="1903476"/>
            <a:chExt cx="1005840" cy="1005840"/>
          </a:xfrm>
        </p:grpSpPr>
        <p:sp>
          <p:nvSpPr>
            <p:cNvPr id="4" name="Oval 3">
              <a:extLst>
                <a:ext uri="{FF2B5EF4-FFF2-40B4-BE49-F238E27FC236}">
                  <a16:creationId xmlns:a16="http://schemas.microsoft.com/office/drawing/2014/main" id="{71879368-6700-4479-BC90-12EE405EA6F6}"/>
                </a:ext>
              </a:extLst>
            </p:cNvPr>
            <p:cNvSpPr>
              <a:spLocks noChangeAspect="1"/>
            </p:cNvSpPr>
            <p:nvPr/>
          </p:nvSpPr>
          <p:spPr>
            <a:xfrm>
              <a:off x="845612" y="1903476"/>
              <a:ext cx="1005840" cy="1005840"/>
            </a:xfrm>
            <a:prstGeom prst="ellipse">
              <a:avLst/>
            </a:prstGeom>
            <a:solidFill>
              <a:schemeClr val="bg1"/>
            </a:solidFill>
            <a:ln w="31750">
              <a:solidFill>
                <a:srgbClr val="FF2B2A"/>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6">
              <a:extLst>
                <a:ext uri="{FF2B5EF4-FFF2-40B4-BE49-F238E27FC236}">
                  <a16:creationId xmlns:a16="http://schemas.microsoft.com/office/drawing/2014/main" id="{021B0ABE-DF20-4068-88AE-6DD820387E92}"/>
                </a:ext>
              </a:extLst>
            </p:cNvPr>
            <p:cNvSpPr>
              <a:spLocks noChangeAspect="1" noChangeArrowheads="1"/>
            </p:cNvSpPr>
            <p:nvPr/>
          </p:nvSpPr>
          <p:spPr bwMode="auto">
            <a:xfrm>
              <a:off x="1112520" y="2212963"/>
              <a:ext cx="457200" cy="386864"/>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rgbClr val="4D4D4D"/>
            </a:solidFill>
            <a:ln>
              <a:noFill/>
            </a:ln>
            <a:effectLst/>
          </p:spPr>
          <p:txBody>
            <a:bodyPr wrap="none" anchor="ctr"/>
            <a:lstStyle/>
            <a:p>
              <a:endParaRPr lang="en-US"/>
            </a:p>
          </p:txBody>
        </p:sp>
      </p:grpSp>
      <p:sp>
        <p:nvSpPr>
          <p:cNvPr id="20" name="TextBox 19">
            <a:extLst>
              <a:ext uri="{FF2B5EF4-FFF2-40B4-BE49-F238E27FC236}">
                <a16:creationId xmlns:a16="http://schemas.microsoft.com/office/drawing/2014/main" id="{32F2A4B6-AA33-439C-8354-B65BA589A8B7}"/>
              </a:ext>
            </a:extLst>
          </p:cNvPr>
          <p:cNvSpPr txBox="1"/>
          <p:nvPr/>
        </p:nvSpPr>
        <p:spPr>
          <a:xfrm>
            <a:off x="6644709" y="64008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27" name="Group 26">
            <a:extLst>
              <a:ext uri="{FF2B5EF4-FFF2-40B4-BE49-F238E27FC236}">
                <a16:creationId xmlns:a16="http://schemas.microsoft.com/office/drawing/2014/main" id="{0F775407-17D8-48FB-9452-CC364FCB1BD8}"/>
              </a:ext>
            </a:extLst>
          </p:cNvPr>
          <p:cNvGrpSpPr/>
          <p:nvPr/>
        </p:nvGrpSpPr>
        <p:grpSpPr>
          <a:xfrm>
            <a:off x="5667796" y="5120640"/>
            <a:ext cx="914400" cy="914400"/>
            <a:chOff x="6709316" y="1914791"/>
            <a:chExt cx="914400" cy="914400"/>
          </a:xfrm>
        </p:grpSpPr>
        <p:grpSp>
          <p:nvGrpSpPr>
            <p:cNvPr id="28" name="Group 27">
              <a:extLst>
                <a:ext uri="{FF2B5EF4-FFF2-40B4-BE49-F238E27FC236}">
                  <a16:creationId xmlns:a16="http://schemas.microsoft.com/office/drawing/2014/main" id="{83698BBE-CC34-4A7C-AEFA-EF5874FF48AB}"/>
                </a:ext>
              </a:extLst>
            </p:cNvPr>
            <p:cNvGrpSpPr/>
            <p:nvPr/>
          </p:nvGrpSpPr>
          <p:grpSpPr>
            <a:xfrm>
              <a:off x="6709316" y="1914791"/>
              <a:ext cx="914400" cy="914400"/>
              <a:chOff x="6709316" y="1914791"/>
              <a:chExt cx="914400" cy="914400"/>
            </a:xfrm>
          </p:grpSpPr>
          <p:sp>
            <p:nvSpPr>
              <p:cNvPr id="30" name="Oval 29">
                <a:extLst>
                  <a:ext uri="{FF2B5EF4-FFF2-40B4-BE49-F238E27FC236}">
                    <a16:creationId xmlns:a16="http://schemas.microsoft.com/office/drawing/2014/main" id="{0C440229-2A36-4075-95D5-04B101A4C6AA}"/>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30">
                <a:extLst>
                  <a:ext uri="{FF2B5EF4-FFF2-40B4-BE49-F238E27FC236}">
                    <a16:creationId xmlns:a16="http://schemas.microsoft.com/office/drawing/2014/main" id="{2EA14221-CC6A-4269-88A5-B71E17B94CEB}"/>
                  </a:ext>
                </a:extLst>
              </p:cNvPr>
              <p:cNvSpPr>
                <a:spLocks noChangeAspect="1"/>
              </p:cNvSpPr>
              <p:nvPr/>
            </p:nvSpPr>
            <p:spPr>
              <a:xfrm>
                <a:off x="6803136" y="2006231"/>
                <a:ext cx="731520" cy="731520"/>
              </a:xfrm>
              <a:prstGeom prst="ellipse">
                <a:avLst/>
              </a:prstGeom>
              <a:solidFill>
                <a:srgbClr val="85C40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TextBox 28">
              <a:extLst>
                <a:ext uri="{FF2B5EF4-FFF2-40B4-BE49-F238E27FC236}">
                  <a16:creationId xmlns:a16="http://schemas.microsoft.com/office/drawing/2014/main" id="{D6ACD456-B50E-492B-BB6B-8C7D0937D3CC}"/>
                </a:ext>
              </a:extLst>
            </p:cNvPr>
            <p:cNvSpPr txBox="1"/>
            <p:nvPr/>
          </p:nvSpPr>
          <p:spPr>
            <a:xfrm>
              <a:off x="6869336" y="2039112"/>
              <a:ext cx="594360" cy="6278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32" name="TextBox 31">
            <a:extLst>
              <a:ext uri="{FF2B5EF4-FFF2-40B4-BE49-F238E27FC236}">
                <a16:creationId xmlns:a16="http://schemas.microsoft.com/office/drawing/2014/main" id="{ADFB81F9-9608-4C4C-973C-BD37B6086410}"/>
              </a:ext>
            </a:extLst>
          </p:cNvPr>
          <p:cNvSpPr txBox="1"/>
          <p:nvPr/>
        </p:nvSpPr>
        <p:spPr>
          <a:xfrm>
            <a:off x="6600446" y="502920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33" name="Group 32">
            <a:extLst>
              <a:ext uri="{FF2B5EF4-FFF2-40B4-BE49-F238E27FC236}">
                <a16:creationId xmlns:a16="http://schemas.microsoft.com/office/drawing/2014/main" id="{F21AC5C7-60B0-4CB6-8F35-67A94F9FDB24}"/>
              </a:ext>
            </a:extLst>
          </p:cNvPr>
          <p:cNvGrpSpPr/>
          <p:nvPr/>
        </p:nvGrpSpPr>
        <p:grpSpPr>
          <a:xfrm>
            <a:off x="5663945" y="2926080"/>
            <a:ext cx="914400" cy="914400"/>
            <a:chOff x="6709316" y="1914791"/>
            <a:chExt cx="914400" cy="914400"/>
          </a:xfrm>
        </p:grpSpPr>
        <p:grpSp>
          <p:nvGrpSpPr>
            <p:cNvPr id="34" name="Group 33">
              <a:extLst>
                <a:ext uri="{FF2B5EF4-FFF2-40B4-BE49-F238E27FC236}">
                  <a16:creationId xmlns:a16="http://schemas.microsoft.com/office/drawing/2014/main" id="{A306AA62-3C24-4E62-8224-4AED644940F8}"/>
                </a:ext>
              </a:extLst>
            </p:cNvPr>
            <p:cNvGrpSpPr/>
            <p:nvPr/>
          </p:nvGrpSpPr>
          <p:grpSpPr>
            <a:xfrm>
              <a:off x="6709316" y="1914791"/>
              <a:ext cx="914400" cy="914400"/>
              <a:chOff x="6709316" y="1914791"/>
              <a:chExt cx="914400" cy="914400"/>
            </a:xfrm>
          </p:grpSpPr>
          <p:sp>
            <p:nvSpPr>
              <p:cNvPr id="36" name="Oval 35">
                <a:extLst>
                  <a:ext uri="{FF2B5EF4-FFF2-40B4-BE49-F238E27FC236}">
                    <a16:creationId xmlns:a16="http://schemas.microsoft.com/office/drawing/2014/main" id="{A9FCC8DB-5C55-4F1C-AA0A-33D43F58B2DC}"/>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9E40A3AC-33BF-4F81-BDB0-EC3AE42B0F04}"/>
                  </a:ext>
                </a:extLst>
              </p:cNvPr>
              <p:cNvSpPr>
                <a:spLocks noChangeAspect="1"/>
              </p:cNvSpPr>
              <p:nvPr/>
            </p:nvSpPr>
            <p:spPr>
              <a:xfrm>
                <a:off x="6803136" y="2006231"/>
                <a:ext cx="731520" cy="731520"/>
              </a:xfrm>
              <a:prstGeom prst="ellipse">
                <a:avLst/>
              </a:prstGeom>
              <a:solidFill>
                <a:srgbClr val="3EB8C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5" name="TextBox 34">
              <a:extLst>
                <a:ext uri="{FF2B5EF4-FFF2-40B4-BE49-F238E27FC236}">
                  <a16:creationId xmlns:a16="http://schemas.microsoft.com/office/drawing/2014/main" id="{C32CEE9A-CB6A-4B3B-95EC-24E48AF28DAC}"/>
                </a:ext>
              </a:extLst>
            </p:cNvPr>
            <p:cNvSpPr txBox="1"/>
            <p:nvPr/>
          </p:nvSpPr>
          <p:spPr>
            <a:xfrm>
              <a:off x="6869336" y="2039112"/>
              <a:ext cx="594360" cy="594360"/>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38" name="TextBox 37">
            <a:extLst>
              <a:ext uri="{FF2B5EF4-FFF2-40B4-BE49-F238E27FC236}">
                <a16:creationId xmlns:a16="http://schemas.microsoft.com/office/drawing/2014/main" id="{DAAF3478-7F86-492A-B9D4-DDA6EDD6E815}"/>
              </a:ext>
            </a:extLst>
          </p:cNvPr>
          <p:cNvSpPr txBox="1"/>
          <p:nvPr/>
        </p:nvSpPr>
        <p:spPr>
          <a:xfrm>
            <a:off x="6644709" y="283464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7" name="Group 6">
            <a:extLst>
              <a:ext uri="{FF2B5EF4-FFF2-40B4-BE49-F238E27FC236}">
                <a16:creationId xmlns:a16="http://schemas.microsoft.com/office/drawing/2014/main" id="{DFA3C032-4347-4648-A2EF-69746A74B734}"/>
              </a:ext>
            </a:extLst>
          </p:cNvPr>
          <p:cNvGrpSpPr/>
          <p:nvPr/>
        </p:nvGrpSpPr>
        <p:grpSpPr>
          <a:xfrm>
            <a:off x="838200" y="3528223"/>
            <a:ext cx="1005840" cy="1005840"/>
            <a:chOff x="838200" y="3528223"/>
            <a:chExt cx="1005840" cy="1005840"/>
          </a:xfrm>
        </p:grpSpPr>
        <p:sp>
          <p:nvSpPr>
            <p:cNvPr id="39" name="Oval 38">
              <a:extLst>
                <a:ext uri="{FF2B5EF4-FFF2-40B4-BE49-F238E27FC236}">
                  <a16:creationId xmlns:a16="http://schemas.microsoft.com/office/drawing/2014/main" id="{9D2E7051-FAAE-41F1-9F69-76AC27E9304C}"/>
                </a:ext>
              </a:extLst>
            </p:cNvPr>
            <p:cNvSpPr>
              <a:spLocks noChangeAspect="1"/>
            </p:cNvSpPr>
            <p:nvPr/>
          </p:nvSpPr>
          <p:spPr>
            <a:xfrm>
              <a:off x="838200" y="3528223"/>
              <a:ext cx="1005840" cy="1005840"/>
            </a:xfrm>
            <a:prstGeom prst="ellipse">
              <a:avLst/>
            </a:prstGeom>
            <a:solidFill>
              <a:schemeClr val="bg1"/>
            </a:solidFill>
            <a:ln w="31750">
              <a:solidFill>
                <a:srgbClr val="3EB8CD"/>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8">
              <a:extLst>
                <a:ext uri="{FF2B5EF4-FFF2-40B4-BE49-F238E27FC236}">
                  <a16:creationId xmlns:a16="http://schemas.microsoft.com/office/drawing/2014/main" id="{65A71431-8585-4271-8E5D-0FE7177A56D6}"/>
                </a:ext>
              </a:extLst>
            </p:cNvPr>
            <p:cNvSpPr>
              <a:spLocks noChangeAspect="1" noChangeArrowheads="1"/>
            </p:cNvSpPr>
            <p:nvPr/>
          </p:nvSpPr>
          <p:spPr bwMode="auto">
            <a:xfrm rot="21600000">
              <a:off x="1150412" y="3816096"/>
              <a:ext cx="365760" cy="503853"/>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rgbClr val="4D4D4D"/>
            </a:solidFill>
            <a:ln>
              <a:noFill/>
            </a:ln>
            <a:effectLst/>
          </p:spPr>
          <p:txBody>
            <a:bodyPr wrap="none" anchor="ctr"/>
            <a:lstStyle/>
            <a:p>
              <a:endParaRPr lang="en-US">
                <a:solidFill>
                  <a:schemeClr val="bg1"/>
                </a:solidFill>
              </a:endParaRPr>
            </a:p>
          </p:txBody>
        </p:sp>
      </p:grpSp>
      <p:grpSp>
        <p:nvGrpSpPr>
          <p:cNvPr id="10" name="Group 9">
            <a:extLst>
              <a:ext uri="{FF2B5EF4-FFF2-40B4-BE49-F238E27FC236}">
                <a16:creationId xmlns:a16="http://schemas.microsoft.com/office/drawing/2014/main" id="{BAE10F77-3587-48CA-8117-D2AEAFFC4039}"/>
              </a:ext>
            </a:extLst>
          </p:cNvPr>
          <p:cNvGrpSpPr/>
          <p:nvPr/>
        </p:nvGrpSpPr>
        <p:grpSpPr>
          <a:xfrm>
            <a:off x="845612" y="5177867"/>
            <a:ext cx="1005840" cy="1005840"/>
            <a:chOff x="845612" y="5177867"/>
            <a:chExt cx="1005840" cy="1005840"/>
          </a:xfrm>
        </p:grpSpPr>
        <p:sp>
          <p:nvSpPr>
            <p:cNvPr id="40" name="Oval 39">
              <a:extLst>
                <a:ext uri="{FF2B5EF4-FFF2-40B4-BE49-F238E27FC236}">
                  <a16:creationId xmlns:a16="http://schemas.microsoft.com/office/drawing/2014/main" id="{687B2F7D-8DAF-4FAF-BE70-E66E20EB5ADC}"/>
                </a:ext>
              </a:extLst>
            </p:cNvPr>
            <p:cNvSpPr>
              <a:spLocks noChangeAspect="1"/>
            </p:cNvSpPr>
            <p:nvPr/>
          </p:nvSpPr>
          <p:spPr>
            <a:xfrm>
              <a:off x="845612" y="5177867"/>
              <a:ext cx="1005840" cy="1005840"/>
            </a:xfrm>
            <a:prstGeom prst="ellipse">
              <a:avLst/>
            </a:prstGeom>
            <a:solidFill>
              <a:schemeClr val="bg1"/>
            </a:solidFill>
            <a:ln w="19050">
              <a:solidFill>
                <a:srgbClr val="85C401"/>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3">
              <a:extLst>
                <a:ext uri="{FF2B5EF4-FFF2-40B4-BE49-F238E27FC236}">
                  <a16:creationId xmlns:a16="http://schemas.microsoft.com/office/drawing/2014/main" id="{8795F0A4-B94E-4053-BF3B-0F844BD1325F}"/>
                </a:ext>
              </a:extLst>
            </p:cNvPr>
            <p:cNvSpPr>
              <a:spLocks noChangeAspect="1" noChangeArrowheads="1"/>
            </p:cNvSpPr>
            <p:nvPr/>
          </p:nvSpPr>
          <p:spPr bwMode="auto">
            <a:xfrm rot="21480000">
              <a:off x="1141268" y="5473333"/>
              <a:ext cx="411480" cy="41490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rgbClr val="4D4D4D"/>
            </a:solidFill>
            <a:ln>
              <a:noFill/>
            </a:ln>
            <a:effectLst/>
          </p:spPr>
          <p:txBody>
            <a:bodyPr wrap="none" anchor="ctr"/>
            <a:lstStyle/>
            <a:p>
              <a:endParaRPr lang="en-US">
                <a:solidFill>
                  <a:schemeClr val="bg1"/>
                </a:solidFill>
              </a:endParaRPr>
            </a:p>
          </p:txBody>
        </p:sp>
      </p:grpSp>
      <p:sp>
        <p:nvSpPr>
          <p:cNvPr id="41" name="TextBox 40">
            <a:extLst>
              <a:ext uri="{FF2B5EF4-FFF2-40B4-BE49-F238E27FC236}">
                <a16:creationId xmlns:a16="http://schemas.microsoft.com/office/drawing/2014/main" id="{FC6D2EC3-E05B-4B53-9C6D-2232380564E6}"/>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3325468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53" presetClass="entr" presetSubtype="16"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p:cTn id="16" dur="1000" fill="hold"/>
                                        <p:tgtEl>
                                          <p:spTgt spid="6"/>
                                        </p:tgtEl>
                                        <p:attrNameLst>
                                          <p:attrName>ppt_w</p:attrName>
                                        </p:attrNameLst>
                                      </p:cBhvr>
                                      <p:tavLst>
                                        <p:tav tm="0">
                                          <p:val>
                                            <p:fltVal val="0"/>
                                          </p:val>
                                        </p:tav>
                                        <p:tav tm="100000">
                                          <p:val>
                                            <p:strVal val="#ppt_w"/>
                                          </p:val>
                                        </p:tav>
                                      </p:tavLst>
                                    </p:anim>
                                    <p:anim calcmode="lin" valueType="num">
                                      <p:cBhvr>
                                        <p:cTn id="17" dur="1000" fill="hold"/>
                                        <p:tgtEl>
                                          <p:spTgt spid="6"/>
                                        </p:tgtEl>
                                        <p:attrNameLst>
                                          <p:attrName>ppt_h</p:attrName>
                                        </p:attrNameLst>
                                      </p:cBhvr>
                                      <p:tavLst>
                                        <p:tav tm="0">
                                          <p:val>
                                            <p:fltVal val="0"/>
                                          </p:val>
                                        </p:tav>
                                        <p:tav tm="100000">
                                          <p:val>
                                            <p:strVal val="#ppt_h"/>
                                          </p:val>
                                        </p:tav>
                                      </p:tavLst>
                                    </p:anim>
                                    <p:animEffect transition="in" filter="fade">
                                      <p:cBhvr>
                                        <p:cTn id="18" dur="1000"/>
                                        <p:tgtEl>
                                          <p:spTgt spid="6"/>
                                        </p:tgtEl>
                                      </p:cBhvr>
                                    </p:animEffect>
                                  </p:childTnLst>
                                </p:cTn>
                              </p:par>
                            </p:childTnLst>
                          </p:cTn>
                        </p:par>
                        <p:par>
                          <p:cTn id="19" fill="hold">
                            <p:stCondLst>
                              <p:cond delay="1500"/>
                            </p:stCondLst>
                            <p:childTnLst>
                              <p:par>
                                <p:cTn id="20" presetID="53" presetClass="entr" presetSubtype="528"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p:cTn id="22" dur="500" fill="hold"/>
                                        <p:tgtEl>
                                          <p:spTgt spid="15"/>
                                        </p:tgtEl>
                                        <p:attrNameLst>
                                          <p:attrName>ppt_w</p:attrName>
                                        </p:attrNameLst>
                                      </p:cBhvr>
                                      <p:tavLst>
                                        <p:tav tm="0">
                                          <p:val>
                                            <p:fltVal val="0"/>
                                          </p:val>
                                        </p:tav>
                                        <p:tav tm="100000">
                                          <p:val>
                                            <p:strVal val="#ppt_w"/>
                                          </p:val>
                                        </p:tav>
                                      </p:tavLst>
                                    </p:anim>
                                    <p:anim calcmode="lin" valueType="num">
                                      <p:cBhvr>
                                        <p:cTn id="23" dur="500" fill="hold"/>
                                        <p:tgtEl>
                                          <p:spTgt spid="15"/>
                                        </p:tgtEl>
                                        <p:attrNameLst>
                                          <p:attrName>ppt_h</p:attrName>
                                        </p:attrNameLst>
                                      </p:cBhvr>
                                      <p:tavLst>
                                        <p:tav tm="0">
                                          <p:val>
                                            <p:fltVal val="0"/>
                                          </p:val>
                                        </p:tav>
                                        <p:tav tm="100000">
                                          <p:val>
                                            <p:strVal val="#ppt_h"/>
                                          </p:val>
                                        </p:tav>
                                      </p:tavLst>
                                    </p:anim>
                                    <p:animEffect transition="in" filter="fade">
                                      <p:cBhvr>
                                        <p:cTn id="24" dur="500"/>
                                        <p:tgtEl>
                                          <p:spTgt spid="15"/>
                                        </p:tgtEl>
                                      </p:cBhvr>
                                    </p:animEffect>
                                    <p:anim calcmode="lin" valueType="num">
                                      <p:cBhvr>
                                        <p:cTn id="25" dur="500" fill="hold"/>
                                        <p:tgtEl>
                                          <p:spTgt spid="15"/>
                                        </p:tgtEl>
                                        <p:attrNameLst>
                                          <p:attrName>ppt_x</p:attrName>
                                        </p:attrNameLst>
                                      </p:cBhvr>
                                      <p:tavLst>
                                        <p:tav tm="0">
                                          <p:val>
                                            <p:fltVal val="0.5"/>
                                          </p:val>
                                        </p:tav>
                                        <p:tav tm="100000">
                                          <p:val>
                                            <p:strVal val="#ppt_x"/>
                                          </p:val>
                                        </p:tav>
                                      </p:tavLst>
                                    </p:anim>
                                    <p:anim calcmode="lin" valueType="num">
                                      <p:cBhvr>
                                        <p:cTn id="26" dur="500" fill="hold"/>
                                        <p:tgtEl>
                                          <p:spTgt spid="15"/>
                                        </p:tgtEl>
                                        <p:attrNameLst>
                                          <p:attrName>ppt_y</p:attrName>
                                        </p:attrNameLst>
                                      </p:cBhvr>
                                      <p:tavLst>
                                        <p:tav tm="0">
                                          <p:val>
                                            <p:fltVal val="0.5"/>
                                          </p:val>
                                        </p:tav>
                                        <p:tav tm="100000">
                                          <p:val>
                                            <p:strVal val="#ppt_y"/>
                                          </p:val>
                                        </p:tav>
                                      </p:tavLst>
                                    </p:anim>
                                  </p:childTnLst>
                                </p:cTn>
                              </p:par>
                            </p:childTnLst>
                          </p:cTn>
                        </p:par>
                        <p:par>
                          <p:cTn id="27" fill="hold">
                            <p:stCondLst>
                              <p:cond delay="20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3000"/>
                            </p:stCondLst>
                            <p:childTnLst>
                              <p:par>
                                <p:cTn id="32" presetID="42"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1000"/>
                                        <p:tgtEl>
                                          <p:spTgt spid="3"/>
                                        </p:tgtEl>
                                      </p:cBhvr>
                                    </p:animEffect>
                                    <p:anim calcmode="lin" valueType="num">
                                      <p:cBhvr>
                                        <p:cTn id="35" dur="1000" fill="hold"/>
                                        <p:tgtEl>
                                          <p:spTgt spid="3"/>
                                        </p:tgtEl>
                                        <p:attrNameLst>
                                          <p:attrName>ppt_x</p:attrName>
                                        </p:attrNameLst>
                                      </p:cBhvr>
                                      <p:tavLst>
                                        <p:tav tm="0">
                                          <p:val>
                                            <p:strVal val="#ppt_x"/>
                                          </p:val>
                                        </p:tav>
                                        <p:tav tm="100000">
                                          <p:val>
                                            <p:strVal val="#ppt_x"/>
                                          </p:val>
                                        </p:tav>
                                      </p:tavLst>
                                    </p:anim>
                                    <p:anim calcmode="lin" valueType="num">
                                      <p:cBhvr>
                                        <p:cTn id="36" dur="1000" fill="hold"/>
                                        <p:tgtEl>
                                          <p:spTgt spid="3"/>
                                        </p:tgtEl>
                                        <p:attrNameLst>
                                          <p:attrName>ppt_y</p:attrName>
                                        </p:attrNameLst>
                                      </p:cBhvr>
                                      <p:tavLst>
                                        <p:tav tm="0">
                                          <p:val>
                                            <p:strVal val="#ppt_y+.1"/>
                                          </p:val>
                                        </p:tav>
                                        <p:tav tm="100000">
                                          <p:val>
                                            <p:strVal val="#ppt_y"/>
                                          </p:val>
                                        </p:tav>
                                      </p:tavLst>
                                    </p:anim>
                                  </p:childTnLst>
                                </p:cTn>
                              </p:par>
                              <p:par>
                                <p:cTn id="37" presetID="53" presetClass="entr" presetSubtype="16" fill="hold"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1000" fill="hold"/>
                                        <p:tgtEl>
                                          <p:spTgt spid="7"/>
                                        </p:tgtEl>
                                        <p:attrNameLst>
                                          <p:attrName>ppt_w</p:attrName>
                                        </p:attrNameLst>
                                      </p:cBhvr>
                                      <p:tavLst>
                                        <p:tav tm="0">
                                          <p:val>
                                            <p:fltVal val="0"/>
                                          </p:val>
                                        </p:tav>
                                        <p:tav tm="100000">
                                          <p:val>
                                            <p:strVal val="#ppt_w"/>
                                          </p:val>
                                        </p:tav>
                                      </p:tavLst>
                                    </p:anim>
                                    <p:anim calcmode="lin" valueType="num">
                                      <p:cBhvr>
                                        <p:cTn id="40" dur="1000" fill="hold"/>
                                        <p:tgtEl>
                                          <p:spTgt spid="7"/>
                                        </p:tgtEl>
                                        <p:attrNameLst>
                                          <p:attrName>ppt_h</p:attrName>
                                        </p:attrNameLst>
                                      </p:cBhvr>
                                      <p:tavLst>
                                        <p:tav tm="0">
                                          <p:val>
                                            <p:fltVal val="0"/>
                                          </p:val>
                                        </p:tav>
                                        <p:tav tm="100000">
                                          <p:val>
                                            <p:strVal val="#ppt_h"/>
                                          </p:val>
                                        </p:tav>
                                      </p:tavLst>
                                    </p:anim>
                                    <p:animEffect transition="in" filter="fade">
                                      <p:cBhvr>
                                        <p:cTn id="41" dur="1000"/>
                                        <p:tgtEl>
                                          <p:spTgt spid="7"/>
                                        </p:tgtEl>
                                      </p:cBhvr>
                                    </p:animEffect>
                                  </p:childTnLst>
                                </p:cTn>
                              </p:par>
                            </p:childTnLst>
                          </p:cTn>
                        </p:par>
                        <p:par>
                          <p:cTn id="42" fill="hold">
                            <p:stCondLst>
                              <p:cond delay="4000"/>
                            </p:stCondLst>
                            <p:childTnLst>
                              <p:par>
                                <p:cTn id="43" presetID="53" presetClass="entr" presetSubtype="528"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anim calcmode="lin" valueType="num">
                                      <p:cBhvr>
                                        <p:cTn id="48" dur="500" fill="hold"/>
                                        <p:tgtEl>
                                          <p:spTgt spid="33"/>
                                        </p:tgtEl>
                                        <p:attrNameLst>
                                          <p:attrName>ppt_x</p:attrName>
                                        </p:attrNameLst>
                                      </p:cBhvr>
                                      <p:tavLst>
                                        <p:tav tm="0">
                                          <p:val>
                                            <p:fltVal val="0.5"/>
                                          </p:val>
                                        </p:tav>
                                        <p:tav tm="100000">
                                          <p:val>
                                            <p:strVal val="#ppt_x"/>
                                          </p:val>
                                        </p:tav>
                                      </p:tavLst>
                                    </p:anim>
                                    <p:anim calcmode="lin" valueType="num">
                                      <p:cBhvr>
                                        <p:cTn id="49" dur="500" fill="hold"/>
                                        <p:tgtEl>
                                          <p:spTgt spid="33"/>
                                        </p:tgtEl>
                                        <p:attrNameLst>
                                          <p:attrName>ppt_y</p:attrName>
                                        </p:attrNameLst>
                                      </p:cBhvr>
                                      <p:tavLst>
                                        <p:tav tm="0">
                                          <p:val>
                                            <p:fltVal val="0.5"/>
                                          </p:val>
                                        </p:tav>
                                        <p:tav tm="100000">
                                          <p:val>
                                            <p:strVal val="#ppt_y"/>
                                          </p:val>
                                        </p:tav>
                                      </p:tavLst>
                                    </p:anim>
                                  </p:childTnLst>
                                </p:cTn>
                              </p:par>
                            </p:childTnLst>
                          </p:cTn>
                        </p:par>
                        <p:par>
                          <p:cTn id="50" fill="hold">
                            <p:stCondLst>
                              <p:cond delay="4500"/>
                            </p:stCondLst>
                            <p:childTnLst>
                              <p:par>
                                <p:cTn id="51" presetID="22" presetClass="entr" presetSubtype="8"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Effect transition="in" filter="wipe(left)">
                                      <p:cBhvr>
                                        <p:cTn id="53" dur="1000"/>
                                        <p:tgtEl>
                                          <p:spTgt spid="38"/>
                                        </p:tgtEl>
                                      </p:cBhvr>
                                    </p:animEffect>
                                  </p:childTnLst>
                                </p:cTn>
                              </p:par>
                            </p:childTnLst>
                          </p:cTn>
                        </p:par>
                        <p:par>
                          <p:cTn id="54" fill="hold">
                            <p:stCondLst>
                              <p:cond delay="5500"/>
                            </p:stCondLst>
                            <p:childTnLst>
                              <p:par>
                                <p:cTn id="55" presetID="42" presetClass="entr" presetSubtype="0" fill="hold" nodeType="afterEffect">
                                  <p:stCondLst>
                                    <p:cond delay="0"/>
                                  </p:stCondLst>
                                  <p:childTnLst>
                                    <p:set>
                                      <p:cBhvr>
                                        <p:cTn id="56" dur="1" fill="hold">
                                          <p:stCondLst>
                                            <p:cond delay="0"/>
                                          </p:stCondLst>
                                        </p:cTn>
                                        <p:tgtEl>
                                          <p:spTgt spid="5"/>
                                        </p:tgtEl>
                                        <p:attrNameLst>
                                          <p:attrName>style.visibility</p:attrName>
                                        </p:attrNameLst>
                                      </p:cBhvr>
                                      <p:to>
                                        <p:strVal val="visible"/>
                                      </p:to>
                                    </p:set>
                                    <p:animEffect transition="in" filter="fade">
                                      <p:cBhvr>
                                        <p:cTn id="57" dur="1000"/>
                                        <p:tgtEl>
                                          <p:spTgt spid="5"/>
                                        </p:tgtEl>
                                      </p:cBhvr>
                                    </p:animEffect>
                                    <p:anim calcmode="lin" valueType="num">
                                      <p:cBhvr>
                                        <p:cTn id="58" dur="1000" fill="hold"/>
                                        <p:tgtEl>
                                          <p:spTgt spid="5"/>
                                        </p:tgtEl>
                                        <p:attrNameLst>
                                          <p:attrName>ppt_x</p:attrName>
                                        </p:attrNameLst>
                                      </p:cBhvr>
                                      <p:tavLst>
                                        <p:tav tm="0">
                                          <p:val>
                                            <p:strVal val="#ppt_x"/>
                                          </p:val>
                                        </p:tav>
                                        <p:tav tm="100000">
                                          <p:val>
                                            <p:strVal val="#ppt_x"/>
                                          </p:val>
                                        </p:tav>
                                      </p:tavLst>
                                    </p:anim>
                                    <p:anim calcmode="lin" valueType="num">
                                      <p:cBhvr>
                                        <p:cTn id="59" dur="1000" fill="hold"/>
                                        <p:tgtEl>
                                          <p:spTgt spid="5"/>
                                        </p:tgtEl>
                                        <p:attrNameLst>
                                          <p:attrName>ppt_y</p:attrName>
                                        </p:attrNameLst>
                                      </p:cBhvr>
                                      <p:tavLst>
                                        <p:tav tm="0">
                                          <p:val>
                                            <p:strVal val="#ppt_y+.1"/>
                                          </p:val>
                                        </p:tav>
                                        <p:tav tm="100000">
                                          <p:val>
                                            <p:strVal val="#ppt_y"/>
                                          </p:val>
                                        </p:tav>
                                      </p:tavLst>
                                    </p:anim>
                                  </p:childTnLst>
                                </p:cTn>
                              </p:par>
                              <p:par>
                                <p:cTn id="60" presetID="53" presetClass="entr" presetSubtype="16" fill="hold" nodeType="with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1000" fill="hold"/>
                                        <p:tgtEl>
                                          <p:spTgt spid="10"/>
                                        </p:tgtEl>
                                        <p:attrNameLst>
                                          <p:attrName>ppt_w</p:attrName>
                                        </p:attrNameLst>
                                      </p:cBhvr>
                                      <p:tavLst>
                                        <p:tav tm="0">
                                          <p:val>
                                            <p:fltVal val="0"/>
                                          </p:val>
                                        </p:tav>
                                        <p:tav tm="100000">
                                          <p:val>
                                            <p:strVal val="#ppt_w"/>
                                          </p:val>
                                        </p:tav>
                                      </p:tavLst>
                                    </p:anim>
                                    <p:anim calcmode="lin" valueType="num">
                                      <p:cBhvr>
                                        <p:cTn id="63" dur="1000" fill="hold"/>
                                        <p:tgtEl>
                                          <p:spTgt spid="10"/>
                                        </p:tgtEl>
                                        <p:attrNameLst>
                                          <p:attrName>ppt_h</p:attrName>
                                        </p:attrNameLst>
                                      </p:cBhvr>
                                      <p:tavLst>
                                        <p:tav tm="0">
                                          <p:val>
                                            <p:fltVal val="0"/>
                                          </p:val>
                                        </p:tav>
                                        <p:tav tm="100000">
                                          <p:val>
                                            <p:strVal val="#ppt_h"/>
                                          </p:val>
                                        </p:tav>
                                      </p:tavLst>
                                    </p:anim>
                                    <p:animEffect transition="in" filter="fade">
                                      <p:cBhvr>
                                        <p:cTn id="64" dur="1000"/>
                                        <p:tgtEl>
                                          <p:spTgt spid="10"/>
                                        </p:tgtEl>
                                      </p:cBhvr>
                                    </p:animEffect>
                                  </p:childTnLst>
                                </p:cTn>
                              </p:par>
                            </p:childTnLst>
                          </p:cTn>
                        </p:par>
                        <p:par>
                          <p:cTn id="65" fill="hold">
                            <p:stCondLst>
                              <p:cond delay="6500"/>
                            </p:stCondLst>
                            <p:childTnLst>
                              <p:par>
                                <p:cTn id="66" presetID="53" presetClass="entr" presetSubtype="528"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 calcmode="lin" valueType="num">
                                      <p:cBhvr>
                                        <p:cTn id="68" dur="500" fill="hold"/>
                                        <p:tgtEl>
                                          <p:spTgt spid="27"/>
                                        </p:tgtEl>
                                        <p:attrNameLst>
                                          <p:attrName>ppt_w</p:attrName>
                                        </p:attrNameLst>
                                      </p:cBhvr>
                                      <p:tavLst>
                                        <p:tav tm="0">
                                          <p:val>
                                            <p:fltVal val="0"/>
                                          </p:val>
                                        </p:tav>
                                        <p:tav tm="100000">
                                          <p:val>
                                            <p:strVal val="#ppt_w"/>
                                          </p:val>
                                        </p:tav>
                                      </p:tavLst>
                                    </p:anim>
                                    <p:anim calcmode="lin" valueType="num">
                                      <p:cBhvr>
                                        <p:cTn id="69" dur="500" fill="hold"/>
                                        <p:tgtEl>
                                          <p:spTgt spid="27"/>
                                        </p:tgtEl>
                                        <p:attrNameLst>
                                          <p:attrName>ppt_h</p:attrName>
                                        </p:attrNameLst>
                                      </p:cBhvr>
                                      <p:tavLst>
                                        <p:tav tm="0">
                                          <p:val>
                                            <p:fltVal val="0"/>
                                          </p:val>
                                        </p:tav>
                                        <p:tav tm="100000">
                                          <p:val>
                                            <p:strVal val="#ppt_h"/>
                                          </p:val>
                                        </p:tav>
                                      </p:tavLst>
                                    </p:anim>
                                    <p:animEffect transition="in" filter="fade">
                                      <p:cBhvr>
                                        <p:cTn id="70" dur="500"/>
                                        <p:tgtEl>
                                          <p:spTgt spid="27"/>
                                        </p:tgtEl>
                                      </p:cBhvr>
                                    </p:animEffect>
                                    <p:anim calcmode="lin" valueType="num">
                                      <p:cBhvr>
                                        <p:cTn id="71" dur="500" fill="hold"/>
                                        <p:tgtEl>
                                          <p:spTgt spid="27"/>
                                        </p:tgtEl>
                                        <p:attrNameLst>
                                          <p:attrName>ppt_x</p:attrName>
                                        </p:attrNameLst>
                                      </p:cBhvr>
                                      <p:tavLst>
                                        <p:tav tm="0">
                                          <p:val>
                                            <p:fltVal val="0.5"/>
                                          </p:val>
                                        </p:tav>
                                        <p:tav tm="100000">
                                          <p:val>
                                            <p:strVal val="#ppt_x"/>
                                          </p:val>
                                        </p:tav>
                                      </p:tavLst>
                                    </p:anim>
                                    <p:anim calcmode="lin" valueType="num">
                                      <p:cBhvr>
                                        <p:cTn id="72" dur="500" fill="hold"/>
                                        <p:tgtEl>
                                          <p:spTgt spid="27"/>
                                        </p:tgtEl>
                                        <p:attrNameLst>
                                          <p:attrName>ppt_y</p:attrName>
                                        </p:attrNameLst>
                                      </p:cBhvr>
                                      <p:tavLst>
                                        <p:tav tm="0">
                                          <p:val>
                                            <p:fltVal val="0.5"/>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32"/>
                                        </p:tgtEl>
                                        <p:attrNameLst>
                                          <p:attrName>style.visibility</p:attrName>
                                        </p:attrNameLst>
                                      </p:cBhvr>
                                      <p:to>
                                        <p:strVal val="visible"/>
                                      </p:to>
                                    </p:set>
                                    <p:animEffect transition="in" filter="wipe(left)">
                                      <p:cBhvr>
                                        <p:cTn id="76"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32" grpId="0"/>
      <p:bldP spid="38" grpId="0"/>
      <p:bldP spid="41"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FF2B2A"/>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85C40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01AA8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3EB8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FFA803"/>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4781CB"/>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5" name="Freeform: Shape 44">
            <a:extLst>
              <a:ext uri="{FF2B5EF4-FFF2-40B4-BE49-F238E27FC236}">
                <a16:creationId xmlns:a16="http://schemas.microsoft.com/office/drawing/2014/main" id="{CBCB21AF-191B-4058-88C6-600ED9B2132A}"/>
              </a:ext>
            </a:extLst>
          </p:cNvPr>
          <p:cNvSpPr/>
          <p:nvPr/>
        </p:nvSpPr>
        <p:spPr>
          <a:xfrm>
            <a:off x="8006113" y="189400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3EB8C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A12EBA74-BBBE-474D-AA3F-41AC6892BD29}"/>
              </a:ext>
            </a:extLst>
          </p:cNvPr>
          <p:cNvSpPr txBox="1"/>
          <p:nvPr/>
        </p:nvSpPr>
        <p:spPr>
          <a:xfrm>
            <a:off x="8748366" y="269815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1" name="Group 70">
            <a:extLst>
              <a:ext uri="{FF2B5EF4-FFF2-40B4-BE49-F238E27FC236}">
                <a16:creationId xmlns:a16="http://schemas.microsoft.com/office/drawing/2014/main" id="{4A8A4B8B-F4AC-4523-9173-D61A5703365D}"/>
              </a:ext>
            </a:extLst>
          </p:cNvPr>
          <p:cNvGrpSpPr/>
          <p:nvPr/>
        </p:nvGrpSpPr>
        <p:grpSpPr>
          <a:xfrm>
            <a:off x="8006113" y="1894003"/>
            <a:ext cx="3098801" cy="748170"/>
            <a:chOff x="8006113" y="1894003"/>
            <a:chExt cx="3098801" cy="748170"/>
          </a:xfrm>
        </p:grpSpPr>
        <p:sp>
          <p:nvSpPr>
            <p:cNvPr id="46" name="Freeform: Shape 45">
              <a:extLst>
                <a:ext uri="{FF2B5EF4-FFF2-40B4-BE49-F238E27FC236}">
                  <a16:creationId xmlns:a16="http://schemas.microsoft.com/office/drawing/2014/main" id="{E804FC8A-1E27-44B4-A563-E80ACBF499AB}"/>
                </a:ext>
              </a:extLst>
            </p:cNvPr>
            <p:cNvSpPr/>
            <p:nvPr/>
          </p:nvSpPr>
          <p:spPr>
            <a:xfrm>
              <a:off x="8006113" y="189400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AE9F8CF6-4466-4C78-83BB-8A260E373727}"/>
                </a:ext>
              </a:extLst>
            </p:cNvPr>
            <p:cNvSpPr txBox="1"/>
            <p:nvPr/>
          </p:nvSpPr>
          <p:spPr>
            <a:xfrm>
              <a:off x="8159204" y="2020338"/>
              <a:ext cx="471981" cy="430887"/>
            </a:xfrm>
            <a:prstGeom prst="rect">
              <a:avLst/>
            </a:prstGeom>
            <a:noFill/>
          </p:spPr>
          <p:txBody>
            <a:bodyPr wrap="square" rtlCol="0">
              <a:spAutoFit/>
            </a:bodyPr>
            <a:lstStyle/>
            <a:p>
              <a:r>
                <a:rPr lang="en-US" sz="2200" dirty="0">
                  <a:solidFill>
                    <a:srgbClr val="3EB8CD"/>
                  </a:solidFill>
                  <a:latin typeface="Bernard MT Condensed" panose="02050806060905020404" pitchFamily="18" charset="0"/>
                </a:rPr>
                <a:t>03</a:t>
              </a:r>
            </a:p>
          </p:txBody>
        </p:sp>
        <p:sp>
          <p:nvSpPr>
            <p:cNvPr id="49" name="TextBox 48">
              <a:extLst>
                <a:ext uri="{FF2B5EF4-FFF2-40B4-BE49-F238E27FC236}">
                  <a16:creationId xmlns:a16="http://schemas.microsoft.com/office/drawing/2014/main" id="{2F86FD1C-2F36-4646-A9FF-231BC712B006}"/>
                </a:ext>
              </a:extLst>
            </p:cNvPr>
            <p:cNvSpPr txBox="1"/>
            <p:nvPr/>
          </p:nvSpPr>
          <p:spPr>
            <a:xfrm>
              <a:off x="8736646" y="2066505"/>
              <a:ext cx="2026817" cy="338554"/>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IPSUM</a:t>
              </a:r>
              <a:r>
                <a:rPr lang="en-US" sz="1300" dirty="0">
                  <a:solidFill>
                    <a:srgbClr val="3EB8CD"/>
                  </a:solidFill>
                  <a:latin typeface="Bernard MT Condensed" panose="02050806060905020404" pitchFamily="18" charset="0"/>
                </a:rPr>
                <a:t> </a:t>
              </a:r>
            </a:p>
          </p:txBody>
        </p:sp>
      </p:grpSp>
      <p:sp>
        <p:nvSpPr>
          <p:cNvPr id="39" name="Freeform: Shape 38">
            <a:extLst>
              <a:ext uri="{FF2B5EF4-FFF2-40B4-BE49-F238E27FC236}">
                <a16:creationId xmlns:a16="http://schemas.microsoft.com/office/drawing/2014/main" id="{827B1657-4859-45A9-8B96-C5AA40BFE8B1}"/>
              </a:ext>
            </a:extLst>
          </p:cNvPr>
          <p:cNvSpPr/>
          <p:nvPr/>
        </p:nvSpPr>
        <p:spPr>
          <a:xfrm>
            <a:off x="4540377" y="189400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85C40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FB3E5DCB-3A38-4355-ABC3-A5FC7CEF6B29}"/>
              </a:ext>
            </a:extLst>
          </p:cNvPr>
          <p:cNvSpPr txBox="1"/>
          <p:nvPr/>
        </p:nvSpPr>
        <p:spPr>
          <a:xfrm>
            <a:off x="5282630" y="269815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0" name="Group 69">
            <a:extLst>
              <a:ext uri="{FF2B5EF4-FFF2-40B4-BE49-F238E27FC236}">
                <a16:creationId xmlns:a16="http://schemas.microsoft.com/office/drawing/2014/main" id="{283CE30B-5A4D-4EB2-BE4F-5755DEA766F6}"/>
              </a:ext>
            </a:extLst>
          </p:cNvPr>
          <p:cNvGrpSpPr/>
          <p:nvPr/>
        </p:nvGrpSpPr>
        <p:grpSpPr>
          <a:xfrm>
            <a:off x="4540377" y="1894003"/>
            <a:ext cx="3098801" cy="748170"/>
            <a:chOff x="4540377" y="1894003"/>
            <a:chExt cx="3098801" cy="748170"/>
          </a:xfrm>
        </p:grpSpPr>
        <p:sp>
          <p:nvSpPr>
            <p:cNvPr id="40" name="Freeform: Shape 39">
              <a:extLst>
                <a:ext uri="{FF2B5EF4-FFF2-40B4-BE49-F238E27FC236}">
                  <a16:creationId xmlns:a16="http://schemas.microsoft.com/office/drawing/2014/main" id="{E9A402F1-9AE8-42DC-95FA-856A060E661F}"/>
                </a:ext>
              </a:extLst>
            </p:cNvPr>
            <p:cNvSpPr/>
            <p:nvPr/>
          </p:nvSpPr>
          <p:spPr>
            <a:xfrm>
              <a:off x="4540377" y="189400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0DBEC853-1157-4F2A-BFC1-49315CFBC285}"/>
                </a:ext>
              </a:extLst>
            </p:cNvPr>
            <p:cNvSpPr txBox="1"/>
            <p:nvPr/>
          </p:nvSpPr>
          <p:spPr>
            <a:xfrm>
              <a:off x="4693468" y="2020338"/>
              <a:ext cx="471981" cy="430887"/>
            </a:xfrm>
            <a:prstGeom prst="rect">
              <a:avLst/>
            </a:prstGeom>
            <a:noFill/>
          </p:spPr>
          <p:txBody>
            <a:bodyPr wrap="square" rtlCol="0">
              <a:spAutoFit/>
            </a:bodyPr>
            <a:lstStyle/>
            <a:p>
              <a:r>
                <a:rPr lang="en-US" sz="2200" dirty="0">
                  <a:solidFill>
                    <a:srgbClr val="85C401"/>
                  </a:solidFill>
                  <a:latin typeface="Bernard MT Condensed" panose="02050806060905020404" pitchFamily="18" charset="0"/>
                </a:rPr>
                <a:t>02</a:t>
              </a:r>
            </a:p>
          </p:txBody>
        </p:sp>
        <p:sp>
          <p:nvSpPr>
            <p:cNvPr id="43" name="TextBox 42">
              <a:extLst>
                <a:ext uri="{FF2B5EF4-FFF2-40B4-BE49-F238E27FC236}">
                  <a16:creationId xmlns:a16="http://schemas.microsoft.com/office/drawing/2014/main" id="{EE21ECD4-B7EC-41E7-B642-1DDD633A5247}"/>
                </a:ext>
              </a:extLst>
            </p:cNvPr>
            <p:cNvSpPr txBox="1"/>
            <p:nvPr/>
          </p:nvSpPr>
          <p:spPr>
            <a:xfrm>
              <a:off x="5270910" y="2066505"/>
              <a:ext cx="2026817" cy="338554"/>
            </a:xfrm>
            <a:prstGeom prst="rect">
              <a:avLst/>
            </a:prstGeom>
            <a:noFill/>
          </p:spPr>
          <p:txBody>
            <a:bodyPr wrap="square" rtlCol="0">
              <a:spAutoFit/>
            </a:bodyPr>
            <a:lstStyle/>
            <a:p>
              <a:pPr defTabSz="1219170">
                <a:spcBef>
                  <a:spcPct val="20000"/>
                </a:spcBef>
                <a:defRPr/>
              </a:pPr>
              <a:r>
                <a:rPr lang="en-US" sz="1600" dirty="0">
                  <a:solidFill>
                    <a:srgbClr val="85C401"/>
                  </a:solidFill>
                  <a:latin typeface="Bernard MT Condensed" panose="02050806060905020404" pitchFamily="18" charset="0"/>
                </a:rPr>
                <a:t>LOREM IPSUM</a:t>
              </a:r>
              <a:r>
                <a:rPr lang="en-US" sz="1300" dirty="0">
                  <a:solidFill>
                    <a:srgbClr val="85C401"/>
                  </a:solidFill>
                  <a:latin typeface="Bernard MT Condensed" panose="02050806060905020404" pitchFamily="18" charset="0"/>
                </a:rPr>
                <a:t> </a:t>
              </a:r>
            </a:p>
          </p:txBody>
        </p:sp>
      </p:grpSp>
      <p:sp>
        <p:nvSpPr>
          <p:cNvPr id="13" name="Freeform: Shape 12">
            <a:extLst>
              <a:ext uri="{FF2B5EF4-FFF2-40B4-BE49-F238E27FC236}">
                <a16:creationId xmlns:a16="http://schemas.microsoft.com/office/drawing/2014/main" id="{DE021A3E-3758-4351-897F-DEB1CD80C681}"/>
              </a:ext>
            </a:extLst>
          </p:cNvPr>
          <p:cNvSpPr/>
          <p:nvPr/>
        </p:nvSpPr>
        <p:spPr>
          <a:xfrm>
            <a:off x="1095022" y="188524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BE316D5D-06C5-473E-80C8-70E5F7EC5AAF}"/>
              </a:ext>
            </a:extLst>
          </p:cNvPr>
          <p:cNvSpPr txBox="1"/>
          <p:nvPr/>
        </p:nvSpPr>
        <p:spPr>
          <a:xfrm>
            <a:off x="1837275" y="268939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69" name="Group 68">
            <a:extLst>
              <a:ext uri="{FF2B5EF4-FFF2-40B4-BE49-F238E27FC236}">
                <a16:creationId xmlns:a16="http://schemas.microsoft.com/office/drawing/2014/main" id="{59605D5E-1006-4B84-AC6C-7A67112A45BE}"/>
              </a:ext>
            </a:extLst>
          </p:cNvPr>
          <p:cNvGrpSpPr/>
          <p:nvPr/>
        </p:nvGrpSpPr>
        <p:grpSpPr>
          <a:xfrm>
            <a:off x="1095022" y="1885243"/>
            <a:ext cx="3098801" cy="748170"/>
            <a:chOff x="1095022" y="1885243"/>
            <a:chExt cx="3098801" cy="748170"/>
          </a:xfrm>
        </p:grpSpPr>
        <p:sp>
          <p:nvSpPr>
            <p:cNvPr id="17" name="Freeform: Shape 16">
              <a:extLst>
                <a:ext uri="{FF2B5EF4-FFF2-40B4-BE49-F238E27FC236}">
                  <a16:creationId xmlns:a16="http://schemas.microsoft.com/office/drawing/2014/main" id="{93E749F1-8022-4EC1-A825-237CE105729B}"/>
                </a:ext>
              </a:extLst>
            </p:cNvPr>
            <p:cNvSpPr/>
            <p:nvPr/>
          </p:nvSpPr>
          <p:spPr>
            <a:xfrm>
              <a:off x="1095022" y="188524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A52EDA92-4930-445F-B909-BA29AFCCBD89}"/>
                </a:ext>
              </a:extLst>
            </p:cNvPr>
            <p:cNvSpPr txBox="1"/>
            <p:nvPr/>
          </p:nvSpPr>
          <p:spPr>
            <a:xfrm>
              <a:off x="1248113" y="2011578"/>
              <a:ext cx="471981" cy="430887"/>
            </a:xfrm>
            <a:prstGeom prst="rect">
              <a:avLst/>
            </a:prstGeom>
            <a:noFill/>
          </p:spPr>
          <p:txBody>
            <a:bodyPr wrap="square" rtlCol="0">
              <a:spAutoFit/>
            </a:bodyPr>
            <a:lstStyle/>
            <a:p>
              <a:r>
                <a:rPr lang="en-US" sz="2200" dirty="0">
                  <a:solidFill>
                    <a:srgbClr val="FF2B2A"/>
                  </a:solidFill>
                  <a:latin typeface="Bernard MT Condensed" panose="02050806060905020404" pitchFamily="18" charset="0"/>
                </a:rPr>
                <a:t>01</a:t>
              </a:r>
            </a:p>
          </p:txBody>
        </p:sp>
        <p:sp>
          <p:nvSpPr>
            <p:cNvPr id="36" name="TextBox 35">
              <a:extLst>
                <a:ext uri="{FF2B5EF4-FFF2-40B4-BE49-F238E27FC236}">
                  <a16:creationId xmlns:a16="http://schemas.microsoft.com/office/drawing/2014/main" id="{739E9A45-9BE8-4873-944F-080FCF86E1EB}"/>
                </a:ext>
              </a:extLst>
            </p:cNvPr>
            <p:cNvSpPr txBox="1"/>
            <p:nvPr/>
          </p:nvSpPr>
          <p:spPr>
            <a:xfrm>
              <a:off x="1825555" y="2057745"/>
              <a:ext cx="2026817" cy="338554"/>
            </a:xfrm>
            <a:prstGeom prst="rect">
              <a:avLst/>
            </a:prstGeom>
            <a:noFill/>
          </p:spPr>
          <p:txBody>
            <a:bodyPr wrap="square" rtlCol="0">
              <a:spAutoFit/>
            </a:bodyPr>
            <a:lstStyle/>
            <a:p>
              <a:pPr defTabSz="1219170">
                <a:spcBef>
                  <a:spcPct val="20000"/>
                </a:spcBef>
                <a:defRPr/>
              </a:pPr>
              <a:r>
                <a:rPr lang="en-US" sz="1600" dirty="0">
                  <a:solidFill>
                    <a:srgbClr val="FF2B2A"/>
                  </a:solidFill>
                  <a:latin typeface="Bernard MT Condensed" panose="02050806060905020404" pitchFamily="18" charset="0"/>
                </a:rPr>
                <a:t>LOREM IPSUM</a:t>
              </a:r>
              <a:r>
                <a:rPr lang="en-US" sz="1300" dirty="0">
                  <a:solidFill>
                    <a:srgbClr val="FF2B2A"/>
                  </a:solidFill>
                  <a:latin typeface="Bernard MT Condensed" panose="02050806060905020404" pitchFamily="18" charset="0"/>
                </a:rPr>
                <a:t> </a:t>
              </a:r>
            </a:p>
          </p:txBody>
        </p:sp>
      </p:grpSp>
      <p:sp>
        <p:nvSpPr>
          <p:cNvPr id="18" name="Freeform 145">
            <a:extLst>
              <a:ext uri="{FF2B5EF4-FFF2-40B4-BE49-F238E27FC236}">
                <a16:creationId xmlns:a16="http://schemas.microsoft.com/office/drawing/2014/main" id="{806EF5DD-8B19-4A13-B02A-33602B28E007}"/>
              </a:ext>
            </a:extLst>
          </p:cNvPr>
          <p:cNvSpPr>
            <a:spLocks noEditPoints="1"/>
          </p:cNvSpPr>
          <p:nvPr/>
        </p:nvSpPr>
        <p:spPr bwMode="auto">
          <a:xfrm>
            <a:off x="8262613" y="2851888"/>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27" name="Группа 365">
            <a:extLst>
              <a:ext uri="{FF2B5EF4-FFF2-40B4-BE49-F238E27FC236}">
                <a16:creationId xmlns:a16="http://schemas.microsoft.com/office/drawing/2014/main" id="{874727D4-D5C7-4EB6-B289-BEFEF022153A}"/>
              </a:ext>
            </a:extLst>
          </p:cNvPr>
          <p:cNvGrpSpPr/>
          <p:nvPr/>
        </p:nvGrpSpPr>
        <p:grpSpPr>
          <a:xfrm>
            <a:off x="1248113" y="2850933"/>
            <a:ext cx="471981" cy="394107"/>
            <a:chOff x="5824538" y="3263900"/>
            <a:chExt cx="3636963" cy="3036887"/>
          </a:xfrm>
          <a:solidFill>
            <a:schemeClr val="bg1"/>
          </a:solidFill>
          <a:effectLst/>
        </p:grpSpPr>
        <p:sp>
          <p:nvSpPr>
            <p:cNvPr id="28" name="Freeform 326">
              <a:extLst>
                <a:ext uri="{FF2B5EF4-FFF2-40B4-BE49-F238E27FC236}">
                  <a16:creationId xmlns:a16="http://schemas.microsoft.com/office/drawing/2014/main" id="{641DCD55-DD02-43B3-BF1D-DE2B5818D60A}"/>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327">
              <a:extLst>
                <a:ext uri="{FF2B5EF4-FFF2-40B4-BE49-F238E27FC236}">
                  <a16:creationId xmlns:a16="http://schemas.microsoft.com/office/drawing/2014/main" id="{269D39DF-CE4F-4163-B30E-18931188292F}"/>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379">
            <a:extLst>
              <a:ext uri="{FF2B5EF4-FFF2-40B4-BE49-F238E27FC236}">
                <a16:creationId xmlns:a16="http://schemas.microsoft.com/office/drawing/2014/main" id="{2727E2FA-512E-4375-A8EB-2CEE2E65A7C0}"/>
              </a:ext>
            </a:extLst>
          </p:cNvPr>
          <p:cNvGrpSpPr/>
          <p:nvPr/>
        </p:nvGrpSpPr>
        <p:grpSpPr>
          <a:xfrm>
            <a:off x="4696604" y="2851535"/>
            <a:ext cx="432796" cy="389252"/>
            <a:chOff x="5834063" y="3221038"/>
            <a:chExt cx="2335212" cy="2100262"/>
          </a:xfrm>
          <a:solidFill>
            <a:schemeClr val="bg1"/>
          </a:solidFill>
          <a:effectLst/>
        </p:grpSpPr>
        <p:sp>
          <p:nvSpPr>
            <p:cNvPr id="31" name="Freeform 337">
              <a:extLst>
                <a:ext uri="{FF2B5EF4-FFF2-40B4-BE49-F238E27FC236}">
                  <a16:creationId xmlns:a16="http://schemas.microsoft.com/office/drawing/2014/main" id="{8E60DE31-CAB9-42B7-8456-C9F42AEB0C8F}"/>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2" name="Freeform 338">
              <a:extLst>
                <a:ext uri="{FF2B5EF4-FFF2-40B4-BE49-F238E27FC236}">
                  <a16:creationId xmlns:a16="http://schemas.microsoft.com/office/drawing/2014/main" id="{745B986C-C70B-49AD-B32C-E1F5B8923002}"/>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339">
              <a:extLst>
                <a:ext uri="{FF2B5EF4-FFF2-40B4-BE49-F238E27FC236}">
                  <a16:creationId xmlns:a16="http://schemas.microsoft.com/office/drawing/2014/main" id="{A979CA72-8BD3-469A-B003-DCC2AA4B7B6E}"/>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340">
              <a:extLst>
                <a:ext uri="{FF2B5EF4-FFF2-40B4-BE49-F238E27FC236}">
                  <a16:creationId xmlns:a16="http://schemas.microsoft.com/office/drawing/2014/main" id="{FD3FA95B-1917-426D-A4B8-46CAFEBB7459}"/>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8" name="TextBox 67">
            <a:extLst>
              <a:ext uri="{FF2B5EF4-FFF2-40B4-BE49-F238E27FC236}">
                <a16:creationId xmlns:a16="http://schemas.microsoft.com/office/drawing/2014/main" id="{A480DB18-FB10-4BB1-BDA8-E0B0E9D5E6C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51" name="Freeform: Shape 50">
            <a:extLst>
              <a:ext uri="{FF2B5EF4-FFF2-40B4-BE49-F238E27FC236}">
                <a16:creationId xmlns:a16="http://schemas.microsoft.com/office/drawing/2014/main" id="{47702278-493A-49E9-BF4D-E54807A455EF}"/>
              </a:ext>
            </a:extLst>
          </p:cNvPr>
          <p:cNvSpPr/>
          <p:nvPr/>
        </p:nvSpPr>
        <p:spPr>
          <a:xfrm>
            <a:off x="1095022" y="4194169"/>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FFA80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11DFD8A5-DF51-4ED3-882B-D51F4686BE9D}"/>
              </a:ext>
            </a:extLst>
          </p:cNvPr>
          <p:cNvSpPr txBox="1"/>
          <p:nvPr/>
        </p:nvSpPr>
        <p:spPr>
          <a:xfrm>
            <a:off x="1837275" y="4998325"/>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2" name="Group 71">
            <a:extLst>
              <a:ext uri="{FF2B5EF4-FFF2-40B4-BE49-F238E27FC236}">
                <a16:creationId xmlns:a16="http://schemas.microsoft.com/office/drawing/2014/main" id="{81C59858-CD8C-425E-99AA-69D2E25F2414}"/>
              </a:ext>
            </a:extLst>
          </p:cNvPr>
          <p:cNvGrpSpPr/>
          <p:nvPr/>
        </p:nvGrpSpPr>
        <p:grpSpPr>
          <a:xfrm>
            <a:off x="1095022" y="4194169"/>
            <a:ext cx="3098801" cy="748170"/>
            <a:chOff x="1095022" y="4194169"/>
            <a:chExt cx="3098801" cy="748170"/>
          </a:xfrm>
        </p:grpSpPr>
        <p:sp>
          <p:nvSpPr>
            <p:cNvPr id="52" name="Freeform: Shape 51">
              <a:extLst>
                <a:ext uri="{FF2B5EF4-FFF2-40B4-BE49-F238E27FC236}">
                  <a16:creationId xmlns:a16="http://schemas.microsoft.com/office/drawing/2014/main" id="{08C492F7-E07A-4DB6-BFE2-CD34C1E00691}"/>
                </a:ext>
              </a:extLst>
            </p:cNvPr>
            <p:cNvSpPr/>
            <p:nvPr/>
          </p:nvSpPr>
          <p:spPr>
            <a:xfrm>
              <a:off x="1095022" y="4194169"/>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6D4A45AC-F4F8-4201-9D37-4F31B9B36B23}"/>
                </a:ext>
              </a:extLst>
            </p:cNvPr>
            <p:cNvSpPr txBox="1"/>
            <p:nvPr/>
          </p:nvSpPr>
          <p:spPr>
            <a:xfrm>
              <a:off x="1248113" y="4320504"/>
              <a:ext cx="471981" cy="430887"/>
            </a:xfrm>
            <a:prstGeom prst="rect">
              <a:avLst/>
            </a:prstGeom>
            <a:noFill/>
          </p:spPr>
          <p:txBody>
            <a:bodyPr wrap="square" rtlCol="0">
              <a:spAutoFit/>
            </a:bodyPr>
            <a:lstStyle/>
            <a:p>
              <a:r>
                <a:rPr lang="en-US" sz="2200" dirty="0">
                  <a:solidFill>
                    <a:srgbClr val="FFA803"/>
                  </a:solidFill>
                  <a:latin typeface="Bernard MT Condensed" panose="02050806060905020404" pitchFamily="18" charset="0"/>
                </a:rPr>
                <a:t>04</a:t>
              </a:r>
            </a:p>
          </p:txBody>
        </p:sp>
        <p:sp>
          <p:nvSpPr>
            <p:cNvPr id="55" name="TextBox 54">
              <a:extLst>
                <a:ext uri="{FF2B5EF4-FFF2-40B4-BE49-F238E27FC236}">
                  <a16:creationId xmlns:a16="http://schemas.microsoft.com/office/drawing/2014/main" id="{9D6BD554-89B6-423E-815B-74CF975F3F09}"/>
                </a:ext>
              </a:extLst>
            </p:cNvPr>
            <p:cNvSpPr txBox="1"/>
            <p:nvPr/>
          </p:nvSpPr>
          <p:spPr>
            <a:xfrm>
              <a:off x="1825555" y="4366671"/>
              <a:ext cx="2026817" cy="338554"/>
            </a:xfrm>
            <a:prstGeom prst="rect">
              <a:avLst/>
            </a:prstGeom>
            <a:noFill/>
          </p:spPr>
          <p:txBody>
            <a:bodyPr wrap="square" rtlCol="0">
              <a:spAutoFit/>
            </a:bodyPr>
            <a:lstStyle/>
            <a:p>
              <a:pPr defTabSz="1219170">
                <a:spcBef>
                  <a:spcPct val="20000"/>
                </a:spcBef>
                <a:defRPr/>
              </a:pPr>
              <a:r>
                <a:rPr lang="en-US" sz="1600" dirty="0">
                  <a:solidFill>
                    <a:srgbClr val="FFA803"/>
                  </a:solidFill>
                  <a:latin typeface="Bernard MT Condensed" panose="02050806060905020404" pitchFamily="18" charset="0"/>
                </a:rPr>
                <a:t>LOREM IPSUM</a:t>
              </a:r>
              <a:r>
                <a:rPr lang="en-US" sz="1300" dirty="0">
                  <a:solidFill>
                    <a:srgbClr val="FFA803"/>
                  </a:solidFill>
                  <a:latin typeface="Bernard MT Condensed" panose="02050806060905020404" pitchFamily="18" charset="0"/>
                </a:rPr>
                <a:t> </a:t>
              </a:r>
            </a:p>
          </p:txBody>
        </p:sp>
      </p:grpSp>
      <p:grpSp>
        <p:nvGrpSpPr>
          <p:cNvPr id="19" name="Группа 298">
            <a:extLst>
              <a:ext uri="{FF2B5EF4-FFF2-40B4-BE49-F238E27FC236}">
                <a16:creationId xmlns:a16="http://schemas.microsoft.com/office/drawing/2014/main" id="{E0E7FFEA-8A0C-41F2-8865-7D0B5B9CC35E}"/>
              </a:ext>
            </a:extLst>
          </p:cNvPr>
          <p:cNvGrpSpPr/>
          <p:nvPr/>
        </p:nvGrpSpPr>
        <p:grpSpPr>
          <a:xfrm>
            <a:off x="1312916" y="5178970"/>
            <a:ext cx="393416" cy="391274"/>
            <a:chOff x="5848350" y="3192463"/>
            <a:chExt cx="2041525" cy="2030413"/>
          </a:xfrm>
          <a:solidFill>
            <a:schemeClr val="bg1"/>
          </a:solidFill>
          <a:effectLst/>
        </p:grpSpPr>
        <p:sp>
          <p:nvSpPr>
            <p:cNvPr id="20" name="Freeform 266">
              <a:extLst>
                <a:ext uri="{FF2B5EF4-FFF2-40B4-BE49-F238E27FC236}">
                  <a16:creationId xmlns:a16="http://schemas.microsoft.com/office/drawing/2014/main" id="{F11920E3-53FD-417F-8EDF-AE08AD81F821}"/>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267">
              <a:extLst>
                <a:ext uri="{FF2B5EF4-FFF2-40B4-BE49-F238E27FC236}">
                  <a16:creationId xmlns:a16="http://schemas.microsoft.com/office/drawing/2014/main" id="{9CBC0C1B-866F-49E0-B9BC-624568401A6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Freeform: Shape 56">
            <a:extLst>
              <a:ext uri="{FF2B5EF4-FFF2-40B4-BE49-F238E27FC236}">
                <a16:creationId xmlns:a16="http://schemas.microsoft.com/office/drawing/2014/main" id="{0EF10EAF-DA98-447F-AADD-479CE8FAFFE8}"/>
              </a:ext>
            </a:extLst>
          </p:cNvPr>
          <p:cNvSpPr/>
          <p:nvPr/>
        </p:nvSpPr>
        <p:spPr>
          <a:xfrm>
            <a:off x="4512154" y="4194168"/>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01AA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74DFE3A3-26A3-402F-9587-D72BDE27FA00}"/>
              </a:ext>
            </a:extLst>
          </p:cNvPr>
          <p:cNvSpPr txBox="1"/>
          <p:nvPr/>
        </p:nvSpPr>
        <p:spPr>
          <a:xfrm>
            <a:off x="5254407" y="4998324"/>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3" name="Group 72">
            <a:extLst>
              <a:ext uri="{FF2B5EF4-FFF2-40B4-BE49-F238E27FC236}">
                <a16:creationId xmlns:a16="http://schemas.microsoft.com/office/drawing/2014/main" id="{8E309CA4-34D2-49B9-B254-5FECE0FEFFFA}"/>
              </a:ext>
            </a:extLst>
          </p:cNvPr>
          <p:cNvGrpSpPr/>
          <p:nvPr/>
        </p:nvGrpSpPr>
        <p:grpSpPr>
          <a:xfrm>
            <a:off x="4512154" y="4194168"/>
            <a:ext cx="3098801" cy="748170"/>
            <a:chOff x="4512154" y="4194168"/>
            <a:chExt cx="3098801" cy="748170"/>
          </a:xfrm>
        </p:grpSpPr>
        <p:sp>
          <p:nvSpPr>
            <p:cNvPr id="58" name="Freeform: Shape 57">
              <a:extLst>
                <a:ext uri="{FF2B5EF4-FFF2-40B4-BE49-F238E27FC236}">
                  <a16:creationId xmlns:a16="http://schemas.microsoft.com/office/drawing/2014/main" id="{EBC9A4E6-3307-4306-A339-A2E680D9429F}"/>
                </a:ext>
              </a:extLst>
            </p:cNvPr>
            <p:cNvSpPr/>
            <p:nvPr/>
          </p:nvSpPr>
          <p:spPr>
            <a:xfrm>
              <a:off x="4512154" y="4194168"/>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FD39CC5A-FD0C-4413-A6DA-D712215721E2}"/>
                </a:ext>
              </a:extLst>
            </p:cNvPr>
            <p:cNvSpPr txBox="1"/>
            <p:nvPr/>
          </p:nvSpPr>
          <p:spPr>
            <a:xfrm>
              <a:off x="4665245" y="4320503"/>
              <a:ext cx="471981" cy="430887"/>
            </a:xfrm>
            <a:prstGeom prst="rect">
              <a:avLst/>
            </a:prstGeom>
            <a:noFill/>
          </p:spPr>
          <p:txBody>
            <a:bodyPr wrap="square" rtlCol="0">
              <a:spAutoFit/>
            </a:bodyPr>
            <a:lstStyle/>
            <a:p>
              <a:r>
                <a:rPr lang="en-US" sz="2200" dirty="0">
                  <a:solidFill>
                    <a:srgbClr val="01AA8D"/>
                  </a:solidFill>
                  <a:latin typeface="Bernard MT Condensed" panose="02050806060905020404" pitchFamily="18" charset="0"/>
                </a:rPr>
                <a:t>05</a:t>
              </a:r>
            </a:p>
          </p:txBody>
        </p:sp>
        <p:sp>
          <p:nvSpPr>
            <p:cNvPr id="61" name="TextBox 60">
              <a:extLst>
                <a:ext uri="{FF2B5EF4-FFF2-40B4-BE49-F238E27FC236}">
                  <a16:creationId xmlns:a16="http://schemas.microsoft.com/office/drawing/2014/main" id="{A5454ECD-5BE1-4061-B20C-E43600202D18}"/>
                </a:ext>
              </a:extLst>
            </p:cNvPr>
            <p:cNvSpPr txBox="1"/>
            <p:nvPr/>
          </p:nvSpPr>
          <p:spPr>
            <a:xfrm>
              <a:off x="5242687" y="4366670"/>
              <a:ext cx="2026817" cy="338554"/>
            </a:xfrm>
            <a:prstGeom prst="rect">
              <a:avLst/>
            </a:prstGeom>
            <a:noFill/>
          </p:spPr>
          <p:txBody>
            <a:bodyPr wrap="square" rtlCol="0">
              <a:spAutoFit/>
            </a:bodyPr>
            <a:lstStyle/>
            <a:p>
              <a:pPr defTabSz="1219170">
                <a:spcBef>
                  <a:spcPct val="20000"/>
                </a:spcBef>
                <a:defRPr/>
              </a:pPr>
              <a:r>
                <a:rPr lang="en-US" sz="1600" dirty="0">
                  <a:solidFill>
                    <a:srgbClr val="01AA8D"/>
                  </a:solidFill>
                  <a:latin typeface="Bernard MT Condensed" panose="02050806060905020404" pitchFamily="18" charset="0"/>
                </a:rPr>
                <a:t>LOREM IPSUM</a:t>
              </a:r>
              <a:r>
                <a:rPr lang="en-US" sz="1300" dirty="0">
                  <a:solidFill>
                    <a:srgbClr val="01AA8D"/>
                  </a:solidFill>
                  <a:latin typeface="Bernard MT Condensed" panose="02050806060905020404" pitchFamily="18" charset="0"/>
                </a:rPr>
                <a:t> </a:t>
              </a:r>
            </a:p>
          </p:txBody>
        </p:sp>
      </p:grpSp>
      <p:grpSp>
        <p:nvGrpSpPr>
          <p:cNvPr id="22" name="Группа 314">
            <a:extLst>
              <a:ext uri="{FF2B5EF4-FFF2-40B4-BE49-F238E27FC236}">
                <a16:creationId xmlns:a16="http://schemas.microsoft.com/office/drawing/2014/main" id="{B549B038-FEFC-4AC7-AD96-05333581F52D}"/>
              </a:ext>
            </a:extLst>
          </p:cNvPr>
          <p:cNvGrpSpPr/>
          <p:nvPr/>
        </p:nvGrpSpPr>
        <p:grpSpPr>
          <a:xfrm>
            <a:off x="4706219" y="5157104"/>
            <a:ext cx="407827" cy="398708"/>
            <a:chOff x="5829300" y="3186113"/>
            <a:chExt cx="2555875" cy="2498725"/>
          </a:xfrm>
          <a:solidFill>
            <a:schemeClr val="bg1"/>
          </a:solidFill>
          <a:effectLst/>
        </p:grpSpPr>
        <p:sp>
          <p:nvSpPr>
            <p:cNvPr id="23" name="Freeform 279">
              <a:extLst>
                <a:ext uri="{FF2B5EF4-FFF2-40B4-BE49-F238E27FC236}">
                  <a16:creationId xmlns:a16="http://schemas.microsoft.com/office/drawing/2014/main" id="{BA9D60F5-1C64-4CAE-BD50-D629DDA2F38F}"/>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 name="Freeform 280">
              <a:extLst>
                <a:ext uri="{FF2B5EF4-FFF2-40B4-BE49-F238E27FC236}">
                  <a16:creationId xmlns:a16="http://schemas.microsoft.com/office/drawing/2014/main" id="{F57D5B23-3599-4F24-B3F4-1B71373FAEE1}"/>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281">
              <a:extLst>
                <a:ext uri="{FF2B5EF4-FFF2-40B4-BE49-F238E27FC236}">
                  <a16:creationId xmlns:a16="http://schemas.microsoft.com/office/drawing/2014/main" id="{D8995658-3823-45FE-8ACD-8952BA3E1DA1}"/>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3" name="Freeform: Shape 62">
            <a:extLst>
              <a:ext uri="{FF2B5EF4-FFF2-40B4-BE49-F238E27FC236}">
                <a16:creationId xmlns:a16="http://schemas.microsoft.com/office/drawing/2014/main" id="{F9F9867F-9256-4F97-BEEE-E6C18493AADB}"/>
              </a:ext>
            </a:extLst>
          </p:cNvPr>
          <p:cNvSpPr/>
          <p:nvPr/>
        </p:nvSpPr>
        <p:spPr>
          <a:xfrm>
            <a:off x="8006113" y="4194167"/>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4781C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a:extLst>
              <a:ext uri="{FF2B5EF4-FFF2-40B4-BE49-F238E27FC236}">
                <a16:creationId xmlns:a16="http://schemas.microsoft.com/office/drawing/2014/main" id="{08C5E4CD-5AA5-4106-AD89-EA1B802ACA6D}"/>
              </a:ext>
            </a:extLst>
          </p:cNvPr>
          <p:cNvSpPr txBox="1"/>
          <p:nvPr/>
        </p:nvSpPr>
        <p:spPr>
          <a:xfrm>
            <a:off x="8748366" y="4998323"/>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4" name="Group 73">
            <a:extLst>
              <a:ext uri="{FF2B5EF4-FFF2-40B4-BE49-F238E27FC236}">
                <a16:creationId xmlns:a16="http://schemas.microsoft.com/office/drawing/2014/main" id="{0D6D8A26-7AE4-47DB-B58F-9F390E3E7ADA}"/>
              </a:ext>
            </a:extLst>
          </p:cNvPr>
          <p:cNvGrpSpPr/>
          <p:nvPr/>
        </p:nvGrpSpPr>
        <p:grpSpPr>
          <a:xfrm>
            <a:off x="8006113" y="4194167"/>
            <a:ext cx="3098801" cy="748170"/>
            <a:chOff x="8006113" y="4194167"/>
            <a:chExt cx="3098801" cy="748170"/>
          </a:xfrm>
        </p:grpSpPr>
        <p:sp>
          <p:nvSpPr>
            <p:cNvPr id="64" name="Freeform: Shape 63">
              <a:extLst>
                <a:ext uri="{FF2B5EF4-FFF2-40B4-BE49-F238E27FC236}">
                  <a16:creationId xmlns:a16="http://schemas.microsoft.com/office/drawing/2014/main" id="{9EE102AD-6F4A-4D0A-88F2-84FA8DF9EC17}"/>
                </a:ext>
              </a:extLst>
            </p:cNvPr>
            <p:cNvSpPr/>
            <p:nvPr/>
          </p:nvSpPr>
          <p:spPr>
            <a:xfrm>
              <a:off x="8006113" y="4194167"/>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C554F112-CE07-4B65-B6D5-CBA3267D0AA9}"/>
                </a:ext>
              </a:extLst>
            </p:cNvPr>
            <p:cNvSpPr txBox="1"/>
            <p:nvPr/>
          </p:nvSpPr>
          <p:spPr>
            <a:xfrm>
              <a:off x="8159204" y="4320502"/>
              <a:ext cx="471981" cy="430887"/>
            </a:xfrm>
            <a:prstGeom prst="rect">
              <a:avLst/>
            </a:prstGeom>
            <a:noFill/>
          </p:spPr>
          <p:txBody>
            <a:bodyPr wrap="square" rtlCol="0">
              <a:spAutoFit/>
            </a:bodyPr>
            <a:lstStyle/>
            <a:p>
              <a:r>
                <a:rPr lang="en-US" sz="2200" dirty="0">
                  <a:solidFill>
                    <a:srgbClr val="4781CB"/>
                  </a:solidFill>
                  <a:latin typeface="Bernard MT Condensed" panose="02050806060905020404" pitchFamily="18" charset="0"/>
                </a:rPr>
                <a:t>06</a:t>
              </a:r>
            </a:p>
          </p:txBody>
        </p:sp>
        <p:sp>
          <p:nvSpPr>
            <p:cNvPr id="67" name="TextBox 66">
              <a:extLst>
                <a:ext uri="{FF2B5EF4-FFF2-40B4-BE49-F238E27FC236}">
                  <a16:creationId xmlns:a16="http://schemas.microsoft.com/office/drawing/2014/main" id="{88B834AA-06F1-452F-8D67-C75143DAF3D7}"/>
                </a:ext>
              </a:extLst>
            </p:cNvPr>
            <p:cNvSpPr txBox="1"/>
            <p:nvPr/>
          </p:nvSpPr>
          <p:spPr>
            <a:xfrm>
              <a:off x="8736646" y="4366669"/>
              <a:ext cx="2026817" cy="338554"/>
            </a:xfrm>
            <a:prstGeom prst="rect">
              <a:avLst/>
            </a:prstGeom>
            <a:noFill/>
          </p:spPr>
          <p:txBody>
            <a:bodyPr wrap="square" rtlCol="0">
              <a:spAutoFit/>
            </a:bodyPr>
            <a:lstStyle/>
            <a:p>
              <a:pPr defTabSz="1219170">
                <a:spcBef>
                  <a:spcPct val="20000"/>
                </a:spcBef>
                <a:defRPr/>
              </a:pPr>
              <a:r>
                <a:rPr lang="en-US" sz="1600" dirty="0">
                  <a:solidFill>
                    <a:srgbClr val="4781CB"/>
                  </a:solidFill>
                  <a:latin typeface="Bernard MT Condensed" panose="02050806060905020404" pitchFamily="18" charset="0"/>
                </a:rPr>
                <a:t>LOREM IPSUM</a:t>
              </a:r>
              <a:r>
                <a:rPr lang="en-US" sz="1300" dirty="0">
                  <a:solidFill>
                    <a:srgbClr val="4781CB"/>
                  </a:solidFill>
                  <a:latin typeface="Bernard MT Condensed" panose="02050806060905020404" pitchFamily="18" charset="0"/>
                </a:rPr>
                <a:t> </a:t>
              </a:r>
            </a:p>
          </p:txBody>
        </p:sp>
      </p:grpSp>
      <p:sp>
        <p:nvSpPr>
          <p:cNvPr id="26" name="Freeform 286">
            <a:extLst>
              <a:ext uri="{FF2B5EF4-FFF2-40B4-BE49-F238E27FC236}">
                <a16:creationId xmlns:a16="http://schemas.microsoft.com/office/drawing/2014/main" id="{A66CD6E2-8CFD-4C82-896E-0699A0961D55}"/>
              </a:ext>
            </a:extLst>
          </p:cNvPr>
          <p:cNvSpPr>
            <a:spLocks noEditPoints="1"/>
          </p:cNvSpPr>
          <p:nvPr/>
        </p:nvSpPr>
        <p:spPr bwMode="auto">
          <a:xfrm>
            <a:off x="8200250" y="5132331"/>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1621824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500"/>
                                        <p:tgtEl>
                                          <p:spTgt spid="6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69"/>
                                        </p:tgtEl>
                                        <p:attrNameLst>
                                          <p:attrName>style.visibility</p:attrName>
                                        </p:attrNameLst>
                                      </p:cBhvr>
                                      <p:to>
                                        <p:strVal val="visible"/>
                                      </p:to>
                                    </p:set>
                                    <p:anim calcmode="lin" valueType="num">
                                      <p:cBhvr additive="base">
                                        <p:cTn id="15" dur="500" fill="hold"/>
                                        <p:tgtEl>
                                          <p:spTgt spid="69"/>
                                        </p:tgtEl>
                                        <p:attrNameLst>
                                          <p:attrName>ppt_x</p:attrName>
                                        </p:attrNameLst>
                                      </p:cBhvr>
                                      <p:tavLst>
                                        <p:tav tm="0">
                                          <p:val>
                                            <p:strVal val="#ppt_x"/>
                                          </p:val>
                                        </p:tav>
                                        <p:tav tm="100000">
                                          <p:val>
                                            <p:strVal val="#ppt_x"/>
                                          </p:val>
                                        </p:tav>
                                      </p:tavLst>
                                    </p:anim>
                                    <p:anim calcmode="lin" valueType="num">
                                      <p:cBhvr additive="base">
                                        <p:cTn id="16" dur="500" fill="hold"/>
                                        <p:tgtEl>
                                          <p:spTgt spid="69"/>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53" presetClass="entr" presetSubtype="16" fill="hold"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p:cTn id="20" dur="500" fill="hold"/>
                                        <p:tgtEl>
                                          <p:spTgt spid="27"/>
                                        </p:tgtEl>
                                        <p:attrNameLst>
                                          <p:attrName>ppt_w</p:attrName>
                                        </p:attrNameLst>
                                      </p:cBhvr>
                                      <p:tavLst>
                                        <p:tav tm="0">
                                          <p:val>
                                            <p:fltVal val="0"/>
                                          </p:val>
                                        </p:tav>
                                        <p:tav tm="100000">
                                          <p:val>
                                            <p:strVal val="#ppt_w"/>
                                          </p:val>
                                        </p:tav>
                                      </p:tavLst>
                                    </p:anim>
                                    <p:anim calcmode="lin" valueType="num">
                                      <p:cBhvr>
                                        <p:cTn id="21" dur="500" fill="hold"/>
                                        <p:tgtEl>
                                          <p:spTgt spid="27"/>
                                        </p:tgtEl>
                                        <p:attrNameLst>
                                          <p:attrName>ppt_h</p:attrName>
                                        </p:attrNameLst>
                                      </p:cBhvr>
                                      <p:tavLst>
                                        <p:tav tm="0">
                                          <p:val>
                                            <p:fltVal val="0"/>
                                          </p:val>
                                        </p:tav>
                                        <p:tav tm="100000">
                                          <p:val>
                                            <p:strVal val="#ppt_h"/>
                                          </p:val>
                                        </p:tav>
                                      </p:tavLst>
                                    </p:anim>
                                    <p:animEffect transition="in" filter="fade">
                                      <p:cBhvr>
                                        <p:cTn id="22" dur="500"/>
                                        <p:tgtEl>
                                          <p:spTgt spid="2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Effect transition="in" filter="fade">
                                      <p:cBhvr>
                                        <p:cTn id="26" dur="1000"/>
                                        <p:tgtEl>
                                          <p:spTgt spid="35"/>
                                        </p:tgtEl>
                                      </p:cBhvr>
                                    </p:animEffect>
                                    <p:anim calcmode="lin" valueType="num">
                                      <p:cBhvr>
                                        <p:cTn id="27" dur="1000" fill="hold"/>
                                        <p:tgtEl>
                                          <p:spTgt spid="35"/>
                                        </p:tgtEl>
                                        <p:attrNameLst>
                                          <p:attrName>ppt_x</p:attrName>
                                        </p:attrNameLst>
                                      </p:cBhvr>
                                      <p:tavLst>
                                        <p:tav tm="0">
                                          <p:val>
                                            <p:strVal val="#ppt_x"/>
                                          </p:val>
                                        </p:tav>
                                        <p:tav tm="100000">
                                          <p:val>
                                            <p:strVal val="#ppt_x"/>
                                          </p:val>
                                        </p:tav>
                                      </p:tavLst>
                                    </p:anim>
                                    <p:anim calcmode="lin" valueType="num">
                                      <p:cBhvr>
                                        <p:cTn id="28" dur="1000" fill="hold"/>
                                        <p:tgtEl>
                                          <p:spTgt spid="35"/>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 calcmode="lin" valueType="num">
                                      <p:cBhvr additive="base">
                                        <p:cTn id="32" dur="500" fill="hold"/>
                                        <p:tgtEl>
                                          <p:spTgt spid="39"/>
                                        </p:tgtEl>
                                        <p:attrNameLst>
                                          <p:attrName>ppt_x</p:attrName>
                                        </p:attrNameLst>
                                      </p:cBhvr>
                                      <p:tavLst>
                                        <p:tav tm="0">
                                          <p:val>
                                            <p:strVal val="#ppt_x"/>
                                          </p:val>
                                        </p:tav>
                                        <p:tav tm="100000">
                                          <p:val>
                                            <p:strVal val="#ppt_x"/>
                                          </p:val>
                                        </p:tav>
                                      </p:tavLst>
                                    </p:anim>
                                    <p:anim calcmode="lin" valueType="num">
                                      <p:cBhvr additive="base">
                                        <p:cTn id="33" dur="500" fill="hold"/>
                                        <p:tgtEl>
                                          <p:spTgt spid="39"/>
                                        </p:tgtEl>
                                        <p:attrNameLst>
                                          <p:attrName>ppt_y</p:attrName>
                                        </p:attrNameLst>
                                      </p:cBhvr>
                                      <p:tavLst>
                                        <p:tav tm="0">
                                          <p:val>
                                            <p:strVal val="1+#ppt_h/2"/>
                                          </p:val>
                                        </p:tav>
                                        <p:tav tm="100000">
                                          <p:val>
                                            <p:strVal val="#ppt_y"/>
                                          </p:val>
                                        </p:tav>
                                      </p:tavLst>
                                    </p:anim>
                                  </p:childTnLst>
                                </p:cTn>
                              </p:par>
                              <p:par>
                                <p:cTn id="34" presetID="2" presetClass="entr" presetSubtype="1" fill="hold" nodeType="withEffect">
                                  <p:stCondLst>
                                    <p:cond delay="0"/>
                                  </p:stCondLst>
                                  <p:childTnLst>
                                    <p:set>
                                      <p:cBhvr>
                                        <p:cTn id="35" dur="1" fill="hold">
                                          <p:stCondLst>
                                            <p:cond delay="0"/>
                                          </p:stCondLst>
                                        </p:cTn>
                                        <p:tgtEl>
                                          <p:spTgt spid="70"/>
                                        </p:tgtEl>
                                        <p:attrNameLst>
                                          <p:attrName>style.visibility</p:attrName>
                                        </p:attrNameLst>
                                      </p:cBhvr>
                                      <p:to>
                                        <p:strVal val="visible"/>
                                      </p:to>
                                    </p:set>
                                    <p:anim calcmode="lin" valueType="num">
                                      <p:cBhvr additive="base">
                                        <p:cTn id="36" dur="500" fill="hold"/>
                                        <p:tgtEl>
                                          <p:spTgt spid="70"/>
                                        </p:tgtEl>
                                        <p:attrNameLst>
                                          <p:attrName>ppt_x</p:attrName>
                                        </p:attrNameLst>
                                      </p:cBhvr>
                                      <p:tavLst>
                                        <p:tav tm="0">
                                          <p:val>
                                            <p:strVal val="#ppt_x"/>
                                          </p:val>
                                        </p:tav>
                                        <p:tav tm="100000">
                                          <p:val>
                                            <p:strVal val="#ppt_x"/>
                                          </p:val>
                                        </p:tav>
                                      </p:tavLst>
                                    </p:anim>
                                    <p:anim calcmode="lin" valueType="num">
                                      <p:cBhvr additive="base">
                                        <p:cTn id="37" dur="500" fill="hold"/>
                                        <p:tgtEl>
                                          <p:spTgt spid="70"/>
                                        </p:tgtEl>
                                        <p:attrNameLst>
                                          <p:attrName>ppt_y</p:attrName>
                                        </p:attrNameLst>
                                      </p:cBhvr>
                                      <p:tavLst>
                                        <p:tav tm="0">
                                          <p:val>
                                            <p:strVal val="0-#ppt_h/2"/>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30"/>
                                        </p:tgtEl>
                                        <p:attrNameLst>
                                          <p:attrName>style.visibility</p:attrName>
                                        </p:attrNameLst>
                                      </p:cBhvr>
                                      <p:to>
                                        <p:strVal val="visible"/>
                                      </p:to>
                                    </p:set>
                                    <p:anim calcmode="lin" valueType="num">
                                      <p:cBhvr>
                                        <p:cTn id="41" dur="500" fill="hold"/>
                                        <p:tgtEl>
                                          <p:spTgt spid="30"/>
                                        </p:tgtEl>
                                        <p:attrNameLst>
                                          <p:attrName>ppt_w</p:attrName>
                                        </p:attrNameLst>
                                      </p:cBhvr>
                                      <p:tavLst>
                                        <p:tav tm="0">
                                          <p:val>
                                            <p:fltVal val="0"/>
                                          </p:val>
                                        </p:tav>
                                        <p:tav tm="100000">
                                          <p:val>
                                            <p:strVal val="#ppt_w"/>
                                          </p:val>
                                        </p:tav>
                                      </p:tavLst>
                                    </p:anim>
                                    <p:anim calcmode="lin" valueType="num">
                                      <p:cBhvr>
                                        <p:cTn id="42" dur="500" fill="hold"/>
                                        <p:tgtEl>
                                          <p:spTgt spid="30"/>
                                        </p:tgtEl>
                                        <p:attrNameLst>
                                          <p:attrName>ppt_h</p:attrName>
                                        </p:attrNameLst>
                                      </p:cBhvr>
                                      <p:tavLst>
                                        <p:tav tm="0">
                                          <p:val>
                                            <p:fltVal val="0"/>
                                          </p:val>
                                        </p:tav>
                                        <p:tav tm="100000">
                                          <p:val>
                                            <p:strVal val="#ppt_h"/>
                                          </p:val>
                                        </p:tav>
                                      </p:tavLst>
                                    </p:anim>
                                    <p:animEffect transition="in" filter="fade">
                                      <p:cBhvr>
                                        <p:cTn id="43" dur="500"/>
                                        <p:tgtEl>
                                          <p:spTgt spid="30"/>
                                        </p:tgtEl>
                                      </p:cBhvr>
                                    </p:animEffect>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1000"/>
                                        <p:tgtEl>
                                          <p:spTgt spid="42"/>
                                        </p:tgtEl>
                                      </p:cBhvr>
                                    </p:animEffect>
                                    <p:anim calcmode="lin" valueType="num">
                                      <p:cBhvr>
                                        <p:cTn id="48" dur="1000" fill="hold"/>
                                        <p:tgtEl>
                                          <p:spTgt spid="42"/>
                                        </p:tgtEl>
                                        <p:attrNameLst>
                                          <p:attrName>ppt_x</p:attrName>
                                        </p:attrNameLst>
                                      </p:cBhvr>
                                      <p:tavLst>
                                        <p:tav tm="0">
                                          <p:val>
                                            <p:strVal val="#ppt_x"/>
                                          </p:val>
                                        </p:tav>
                                        <p:tav tm="100000">
                                          <p:val>
                                            <p:strVal val="#ppt_x"/>
                                          </p:val>
                                        </p:tav>
                                      </p:tavLst>
                                    </p:anim>
                                    <p:anim calcmode="lin" valueType="num">
                                      <p:cBhvr>
                                        <p:cTn id="49" dur="1000" fill="hold"/>
                                        <p:tgtEl>
                                          <p:spTgt spid="42"/>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2" presetClass="entr" presetSubtype="4"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 calcmode="lin" valueType="num">
                                      <p:cBhvr additive="base">
                                        <p:cTn id="53" dur="500" fill="hold"/>
                                        <p:tgtEl>
                                          <p:spTgt spid="45"/>
                                        </p:tgtEl>
                                        <p:attrNameLst>
                                          <p:attrName>ppt_x</p:attrName>
                                        </p:attrNameLst>
                                      </p:cBhvr>
                                      <p:tavLst>
                                        <p:tav tm="0">
                                          <p:val>
                                            <p:strVal val="#ppt_x"/>
                                          </p:val>
                                        </p:tav>
                                        <p:tav tm="100000">
                                          <p:val>
                                            <p:strVal val="#ppt_x"/>
                                          </p:val>
                                        </p:tav>
                                      </p:tavLst>
                                    </p:anim>
                                    <p:anim calcmode="lin" valueType="num">
                                      <p:cBhvr additive="base">
                                        <p:cTn id="54" dur="500" fill="hold"/>
                                        <p:tgtEl>
                                          <p:spTgt spid="45"/>
                                        </p:tgtEl>
                                        <p:attrNameLst>
                                          <p:attrName>ppt_y</p:attrName>
                                        </p:attrNameLst>
                                      </p:cBhvr>
                                      <p:tavLst>
                                        <p:tav tm="0">
                                          <p:val>
                                            <p:strVal val="1+#ppt_h/2"/>
                                          </p:val>
                                        </p:tav>
                                        <p:tav tm="100000">
                                          <p:val>
                                            <p:strVal val="#ppt_y"/>
                                          </p:val>
                                        </p:tav>
                                      </p:tavLst>
                                    </p:anim>
                                  </p:childTnLst>
                                </p:cTn>
                              </p:par>
                              <p:par>
                                <p:cTn id="55" presetID="2" presetClass="entr" presetSubtype="1" fill="hold" nodeType="withEffect">
                                  <p:stCondLst>
                                    <p:cond delay="0"/>
                                  </p:stCondLst>
                                  <p:childTnLst>
                                    <p:set>
                                      <p:cBhvr>
                                        <p:cTn id="56" dur="1" fill="hold">
                                          <p:stCondLst>
                                            <p:cond delay="0"/>
                                          </p:stCondLst>
                                        </p:cTn>
                                        <p:tgtEl>
                                          <p:spTgt spid="71"/>
                                        </p:tgtEl>
                                        <p:attrNameLst>
                                          <p:attrName>style.visibility</p:attrName>
                                        </p:attrNameLst>
                                      </p:cBhvr>
                                      <p:to>
                                        <p:strVal val="visible"/>
                                      </p:to>
                                    </p:set>
                                    <p:anim calcmode="lin" valueType="num">
                                      <p:cBhvr additive="base">
                                        <p:cTn id="57" dur="500" fill="hold"/>
                                        <p:tgtEl>
                                          <p:spTgt spid="71"/>
                                        </p:tgtEl>
                                        <p:attrNameLst>
                                          <p:attrName>ppt_x</p:attrName>
                                        </p:attrNameLst>
                                      </p:cBhvr>
                                      <p:tavLst>
                                        <p:tav tm="0">
                                          <p:val>
                                            <p:strVal val="#ppt_x"/>
                                          </p:val>
                                        </p:tav>
                                        <p:tav tm="100000">
                                          <p:val>
                                            <p:strVal val="#ppt_x"/>
                                          </p:val>
                                        </p:tav>
                                      </p:tavLst>
                                    </p:anim>
                                    <p:anim calcmode="lin" valueType="num">
                                      <p:cBhvr additive="base">
                                        <p:cTn id="58" dur="500" fill="hold"/>
                                        <p:tgtEl>
                                          <p:spTgt spid="71"/>
                                        </p:tgtEl>
                                        <p:attrNameLst>
                                          <p:attrName>ppt_y</p:attrName>
                                        </p:attrNameLst>
                                      </p:cBhvr>
                                      <p:tavLst>
                                        <p:tav tm="0">
                                          <p:val>
                                            <p:strVal val="0-#ppt_h/2"/>
                                          </p:val>
                                        </p:tav>
                                        <p:tav tm="100000">
                                          <p:val>
                                            <p:strVal val="#ppt_y"/>
                                          </p:val>
                                        </p:tav>
                                      </p:tavLst>
                                    </p:anim>
                                  </p:childTnLst>
                                </p:cTn>
                              </p:par>
                            </p:childTnLst>
                          </p:cTn>
                        </p:par>
                        <p:par>
                          <p:cTn id="59" fill="hold">
                            <p:stCondLst>
                              <p:cond delay="5000"/>
                            </p:stCondLst>
                            <p:childTnLst>
                              <p:par>
                                <p:cTn id="60" presetID="53" presetClass="entr" presetSubtype="16"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5500"/>
                            </p:stCondLst>
                            <p:childTnLst>
                              <p:par>
                                <p:cTn id="66" presetID="42" presetClass="entr" presetSubtype="0" fill="hold" grpId="0" nodeType="after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6500"/>
                            </p:stCondLst>
                            <p:childTnLst>
                              <p:par>
                                <p:cTn id="72" presetID="2" presetClass="entr" presetSubtype="4" fill="hold" grpId="0" nodeType="afterEffect">
                                  <p:stCondLst>
                                    <p:cond delay="0"/>
                                  </p:stCondLst>
                                  <p:childTnLst>
                                    <p:set>
                                      <p:cBhvr>
                                        <p:cTn id="73" dur="1" fill="hold">
                                          <p:stCondLst>
                                            <p:cond delay="0"/>
                                          </p:stCondLst>
                                        </p:cTn>
                                        <p:tgtEl>
                                          <p:spTgt spid="51"/>
                                        </p:tgtEl>
                                        <p:attrNameLst>
                                          <p:attrName>style.visibility</p:attrName>
                                        </p:attrNameLst>
                                      </p:cBhvr>
                                      <p:to>
                                        <p:strVal val="visible"/>
                                      </p:to>
                                    </p:set>
                                    <p:anim calcmode="lin" valueType="num">
                                      <p:cBhvr additive="base">
                                        <p:cTn id="74" dur="500" fill="hold"/>
                                        <p:tgtEl>
                                          <p:spTgt spid="51"/>
                                        </p:tgtEl>
                                        <p:attrNameLst>
                                          <p:attrName>ppt_x</p:attrName>
                                        </p:attrNameLst>
                                      </p:cBhvr>
                                      <p:tavLst>
                                        <p:tav tm="0">
                                          <p:val>
                                            <p:strVal val="#ppt_x"/>
                                          </p:val>
                                        </p:tav>
                                        <p:tav tm="100000">
                                          <p:val>
                                            <p:strVal val="#ppt_x"/>
                                          </p:val>
                                        </p:tav>
                                      </p:tavLst>
                                    </p:anim>
                                    <p:anim calcmode="lin" valueType="num">
                                      <p:cBhvr additive="base">
                                        <p:cTn id="75" dur="500" fill="hold"/>
                                        <p:tgtEl>
                                          <p:spTgt spid="51"/>
                                        </p:tgtEl>
                                        <p:attrNameLst>
                                          <p:attrName>ppt_y</p:attrName>
                                        </p:attrNameLst>
                                      </p:cBhvr>
                                      <p:tavLst>
                                        <p:tav tm="0">
                                          <p:val>
                                            <p:strVal val="1+#ppt_h/2"/>
                                          </p:val>
                                        </p:tav>
                                        <p:tav tm="100000">
                                          <p:val>
                                            <p:strVal val="#ppt_y"/>
                                          </p:val>
                                        </p:tav>
                                      </p:tavLst>
                                    </p:anim>
                                  </p:childTnLst>
                                </p:cTn>
                              </p:par>
                              <p:par>
                                <p:cTn id="76" presetID="2" presetClass="entr" presetSubtype="1" fill="hold" nodeType="with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additive="base">
                                        <p:cTn id="78" dur="500" fill="hold"/>
                                        <p:tgtEl>
                                          <p:spTgt spid="72"/>
                                        </p:tgtEl>
                                        <p:attrNameLst>
                                          <p:attrName>ppt_x</p:attrName>
                                        </p:attrNameLst>
                                      </p:cBhvr>
                                      <p:tavLst>
                                        <p:tav tm="0">
                                          <p:val>
                                            <p:strVal val="#ppt_x"/>
                                          </p:val>
                                        </p:tav>
                                        <p:tav tm="100000">
                                          <p:val>
                                            <p:strVal val="#ppt_x"/>
                                          </p:val>
                                        </p:tav>
                                      </p:tavLst>
                                    </p:anim>
                                    <p:anim calcmode="lin" valueType="num">
                                      <p:cBhvr additive="base">
                                        <p:cTn id="79" dur="500" fill="hold"/>
                                        <p:tgtEl>
                                          <p:spTgt spid="72"/>
                                        </p:tgtEl>
                                        <p:attrNameLst>
                                          <p:attrName>ppt_y</p:attrName>
                                        </p:attrNameLst>
                                      </p:cBhvr>
                                      <p:tavLst>
                                        <p:tav tm="0">
                                          <p:val>
                                            <p:strVal val="0-#ppt_h/2"/>
                                          </p:val>
                                        </p:tav>
                                        <p:tav tm="100000">
                                          <p:val>
                                            <p:strVal val="#ppt_y"/>
                                          </p:val>
                                        </p:tav>
                                      </p:tavLst>
                                    </p:anim>
                                  </p:childTnLst>
                                </p:cTn>
                              </p:par>
                            </p:childTnLst>
                          </p:cTn>
                        </p:par>
                        <p:par>
                          <p:cTn id="80" fill="hold">
                            <p:stCondLst>
                              <p:cond delay="7000"/>
                            </p:stCondLst>
                            <p:childTnLst>
                              <p:par>
                                <p:cTn id="81" presetID="53" presetClass="entr" presetSubtype="16" fill="hold" nodeType="afterEffect">
                                  <p:stCondLst>
                                    <p:cond delay="0"/>
                                  </p:stCondLst>
                                  <p:childTnLst>
                                    <p:set>
                                      <p:cBhvr>
                                        <p:cTn id="82" dur="1" fill="hold">
                                          <p:stCondLst>
                                            <p:cond delay="0"/>
                                          </p:stCondLst>
                                        </p:cTn>
                                        <p:tgtEl>
                                          <p:spTgt spid="19"/>
                                        </p:tgtEl>
                                        <p:attrNameLst>
                                          <p:attrName>style.visibility</p:attrName>
                                        </p:attrNameLst>
                                      </p:cBhvr>
                                      <p:to>
                                        <p:strVal val="visible"/>
                                      </p:to>
                                    </p:set>
                                    <p:anim calcmode="lin" valueType="num">
                                      <p:cBhvr>
                                        <p:cTn id="83" dur="500" fill="hold"/>
                                        <p:tgtEl>
                                          <p:spTgt spid="19"/>
                                        </p:tgtEl>
                                        <p:attrNameLst>
                                          <p:attrName>ppt_w</p:attrName>
                                        </p:attrNameLst>
                                      </p:cBhvr>
                                      <p:tavLst>
                                        <p:tav tm="0">
                                          <p:val>
                                            <p:fltVal val="0"/>
                                          </p:val>
                                        </p:tav>
                                        <p:tav tm="100000">
                                          <p:val>
                                            <p:strVal val="#ppt_w"/>
                                          </p:val>
                                        </p:tav>
                                      </p:tavLst>
                                    </p:anim>
                                    <p:anim calcmode="lin" valueType="num">
                                      <p:cBhvr>
                                        <p:cTn id="84" dur="500" fill="hold"/>
                                        <p:tgtEl>
                                          <p:spTgt spid="19"/>
                                        </p:tgtEl>
                                        <p:attrNameLst>
                                          <p:attrName>ppt_h</p:attrName>
                                        </p:attrNameLst>
                                      </p:cBhvr>
                                      <p:tavLst>
                                        <p:tav tm="0">
                                          <p:val>
                                            <p:fltVal val="0"/>
                                          </p:val>
                                        </p:tav>
                                        <p:tav tm="100000">
                                          <p:val>
                                            <p:strVal val="#ppt_h"/>
                                          </p:val>
                                        </p:tav>
                                      </p:tavLst>
                                    </p:anim>
                                    <p:animEffect transition="in" filter="fade">
                                      <p:cBhvr>
                                        <p:cTn id="85" dur="500"/>
                                        <p:tgtEl>
                                          <p:spTgt spid="19"/>
                                        </p:tgtEl>
                                      </p:cBhvr>
                                    </p:animEffect>
                                  </p:childTnLst>
                                </p:cTn>
                              </p:par>
                            </p:childTnLst>
                          </p:cTn>
                        </p:par>
                        <p:par>
                          <p:cTn id="86" fill="hold">
                            <p:stCondLst>
                              <p:cond delay="7500"/>
                            </p:stCondLst>
                            <p:childTnLst>
                              <p:par>
                                <p:cTn id="87" presetID="42" presetClass="entr" presetSubtype="0" fill="hold" grpId="0" nodeType="afterEffect">
                                  <p:stCondLst>
                                    <p:cond delay="0"/>
                                  </p:stCondLst>
                                  <p:childTnLst>
                                    <p:set>
                                      <p:cBhvr>
                                        <p:cTn id="88" dur="1" fill="hold">
                                          <p:stCondLst>
                                            <p:cond delay="0"/>
                                          </p:stCondLst>
                                        </p:cTn>
                                        <p:tgtEl>
                                          <p:spTgt spid="54"/>
                                        </p:tgtEl>
                                        <p:attrNameLst>
                                          <p:attrName>style.visibility</p:attrName>
                                        </p:attrNameLst>
                                      </p:cBhvr>
                                      <p:to>
                                        <p:strVal val="visible"/>
                                      </p:to>
                                    </p:set>
                                    <p:animEffect transition="in" filter="fade">
                                      <p:cBhvr>
                                        <p:cTn id="89" dur="1000"/>
                                        <p:tgtEl>
                                          <p:spTgt spid="54"/>
                                        </p:tgtEl>
                                      </p:cBhvr>
                                    </p:animEffect>
                                    <p:anim calcmode="lin" valueType="num">
                                      <p:cBhvr>
                                        <p:cTn id="90" dur="1000" fill="hold"/>
                                        <p:tgtEl>
                                          <p:spTgt spid="54"/>
                                        </p:tgtEl>
                                        <p:attrNameLst>
                                          <p:attrName>ppt_x</p:attrName>
                                        </p:attrNameLst>
                                      </p:cBhvr>
                                      <p:tavLst>
                                        <p:tav tm="0">
                                          <p:val>
                                            <p:strVal val="#ppt_x"/>
                                          </p:val>
                                        </p:tav>
                                        <p:tav tm="100000">
                                          <p:val>
                                            <p:strVal val="#ppt_x"/>
                                          </p:val>
                                        </p:tav>
                                      </p:tavLst>
                                    </p:anim>
                                    <p:anim calcmode="lin" valueType="num">
                                      <p:cBhvr>
                                        <p:cTn id="91" dur="1000" fill="hold"/>
                                        <p:tgtEl>
                                          <p:spTgt spid="54"/>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2" presetClass="entr" presetSubtype="4" fill="hold" grpId="0" nodeType="afterEffect">
                                  <p:stCondLst>
                                    <p:cond delay="0"/>
                                  </p:stCondLst>
                                  <p:childTnLst>
                                    <p:set>
                                      <p:cBhvr>
                                        <p:cTn id="94" dur="1" fill="hold">
                                          <p:stCondLst>
                                            <p:cond delay="0"/>
                                          </p:stCondLst>
                                        </p:cTn>
                                        <p:tgtEl>
                                          <p:spTgt spid="57"/>
                                        </p:tgtEl>
                                        <p:attrNameLst>
                                          <p:attrName>style.visibility</p:attrName>
                                        </p:attrNameLst>
                                      </p:cBhvr>
                                      <p:to>
                                        <p:strVal val="visible"/>
                                      </p:to>
                                    </p:set>
                                    <p:anim calcmode="lin" valueType="num">
                                      <p:cBhvr additive="base">
                                        <p:cTn id="95" dur="500" fill="hold"/>
                                        <p:tgtEl>
                                          <p:spTgt spid="57"/>
                                        </p:tgtEl>
                                        <p:attrNameLst>
                                          <p:attrName>ppt_x</p:attrName>
                                        </p:attrNameLst>
                                      </p:cBhvr>
                                      <p:tavLst>
                                        <p:tav tm="0">
                                          <p:val>
                                            <p:strVal val="#ppt_x"/>
                                          </p:val>
                                        </p:tav>
                                        <p:tav tm="100000">
                                          <p:val>
                                            <p:strVal val="#ppt_x"/>
                                          </p:val>
                                        </p:tav>
                                      </p:tavLst>
                                    </p:anim>
                                    <p:anim calcmode="lin" valueType="num">
                                      <p:cBhvr additive="base">
                                        <p:cTn id="96" dur="500" fill="hold"/>
                                        <p:tgtEl>
                                          <p:spTgt spid="57"/>
                                        </p:tgtEl>
                                        <p:attrNameLst>
                                          <p:attrName>ppt_y</p:attrName>
                                        </p:attrNameLst>
                                      </p:cBhvr>
                                      <p:tavLst>
                                        <p:tav tm="0">
                                          <p:val>
                                            <p:strVal val="1+#ppt_h/2"/>
                                          </p:val>
                                        </p:tav>
                                        <p:tav tm="100000">
                                          <p:val>
                                            <p:strVal val="#ppt_y"/>
                                          </p:val>
                                        </p:tav>
                                      </p:tavLst>
                                    </p:anim>
                                  </p:childTnLst>
                                </p:cTn>
                              </p:par>
                              <p:par>
                                <p:cTn id="97" presetID="2" presetClass="entr" presetSubtype="1" fill="hold" nodeType="withEffect">
                                  <p:stCondLst>
                                    <p:cond delay="0"/>
                                  </p:stCondLst>
                                  <p:childTnLst>
                                    <p:set>
                                      <p:cBhvr>
                                        <p:cTn id="98" dur="1" fill="hold">
                                          <p:stCondLst>
                                            <p:cond delay="0"/>
                                          </p:stCondLst>
                                        </p:cTn>
                                        <p:tgtEl>
                                          <p:spTgt spid="73"/>
                                        </p:tgtEl>
                                        <p:attrNameLst>
                                          <p:attrName>style.visibility</p:attrName>
                                        </p:attrNameLst>
                                      </p:cBhvr>
                                      <p:to>
                                        <p:strVal val="visible"/>
                                      </p:to>
                                    </p:set>
                                    <p:anim calcmode="lin" valueType="num">
                                      <p:cBhvr additive="base">
                                        <p:cTn id="99" dur="500" fill="hold"/>
                                        <p:tgtEl>
                                          <p:spTgt spid="73"/>
                                        </p:tgtEl>
                                        <p:attrNameLst>
                                          <p:attrName>ppt_x</p:attrName>
                                        </p:attrNameLst>
                                      </p:cBhvr>
                                      <p:tavLst>
                                        <p:tav tm="0">
                                          <p:val>
                                            <p:strVal val="#ppt_x"/>
                                          </p:val>
                                        </p:tav>
                                        <p:tav tm="100000">
                                          <p:val>
                                            <p:strVal val="#ppt_x"/>
                                          </p:val>
                                        </p:tav>
                                      </p:tavLst>
                                    </p:anim>
                                    <p:anim calcmode="lin" valueType="num">
                                      <p:cBhvr additive="base">
                                        <p:cTn id="100" dur="500" fill="hold"/>
                                        <p:tgtEl>
                                          <p:spTgt spid="73"/>
                                        </p:tgtEl>
                                        <p:attrNameLst>
                                          <p:attrName>ppt_y</p:attrName>
                                        </p:attrNameLst>
                                      </p:cBhvr>
                                      <p:tavLst>
                                        <p:tav tm="0">
                                          <p:val>
                                            <p:strVal val="0-#ppt_h/2"/>
                                          </p:val>
                                        </p:tav>
                                        <p:tav tm="100000">
                                          <p:val>
                                            <p:strVal val="#ppt_y"/>
                                          </p:val>
                                        </p:tav>
                                      </p:tavLst>
                                    </p:anim>
                                  </p:childTnLst>
                                </p:cTn>
                              </p:par>
                            </p:childTnLst>
                          </p:cTn>
                        </p:par>
                        <p:par>
                          <p:cTn id="101" fill="hold">
                            <p:stCondLst>
                              <p:cond delay="9000"/>
                            </p:stCondLst>
                            <p:childTnLst>
                              <p:par>
                                <p:cTn id="102" presetID="53" presetClass="entr" presetSubtype="16" fill="hold" nodeType="afterEffect">
                                  <p:stCondLst>
                                    <p:cond delay="0"/>
                                  </p:stCondLst>
                                  <p:childTnLst>
                                    <p:set>
                                      <p:cBhvr>
                                        <p:cTn id="103" dur="1" fill="hold">
                                          <p:stCondLst>
                                            <p:cond delay="0"/>
                                          </p:stCondLst>
                                        </p:cTn>
                                        <p:tgtEl>
                                          <p:spTgt spid="22"/>
                                        </p:tgtEl>
                                        <p:attrNameLst>
                                          <p:attrName>style.visibility</p:attrName>
                                        </p:attrNameLst>
                                      </p:cBhvr>
                                      <p:to>
                                        <p:strVal val="visible"/>
                                      </p:to>
                                    </p:set>
                                    <p:anim calcmode="lin" valueType="num">
                                      <p:cBhvr>
                                        <p:cTn id="104" dur="500" fill="hold"/>
                                        <p:tgtEl>
                                          <p:spTgt spid="22"/>
                                        </p:tgtEl>
                                        <p:attrNameLst>
                                          <p:attrName>ppt_w</p:attrName>
                                        </p:attrNameLst>
                                      </p:cBhvr>
                                      <p:tavLst>
                                        <p:tav tm="0">
                                          <p:val>
                                            <p:fltVal val="0"/>
                                          </p:val>
                                        </p:tav>
                                        <p:tav tm="100000">
                                          <p:val>
                                            <p:strVal val="#ppt_w"/>
                                          </p:val>
                                        </p:tav>
                                      </p:tavLst>
                                    </p:anim>
                                    <p:anim calcmode="lin" valueType="num">
                                      <p:cBhvr>
                                        <p:cTn id="105" dur="500" fill="hold"/>
                                        <p:tgtEl>
                                          <p:spTgt spid="22"/>
                                        </p:tgtEl>
                                        <p:attrNameLst>
                                          <p:attrName>ppt_h</p:attrName>
                                        </p:attrNameLst>
                                      </p:cBhvr>
                                      <p:tavLst>
                                        <p:tav tm="0">
                                          <p:val>
                                            <p:fltVal val="0"/>
                                          </p:val>
                                        </p:tav>
                                        <p:tav tm="100000">
                                          <p:val>
                                            <p:strVal val="#ppt_h"/>
                                          </p:val>
                                        </p:tav>
                                      </p:tavLst>
                                    </p:anim>
                                    <p:animEffect transition="in" filter="fade">
                                      <p:cBhvr>
                                        <p:cTn id="106" dur="500"/>
                                        <p:tgtEl>
                                          <p:spTgt spid="22"/>
                                        </p:tgtEl>
                                      </p:cBhvr>
                                    </p:animEffect>
                                  </p:childTnLst>
                                </p:cTn>
                              </p:par>
                            </p:childTnLst>
                          </p:cTn>
                        </p:par>
                        <p:par>
                          <p:cTn id="107" fill="hold">
                            <p:stCondLst>
                              <p:cond delay="9500"/>
                            </p:stCondLst>
                            <p:childTnLst>
                              <p:par>
                                <p:cTn id="108" presetID="42" presetClass="entr" presetSubtype="0" fill="hold" grpId="0" nodeType="afterEffect">
                                  <p:stCondLst>
                                    <p:cond delay="0"/>
                                  </p:stCondLst>
                                  <p:childTnLst>
                                    <p:set>
                                      <p:cBhvr>
                                        <p:cTn id="109" dur="1" fill="hold">
                                          <p:stCondLst>
                                            <p:cond delay="0"/>
                                          </p:stCondLst>
                                        </p:cTn>
                                        <p:tgtEl>
                                          <p:spTgt spid="60"/>
                                        </p:tgtEl>
                                        <p:attrNameLst>
                                          <p:attrName>style.visibility</p:attrName>
                                        </p:attrNameLst>
                                      </p:cBhvr>
                                      <p:to>
                                        <p:strVal val="visible"/>
                                      </p:to>
                                    </p:set>
                                    <p:animEffect transition="in" filter="fade">
                                      <p:cBhvr>
                                        <p:cTn id="110" dur="1000"/>
                                        <p:tgtEl>
                                          <p:spTgt spid="60"/>
                                        </p:tgtEl>
                                      </p:cBhvr>
                                    </p:animEffect>
                                    <p:anim calcmode="lin" valueType="num">
                                      <p:cBhvr>
                                        <p:cTn id="111" dur="1000" fill="hold"/>
                                        <p:tgtEl>
                                          <p:spTgt spid="60"/>
                                        </p:tgtEl>
                                        <p:attrNameLst>
                                          <p:attrName>ppt_x</p:attrName>
                                        </p:attrNameLst>
                                      </p:cBhvr>
                                      <p:tavLst>
                                        <p:tav tm="0">
                                          <p:val>
                                            <p:strVal val="#ppt_x"/>
                                          </p:val>
                                        </p:tav>
                                        <p:tav tm="100000">
                                          <p:val>
                                            <p:strVal val="#ppt_x"/>
                                          </p:val>
                                        </p:tav>
                                      </p:tavLst>
                                    </p:anim>
                                    <p:anim calcmode="lin" valueType="num">
                                      <p:cBhvr>
                                        <p:cTn id="112" dur="1000" fill="hold"/>
                                        <p:tgtEl>
                                          <p:spTgt spid="60"/>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2" presetClass="entr" presetSubtype="4" fill="hold" grpId="0" nodeType="afterEffect">
                                  <p:stCondLst>
                                    <p:cond delay="0"/>
                                  </p:stCondLst>
                                  <p:childTnLst>
                                    <p:set>
                                      <p:cBhvr>
                                        <p:cTn id="115" dur="1" fill="hold">
                                          <p:stCondLst>
                                            <p:cond delay="0"/>
                                          </p:stCondLst>
                                        </p:cTn>
                                        <p:tgtEl>
                                          <p:spTgt spid="63"/>
                                        </p:tgtEl>
                                        <p:attrNameLst>
                                          <p:attrName>style.visibility</p:attrName>
                                        </p:attrNameLst>
                                      </p:cBhvr>
                                      <p:to>
                                        <p:strVal val="visible"/>
                                      </p:to>
                                    </p:set>
                                    <p:anim calcmode="lin" valueType="num">
                                      <p:cBhvr additive="base">
                                        <p:cTn id="116" dur="500" fill="hold"/>
                                        <p:tgtEl>
                                          <p:spTgt spid="63"/>
                                        </p:tgtEl>
                                        <p:attrNameLst>
                                          <p:attrName>ppt_x</p:attrName>
                                        </p:attrNameLst>
                                      </p:cBhvr>
                                      <p:tavLst>
                                        <p:tav tm="0">
                                          <p:val>
                                            <p:strVal val="#ppt_x"/>
                                          </p:val>
                                        </p:tav>
                                        <p:tav tm="100000">
                                          <p:val>
                                            <p:strVal val="#ppt_x"/>
                                          </p:val>
                                        </p:tav>
                                      </p:tavLst>
                                    </p:anim>
                                    <p:anim calcmode="lin" valueType="num">
                                      <p:cBhvr additive="base">
                                        <p:cTn id="117" dur="500" fill="hold"/>
                                        <p:tgtEl>
                                          <p:spTgt spid="63"/>
                                        </p:tgtEl>
                                        <p:attrNameLst>
                                          <p:attrName>ppt_y</p:attrName>
                                        </p:attrNameLst>
                                      </p:cBhvr>
                                      <p:tavLst>
                                        <p:tav tm="0">
                                          <p:val>
                                            <p:strVal val="1+#ppt_h/2"/>
                                          </p:val>
                                        </p:tav>
                                        <p:tav tm="100000">
                                          <p:val>
                                            <p:strVal val="#ppt_y"/>
                                          </p:val>
                                        </p:tav>
                                      </p:tavLst>
                                    </p:anim>
                                  </p:childTnLst>
                                </p:cTn>
                              </p:par>
                              <p:par>
                                <p:cTn id="118" presetID="2" presetClass="entr" presetSubtype="1" fill="hold" nodeType="withEffect">
                                  <p:stCondLst>
                                    <p:cond delay="0"/>
                                  </p:stCondLst>
                                  <p:childTnLst>
                                    <p:set>
                                      <p:cBhvr>
                                        <p:cTn id="119" dur="1" fill="hold">
                                          <p:stCondLst>
                                            <p:cond delay="0"/>
                                          </p:stCondLst>
                                        </p:cTn>
                                        <p:tgtEl>
                                          <p:spTgt spid="74"/>
                                        </p:tgtEl>
                                        <p:attrNameLst>
                                          <p:attrName>style.visibility</p:attrName>
                                        </p:attrNameLst>
                                      </p:cBhvr>
                                      <p:to>
                                        <p:strVal val="visible"/>
                                      </p:to>
                                    </p:set>
                                    <p:anim calcmode="lin" valueType="num">
                                      <p:cBhvr additive="base">
                                        <p:cTn id="120" dur="500" fill="hold"/>
                                        <p:tgtEl>
                                          <p:spTgt spid="74"/>
                                        </p:tgtEl>
                                        <p:attrNameLst>
                                          <p:attrName>ppt_x</p:attrName>
                                        </p:attrNameLst>
                                      </p:cBhvr>
                                      <p:tavLst>
                                        <p:tav tm="0">
                                          <p:val>
                                            <p:strVal val="#ppt_x"/>
                                          </p:val>
                                        </p:tav>
                                        <p:tav tm="100000">
                                          <p:val>
                                            <p:strVal val="#ppt_x"/>
                                          </p:val>
                                        </p:tav>
                                      </p:tavLst>
                                    </p:anim>
                                    <p:anim calcmode="lin" valueType="num">
                                      <p:cBhvr additive="base">
                                        <p:cTn id="121" dur="500" fill="hold"/>
                                        <p:tgtEl>
                                          <p:spTgt spid="74"/>
                                        </p:tgtEl>
                                        <p:attrNameLst>
                                          <p:attrName>ppt_y</p:attrName>
                                        </p:attrNameLst>
                                      </p:cBhvr>
                                      <p:tavLst>
                                        <p:tav tm="0">
                                          <p:val>
                                            <p:strVal val="0-#ppt_h/2"/>
                                          </p:val>
                                        </p:tav>
                                        <p:tav tm="100000">
                                          <p:val>
                                            <p:strVal val="#ppt_y"/>
                                          </p:val>
                                        </p:tav>
                                      </p:tavLst>
                                    </p:anim>
                                  </p:childTnLst>
                                </p:cTn>
                              </p:par>
                            </p:childTnLst>
                          </p:cTn>
                        </p:par>
                        <p:par>
                          <p:cTn id="122" fill="hold">
                            <p:stCondLst>
                              <p:cond delay="11000"/>
                            </p:stCondLst>
                            <p:childTnLst>
                              <p:par>
                                <p:cTn id="123" presetID="53" presetClass="entr" presetSubtype="16" fill="hold" grpId="0" nodeType="afterEffect">
                                  <p:stCondLst>
                                    <p:cond delay="0"/>
                                  </p:stCondLst>
                                  <p:childTnLst>
                                    <p:set>
                                      <p:cBhvr>
                                        <p:cTn id="124" dur="1" fill="hold">
                                          <p:stCondLst>
                                            <p:cond delay="0"/>
                                          </p:stCondLst>
                                        </p:cTn>
                                        <p:tgtEl>
                                          <p:spTgt spid="26"/>
                                        </p:tgtEl>
                                        <p:attrNameLst>
                                          <p:attrName>style.visibility</p:attrName>
                                        </p:attrNameLst>
                                      </p:cBhvr>
                                      <p:to>
                                        <p:strVal val="visible"/>
                                      </p:to>
                                    </p:set>
                                    <p:anim calcmode="lin" valueType="num">
                                      <p:cBhvr>
                                        <p:cTn id="125" dur="500" fill="hold"/>
                                        <p:tgtEl>
                                          <p:spTgt spid="26"/>
                                        </p:tgtEl>
                                        <p:attrNameLst>
                                          <p:attrName>ppt_w</p:attrName>
                                        </p:attrNameLst>
                                      </p:cBhvr>
                                      <p:tavLst>
                                        <p:tav tm="0">
                                          <p:val>
                                            <p:fltVal val="0"/>
                                          </p:val>
                                        </p:tav>
                                        <p:tav tm="100000">
                                          <p:val>
                                            <p:strVal val="#ppt_w"/>
                                          </p:val>
                                        </p:tav>
                                      </p:tavLst>
                                    </p:anim>
                                    <p:anim calcmode="lin" valueType="num">
                                      <p:cBhvr>
                                        <p:cTn id="126" dur="500" fill="hold"/>
                                        <p:tgtEl>
                                          <p:spTgt spid="26"/>
                                        </p:tgtEl>
                                        <p:attrNameLst>
                                          <p:attrName>ppt_h</p:attrName>
                                        </p:attrNameLst>
                                      </p:cBhvr>
                                      <p:tavLst>
                                        <p:tav tm="0">
                                          <p:val>
                                            <p:fltVal val="0"/>
                                          </p:val>
                                        </p:tav>
                                        <p:tav tm="100000">
                                          <p:val>
                                            <p:strVal val="#ppt_h"/>
                                          </p:val>
                                        </p:tav>
                                      </p:tavLst>
                                    </p:anim>
                                    <p:animEffect transition="in" filter="fade">
                                      <p:cBhvr>
                                        <p:cTn id="127" dur="500"/>
                                        <p:tgtEl>
                                          <p:spTgt spid="26"/>
                                        </p:tgtEl>
                                      </p:cBhvr>
                                    </p:animEffect>
                                  </p:childTnLst>
                                </p:cTn>
                              </p:par>
                            </p:childTnLst>
                          </p:cTn>
                        </p:par>
                        <p:par>
                          <p:cTn id="128" fill="hold">
                            <p:stCondLst>
                              <p:cond delay="11500"/>
                            </p:stCondLst>
                            <p:childTnLst>
                              <p:par>
                                <p:cTn id="129" presetID="42" presetClass="entr" presetSubtype="0" fill="hold" grpId="0" nodeType="afterEffect">
                                  <p:stCondLst>
                                    <p:cond delay="0"/>
                                  </p:stCondLst>
                                  <p:childTnLst>
                                    <p:set>
                                      <p:cBhvr>
                                        <p:cTn id="130" dur="1" fill="hold">
                                          <p:stCondLst>
                                            <p:cond delay="0"/>
                                          </p:stCondLst>
                                        </p:cTn>
                                        <p:tgtEl>
                                          <p:spTgt spid="66"/>
                                        </p:tgtEl>
                                        <p:attrNameLst>
                                          <p:attrName>style.visibility</p:attrName>
                                        </p:attrNameLst>
                                      </p:cBhvr>
                                      <p:to>
                                        <p:strVal val="visible"/>
                                      </p:to>
                                    </p:set>
                                    <p:animEffect transition="in" filter="fade">
                                      <p:cBhvr>
                                        <p:cTn id="131" dur="1000"/>
                                        <p:tgtEl>
                                          <p:spTgt spid="66"/>
                                        </p:tgtEl>
                                      </p:cBhvr>
                                    </p:animEffect>
                                    <p:anim calcmode="lin" valueType="num">
                                      <p:cBhvr>
                                        <p:cTn id="132" dur="1000" fill="hold"/>
                                        <p:tgtEl>
                                          <p:spTgt spid="66"/>
                                        </p:tgtEl>
                                        <p:attrNameLst>
                                          <p:attrName>ppt_x</p:attrName>
                                        </p:attrNameLst>
                                      </p:cBhvr>
                                      <p:tavLst>
                                        <p:tav tm="0">
                                          <p:val>
                                            <p:strVal val="#ppt_x"/>
                                          </p:val>
                                        </p:tav>
                                        <p:tav tm="100000">
                                          <p:val>
                                            <p:strVal val="#ppt_x"/>
                                          </p:val>
                                        </p:tav>
                                      </p:tavLst>
                                    </p:anim>
                                    <p:anim calcmode="lin" valueType="num">
                                      <p:cBhvr>
                                        <p:cTn id="133"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8" grpId="0"/>
      <p:bldP spid="39" grpId="0" animBg="1"/>
      <p:bldP spid="42" grpId="0"/>
      <p:bldP spid="13" grpId="0" animBg="1"/>
      <p:bldP spid="35" grpId="0"/>
      <p:bldP spid="18" grpId="0" animBg="1"/>
      <p:bldP spid="68" grpId="0"/>
      <p:bldP spid="51" grpId="0" animBg="1"/>
      <p:bldP spid="54" grpId="0"/>
      <p:bldP spid="57" grpId="0" animBg="1"/>
      <p:bldP spid="60" grpId="0"/>
      <p:bldP spid="63" grpId="0" animBg="1"/>
      <p:bldP spid="66" grpId="0"/>
      <p:bldP spid="26"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01</a:t>
            </a:r>
          </a:p>
          <a:p>
            <a:pPr algn="ctr"/>
            <a:r>
              <a:rPr lang="en-US" sz="900" dirty="0">
                <a:solidFill>
                  <a:srgbClr val="464646"/>
                </a:solidFill>
                <a:latin typeface="Bernard MT Condensed" panose="02050806060905020404" pitchFamily="18" charset="0"/>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02</a:t>
            </a:r>
          </a:p>
          <a:p>
            <a:pPr algn="ctr"/>
            <a:r>
              <a:rPr lang="en-US" sz="900" dirty="0">
                <a:solidFill>
                  <a:srgbClr val="464646"/>
                </a:solidFill>
                <a:latin typeface="Bernard MT Condensed" panose="02050806060905020404" pitchFamily="18" charset="0"/>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03</a:t>
            </a:r>
          </a:p>
          <a:p>
            <a:pPr algn="ctr"/>
            <a:r>
              <a:rPr lang="en-US" sz="900" dirty="0">
                <a:solidFill>
                  <a:srgbClr val="464646"/>
                </a:solidFill>
                <a:latin typeface="Bernard MT Condensed" panose="02050806060905020404" pitchFamily="18" charset="0"/>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04</a:t>
            </a:r>
          </a:p>
          <a:p>
            <a:pPr algn="ctr"/>
            <a:r>
              <a:rPr lang="en-US" sz="900" dirty="0">
                <a:solidFill>
                  <a:srgbClr val="464646"/>
                </a:solidFill>
                <a:latin typeface="Bernard MT Condensed" panose="02050806060905020404" pitchFamily="18" charset="0"/>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05</a:t>
            </a:r>
          </a:p>
          <a:p>
            <a:pPr algn="ctr"/>
            <a:r>
              <a:rPr lang="en-US" sz="900" dirty="0">
                <a:solidFill>
                  <a:srgbClr val="464646"/>
                </a:solidFill>
                <a:latin typeface="Bernard MT Condensed" panose="02050806060905020404" pitchFamily="18" charset="0"/>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rgbClr val="56595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FF2B2A"/>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85C40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85C40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3EB8CD"/>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3EB8C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FFA803"/>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FFA803"/>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01AA8D"/>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01AA8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85C401"/>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FFA803"/>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01AA8D"/>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FF2B2A"/>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rgbClr val="585858"/>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rgbClr val="585858"/>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2">
              <a:lumMod val="50000"/>
            </a:schemeClr>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688367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0" name="Can 9"/>
          <p:cNvSpPr/>
          <p:nvPr/>
        </p:nvSpPr>
        <p:spPr bwMode="auto">
          <a:xfrm>
            <a:off x="1497781"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11" name="Can 10"/>
          <p:cNvSpPr/>
          <p:nvPr/>
        </p:nvSpPr>
        <p:spPr bwMode="auto">
          <a:xfrm>
            <a:off x="1624781" y="4953001"/>
            <a:ext cx="660400" cy="533399"/>
          </a:xfrm>
          <a:prstGeom prst="can">
            <a:avLst>
              <a:gd name="adj" fmla="val 12500"/>
            </a:avLst>
          </a:prstGeom>
          <a:solidFill>
            <a:srgbClr val="FF2B2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5" name="TextBox 34"/>
          <p:cNvSpPr txBox="1"/>
          <p:nvPr/>
        </p:nvSpPr>
        <p:spPr>
          <a:xfrm>
            <a:off x="1623000" y="4510547"/>
            <a:ext cx="663964" cy="379656"/>
          </a:xfrm>
          <a:prstGeom prst="rect">
            <a:avLst/>
          </a:prstGeom>
          <a:noFill/>
        </p:spPr>
        <p:txBody>
          <a:bodyPr wrap="none" rtlCol="0">
            <a:spAutoFit/>
          </a:bodyPr>
          <a:lstStyle/>
          <a:p>
            <a:pPr algn="ctr"/>
            <a:r>
              <a:rPr lang="en-US" sz="1867" b="1" dirty="0">
                <a:solidFill>
                  <a:srgbClr val="FF2B2A"/>
                </a:solidFill>
                <a:latin typeface="Lato"/>
              </a:rPr>
              <a:t>10%</a:t>
            </a:r>
          </a:p>
        </p:txBody>
      </p:sp>
      <p:sp>
        <p:nvSpPr>
          <p:cNvPr id="36" name="Can 35"/>
          <p:cNvSpPr/>
          <p:nvPr/>
        </p:nvSpPr>
        <p:spPr bwMode="auto">
          <a:xfrm>
            <a:off x="3151273"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37" name="Can 36"/>
          <p:cNvSpPr/>
          <p:nvPr/>
        </p:nvSpPr>
        <p:spPr bwMode="auto">
          <a:xfrm>
            <a:off x="3278273" y="4546601"/>
            <a:ext cx="660400" cy="939799"/>
          </a:xfrm>
          <a:prstGeom prst="can">
            <a:avLst>
              <a:gd name="adj" fmla="val 12500"/>
            </a:avLst>
          </a:prstGeom>
          <a:solidFill>
            <a:srgbClr val="85C40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TextBox 40"/>
          <p:cNvSpPr txBox="1"/>
          <p:nvPr/>
        </p:nvSpPr>
        <p:spPr>
          <a:xfrm>
            <a:off x="3277561" y="4137484"/>
            <a:ext cx="663964" cy="379656"/>
          </a:xfrm>
          <a:prstGeom prst="rect">
            <a:avLst/>
          </a:prstGeom>
          <a:noFill/>
        </p:spPr>
        <p:txBody>
          <a:bodyPr wrap="none" rtlCol="0">
            <a:spAutoFit/>
          </a:bodyPr>
          <a:lstStyle/>
          <a:p>
            <a:pPr algn="ctr"/>
            <a:r>
              <a:rPr lang="en-US" sz="1867" b="1" dirty="0">
                <a:solidFill>
                  <a:srgbClr val="85C401"/>
                </a:solidFill>
                <a:latin typeface="Lato"/>
              </a:rPr>
              <a:t>40%</a:t>
            </a:r>
          </a:p>
        </p:txBody>
      </p:sp>
      <p:sp>
        <p:nvSpPr>
          <p:cNvPr id="42" name="Can 41"/>
          <p:cNvSpPr/>
          <p:nvPr/>
        </p:nvSpPr>
        <p:spPr bwMode="auto">
          <a:xfrm>
            <a:off x="4804765"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43" name="Can 42"/>
          <p:cNvSpPr/>
          <p:nvPr/>
        </p:nvSpPr>
        <p:spPr bwMode="auto">
          <a:xfrm>
            <a:off x="4931765" y="3985342"/>
            <a:ext cx="660400" cy="1501057"/>
          </a:xfrm>
          <a:prstGeom prst="can">
            <a:avLst>
              <a:gd name="adj" fmla="val 12500"/>
            </a:avLst>
          </a:prstGeom>
          <a:solidFill>
            <a:srgbClr val="3EB8CD"/>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4931053" y="3567212"/>
            <a:ext cx="663964" cy="379656"/>
          </a:xfrm>
          <a:prstGeom prst="rect">
            <a:avLst/>
          </a:prstGeom>
          <a:noFill/>
        </p:spPr>
        <p:txBody>
          <a:bodyPr wrap="none" rtlCol="0">
            <a:spAutoFit/>
          </a:bodyPr>
          <a:lstStyle/>
          <a:p>
            <a:pPr algn="ctr"/>
            <a:r>
              <a:rPr lang="en-US" sz="1867" b="1" dirty="0">
                <a:solidFill>
                  <a:srgbClr val="3EB8CD"/>
                </a:solidFill>
                <a:latin typeface="Lato"/>
              </a:rPr>
              <a:t>60%</a:t>
            </a:r>
          </a:p>
        </p:txBody>
      </p:sp>
      <p:sp>
        <p:nvSpPr>
          <p:cNvPr id="48" name="Can 47"/>
          <p:cNvSpPr/>
          <p:nvPr/>
        </p:nvSpPr>
        <p:spPr bwMode="auto">
          <a:xfrm>
            <a:off x="6458257"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49" name="Can 48"/>
          <p:cNvSpPr/>
          <p:nvPr/>
        </p:nvSpPr>
        <p:spPr bwMode="auto">
          <a:xfrm>
            <a:off x="6585257" y="3710040"/>
            <a:ext cx="660400" cy="1776360"/>
          </a:xfrm>
          <a:prstGeom prst="can">
            <a:avLst>
              <a:gd name="adj" fmla="val 12500"/>
            </a:avLst>
          </a:prstGeom>
          <a:solidFill>
            <a:srgbClr val="FFA80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53" name="TextBox 52"/>
          <p:cNvSpPr txBox="1"/>
          <p:nvPr/>
        </p:nvSpPr>
        <p:spPr>
          <a:xfrm>
            <a:off x="6584545" y="3285356"/>
            <a:ext cx="663964" cy="379656"/>
          </a:xfrm>
          <a:prstGeom prst="rect">
            <a:avLst/>
          </a:prstGeom>
          <a:noFill/>
        </p:spPr>
        <p:txBody>
          <a:bodyPr wrap="none" rtlCol="0">
            <a:spAutoFit/>
          </a:bodyPr>
          <a:lstStyle/>
          <a:p>
            <a:pPr algn="ctr"/>
            <a:r>
              <a:rPr lang="en-US" sz="1867" b="1" dirty="0">
                <a:solidFill>
                  <a:srgbClr val="FFA803"/>
                </a:solidFill>
                <a:latin typeface="Lato"/>
              </a:rPr>
              <a:t>70%</a:t>
            </a:r>
          </a:p>
        </p:txBody>
      </p:sp>
      <p:sp>
        <p:nvSpPr>
          <p:cNvPr id="54" name="Can 53"/>
          <p:cNvSpPr/>
          <p:nvPr/>
        </p:nvSpPr>
        <p:spPr bwMode="auto">
          <a:xfrm>
            <a:off x="8111749"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55" name="Can 54"/>
          <p:cNvSpPr/>
          <p:nvPr/>
        </p:nvSpPr>
        <p:spPr bwMode="auto">
          <a:xfrm>
            <a:off x="8238749" y="3238091"/>
            <a:ext cx="660400" cy="2248309"/>
          </a:xfrm>
          <a:prstGeom prst="can">
            <a:avLst>
              <a:gd name="adj" fmla="val 12500"/>
            </a:avLst>
          </a:prstGeom>
          <a:solidFill>
            <a:srgbClr val="01AA8D"/>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59" name="TextBox 58"/>
          <p:cNvSpPr txBox="1"/>
          <p:nvPr/>
        </p:nvSpPr>
        <p:spPr>
          <a:xfrm>
            <a:off x="8238037" y="2803575"/>
            <a:ext cx="663964" cy="379656"/>
          </a:xfrm>
          <a:prstGeom prst="rect">
            <a:avLst/>
          </a:prstGeom>
          <a:noFill/>
        </p:spPr>
        <p:txBody>
          <a:bodyPr wrap="none" rtlCol="0">
            <a:spAutoFit/>
          </a:bodyPr>
          <a:lstStyle/>
          <a:p>
            <a:pPr algn="ctr"/>
            <a:r>
              <a:rPr lang="en-US" sz="1867" b="1" dirty="0">
                <a:solidFill>
                  <a:srgbClr val="01AA8D"/>
                </a:solidFill>
                <a:latin typeface="Lato"/>
              </a:rPr>
              <a:t>80%</a:t>
            </a:r>
          </a:p>
        </p:txBody>
      </p:sp>
      <p:sp>
        <p:nvSpPr>
          <p:cNvPr id="60" name="Can 59"/>
          <p:cNvSpPr/>
          <p:nvPr/>
        </p:nvSpPr>
        <p:spPr bwMode="auto">
          <a:xfrm>
            <a:off x="9765243"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61" name="Can 60"/>
          <p:cNvSpPr/>
          <p:nvPr/>
        </p:nvSpPr>
        <p:spPr bwMode="auto">
          <a:xfrm>
            <a:off x="9892243" y="2687485"/>
            <a:ext cx="660400" cy="2798915"/>
          </a:xfrm>
          <a:prstGeom prst="can">
            <a:avLst>
              <a:gd name="adj" fmla="val 12500"/>
            </a:avLst>
          </a:prstGeom>
          <a:solidFill>
            <a:srgbClr val="4781C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65" name="TextBox 64"/>
          <p:cNvSpPr txBox="1"/>
          <p:nvPr/>
        </p:nvSpPr>
        <p:spPr>
          <a:xfrm>
            <a:off x="9891531" y="2256247"/>
            <a:ext cx="663964" cy="379656"/>
          </a:xfrm>
          <a:prstGeom prst="rect">
            <a:avLst/>
          </a:prstGeom>
          <a:noFill/>
        </p:spPr>
        <p:txBody>
          <a:bodyPr wrap="none" rtlCol="0">
            <a:spAutoFit/>
          </a:bodyPr>
          <a:lstStyle/>
          <a:p>
            <a:pPr algn="ctr"/>
            <a:r>
              <a:rPr lang="en-US" sz="1867" b="1" dirty="0">
                <a:solidFill>
                  <a:srgbClr val="4781CB"/>
                </a:solidFill>
                <a:latin typeface="Lato"/>
              </a:rPr>
              <a:t>90%</a:t>
            </a:r>
          </a:p>
        </p:txBody>
      </p:sp>
      <p:sp>
        <p:nvSpPr>
          <p:cNvPr id="62" name="TextBox 61"/>
          <p:cNvSpPr txBox="1"/>
          <p:nvPr/>
        </p:nvSpPr>
        <p:spPr>
          <a:xfrm>
            <a:off x="1040581" y="3076246"/>
            <a:ext cx="1828800" cy="1501950"/>
          </a:xfrm>
          <a:prstGeom prst="rect">
            <a:avLst/>
          </a:prstGeom>
          <a:noFill/>
        </p:spPr>
        <p:txBody>
          <a:bodyPr wrap="square" rtlCol="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6" name="TextBox 65"/>
          <p:cNvSpPr txBox="1"/>
          <p:nvPr/>
        </p:nvSpPr>
        <p:spPr>
          <a:xfrm>
            <a:off x="2709096" y="2644983"/>
            <a:ext cx="1828800" cy="1501950"/>
          </a:xfrm>
          <a:prstGeom prst="rect">
            <a:avLst/>
          </a:prstGeom>
          <a:noFill/>
        </p:spPr>
        <p:txBody>
          <a:bodyPr wrap="square" rtlCol="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7" name="TextBox 66"/>
          <p:cNvSpPr txBox="1"/>
          <p:nvPr/>
        </p:nvSpPr>
        <p:spPr>
          <a:xfrm>
            <a:off x="4347565" y="2148663"/>
            <a:ext cx="1828800" cy="1501950"/>
          </a:xfrm>
          <a:prstGeom prst="rect">
            <a:avLst/>
          </a:prstGeom>
          <a:noFill/>
        </p:spPr>
        <p:txBody>
          <a:bodyPr wrap="square" rtlCol="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8" name="TextBox 67"/>
          <p:cNvSpPr txBox="1"/>
          <p:nvPr/>
        </p:nvSpPr>
        <p:spPr>
          <a:xfrm>
            <a:off x="5989268" y="1831432"/>
            <a:ext cx="1828800" cy="1501950"/>
          </a:xfrm>
          <a:prstGeom prst="rect">
            <a:avLst/>
          </a:prstGeom>
          <a:noFill/>
        </p:spPr>
        <p:txBody>
          <a:bodyPr wrap="square" rtlCol="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9" name="TextBox 68"/>
          <p:cNvSpPr txBox="1"/>
          <p:nvPr/>
        </p:nvSpPr>
        <p:spPr>
          <a:xfrm>
            <a:off x="7654898" y="1401360"/>
            <a:ext cx="1828800" cy="1501950"/>
          </a:xfrm>
          <a:prstGeom prst="rect">
            <a:avLst/>
          </a:prstGeom>
          <a:noFill/>
        </p:spPr>
        <p:txBody>
          <a:bodyPr wrap="square" rtlCol="0">
            <a:spAutoFit/>
          </a:bodyPr>
          <a:lstStyle/>
          <a:p>
            <a:pPr algn="ctr" defTabSz="1219170">
              <a:spcBef>
                <a:spcPct val="20000"/>
              </a:spcBef>
              <a:defRPr/>
            </a:pPr>
            <a:r>
              <a:rPr lang="en-US" sz="1400" dirty="0">
                <a:solidFill>
                  <a:srgbClr val="01AA8D"/>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70" name="TextBox 69"/>
          <p:cNvSpPr txBox="1"/>
          <p:nvPr/>
        </p:nvSpPr>
        <p:spPr>
          <a:xfrm>
            <a:off x="9308043" y="843004"/>
            <a:ext cx="1828800" cy="1501950"/>
          </a:xfrm>
          <a:prstGeom prst="rect">
            <a:avLst/>
          </a:prstGeom>
          <a:noFill/>
        </p:spPr>
        <p:txBody>
          <a:bodyPr wrap="square" rtlCol="0">
            <a:spAutoFit/>
          </a:bodyPr>
          <a:lstStyle/>
          <a:p>
            <a:pPr algn="ctr" defTabSz="1219170">
              <a:spcBef>
                <a:spcPct val="20000"/>
              </a:spcBef>
              <a:defRPr/>
            </a:pPr>
            <a:r>
              <a:rPr lang="en-US" sz="1400" dirty="0">
                <a:solidFill>
                  <a:srgbClr val="4781CB"/>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grpSp>
        <p:nvGrpSpPr>
          <p:cNvPr id="71" name="Group 70"/>
          <p:cNvGrpSpPr/>
          <p:nvPr/>
        </p:nvGrpSpPr>
        <p:grpSpPr>
          <a:xfrm>
            <a:off x="370046" y="304456"/>
            <a:ext cx="5845156" cy="1077095"/>
            <a:chOff x="587022" y="976809"/>
            <a:chExt cx="5845156" cy="1077095"/>
          </a:xfrm>
        </p:grpSpPr>
        <p:sp>
          <p:nvSpPr>
            <p:cNvPr id="72" name="TextBox 71"/>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73" name="TextBox 72"/>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1174790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500"/>
                                        <p:tgtEl>
                                          <p:spTgt spid="11"/>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fade">
                                      <p:cBhvr>
                                        <p:cTn id="20" dur="500"/>
                                        <p:tgtEl>
                                          <p:spTgt spid="35"/>
                                        </p:tgtEl>
                                      </p:cBhvr>
                                    </p:animEffect>
                                  </p:childTnLst>
                                </p:cTn>
                              </p:par>
                            </p:childTnLst>
                          </p:cTn>
                        </p:par>
                        <p:par>
                          <p:cTn id="21" fill="hold">
                            <p:stCondLst>
                              <p:cond delay="2000"/>
                            </p:stCondLst>
                            <p:childTnLst>
                              <p:par>
                                <p:cTn id="22" presetID="37"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900" decel="100000" fill="hold"/>
                                        <p:tgtEl>
                                          <p:spTgt spid="62"/>
                                        </p:tgtEl>
                                        <p:attrNameLst>
                                          <p:attrName>ppt_y</p:attrName>
                                        </p:attrNameLst>
                                      </p:cBhvr>
                                      <p:tavLst>
                                        <p:tav tm="0">
                                          <p:val>
                                            <p:strVal val="#ppt_y+1"/>
                                          </p:val>
                                        </p:tav>
                                        <p:tav tm="100000">
                                          <p:val>
                                            <p:strVal val="#ppt_y-.03"/>
                                          </p:val>
                                        </p:tav>
                                      </p:tavLst>
                                    </p:anim>
                                    <p:anim calcmode="lin" valueType="num">
                                      <p:cBhvr>
                                        <p:cTn id="27"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childTnLst>
                          </p:cTn>
                        </p:par>
                        <p:par>
                          <p:cTn id="28" fill="hold">
                            <p:stCondLst>
                              <p:cond delay="3000"/>
                            </p:stCondLst>
                            <p:childTnLst>
                              <p:par>
                                <p:cTn id="29" presetID="2" presetClass="entr" presetSubtype="4"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additive="base">
                                        <p:cTn id="31" dur="500" fill="hold"/>
                                        <p:tgtEl>
                                          <p:spTgt spid="36"/>
                                        </p:tgtEl>
                                        <p:attrNameLst>
                                          <p:attrName>ppt_x</p:attrName>
                                        </p:attrNameLst>
                                      </p:cBhvr>
                                      <p:tavLst>
                                        <p:tav tm="0">
                                          <p:val>
                                            <p:strVal val="#ppt_x"/>
                                          </p:val>
                                        </p:tav>
                                        <p:tav tm="100000">
                                          <p:val>
                                            <p:strVal val="#ppt_x"/>
                                          </p:val>
                                        </p:tav>
                                      </p:tavLst>
                                    </p:anim>
                                    <p:anim calcmode="lin" valueType="num">
                                      <p:cBhvr additive="base">
                                        <p:cTn id="32" dur="500" fill="hold"/>
                                        <p:tgtEl>
                                          <p:spTgt spid="36"/>
                                        </p:tgtEl>
                                        <p:attrNameLst>
                                          <p:attrName>ppt_y</p:attrName>
                                        </p:attrNameLst>
                                      </p:cBhvr>
                                      <p:tavLst>
                                        <p:tav tm="0">
                                          <p:val>
                                            <p:strVal val="1+#ppt_h/2"/>
                                          </p:val>
                                        </p:tav>
                                        <p:tav tm="100000">
                                          <p:val>
                                            <p:strVal val="#ppt_y"/>
                                          </p:val>
                                        </p:tav>
                                      </p:tavLst>
                                    </p:anim>
                                  </p:childTnLst>
                                </p:cTn>
                              </p:par>
                            </p:childTnLst>
                          </p:cTn>
                        </p:par>
                        <p:par>
                          <p:cTn id="33" fill="hold">
                            <p:stCondLst>
                              <p:cond delay="3500"/>
                            </p:stCondLst>
                            <p:childTnLst>
                              <p:par>
                                <p:cTn id="34" presetID="22" presetClass="entr" presetSubtype="4"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wipe(down)">
                                      <p:cBhvr>
                                        <p:cTn id="36" dur="500"/>
                                        <p:tgtEl>
                                          <p:spTgt spid="37"/>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41"/>
                                        </p:tgtEl>
                                        <p:attrNameLst>
                                          <p:attrName>style.visibility</p:attrName>
                                        </p:attrNameLst>
                                      </p:cBhvr>
                                      <p:to>
                                        <p:strVal val="visible"/>
                                      </p:to>
                                    </p:set>
                                    <p:animEffect transition="in" filter="fade">
                                      <p:cBhvr>
                                        <p:cTn id="40" dur="500"/>
                                        <p:tgtEl>
                                          <p:spTgt spid="41"/>
                                        </p:tgtEl>
                                      </p:cBhvr>
                                    </p:animEffect>
                                  </p:childTnLst>
                                </p:cTn>
                              </p:par>
                            </p:childTnLst>
                          </p:cTn>
                        </p:par>
                        <p:par>
                          <p:cTn id="41" fill="hold">
                            <p:stCondLst>
                              <p:cond delay="4500"/>
                            </p:stCondLst>
                            <p:childTnLst>
                              <p:par>
                                <p:cTn id="42" presetID="37" presetClass="entr" presetSubtype="0" fill="hold" grpId="0" nodeType="afterEffect">
                                  <p:stCondLst>
                                    <p:cond delay="0"/>
                                  </p:stCondLst>
                                  <p:childTnLst>
                                    <p:set>
                                      <p:cBhvr>
                                        <p:cTn id="43" dur="1" fill="hold">
                                          <p:stCondLst>
                                            <p:cond delay="0"/>
                                          </p:stCondLst>
                                        </p:cTn>
                                        <p:tgtEl>
                                          <p:spTgt spid="66"/>
                                        </p:tgtEl>
                                        <p:attrNameLst>
                                          <p:attrName>style.visibility</p:attrName>
                                        </p:attrNameLst>
                                      </p:cBhvr>
                                      <p:to>
                                        <p:strVal val="visible"/>
                                      </p:to>
                                    </p:set>
                                    <p:animEffect transition="in" filter="fade">
                                      <p:cBhvr>
                                        <p:cTn id="44" dur="1000"/>
                                        <p:tgtEl>
                                          <p:spTgt spid="66"/>
                                        </p:tgtEl>
                                      </p:cBhvr>
                                    </p:animEffect>
                                    <p:anim calcmode="lin" valueType="num">
                                      <p:cBhvr>
                                        <p:cTn id="45" dur="1000" fill="hold"/>
                                        <p:tgtEl>
                                          <p:spTgt spid="66"/>
                                        </p:tgtEl>
                                        <p:attrNameLst>
                                          <p:attrName>ppt_x</p:attrName>
                                        </p:attrNameLst>
                                      </p:cBhvr>
                                      <p:tavLst>
                                        <p:tav tm="0">
                                          <p:val>
                                            <p:strVal val="#ppt_x"/>
                                          </p:val>
                                        </p:tav>
                                        <p:tav tm="100000">
                                          <p:val>
                                            <p:strVal val="#ppt_x"/>
                                          </p:val>
                                        </p:tav>
                                      </p:tavLst>
                                    </p:anim>
                                    <p:anim calcmode="lin" valueType="num">
                                      <p:cBhvr>
                                        <p:cTn id="46" dur="900" decel="100000" fill="hold"/>
                                        <p:tgtEl>
                                          <p:spTgt spid="66"/>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66"/>
                                        </p:tgtEl>
                                        <p:attrNameLst>
                                          <p:attrName>ppt_y</p:attrName>
                                        </p:attrNameLst>
                                      </p:cBhvr>
                                      <p:tavLst>
                                        <p:tav tm="0">
                                          <p:val>
                                            <p:strVal val="#ppt_y-.03"/>
                                          </p:val>
                                        </p:tav>
                                        <p:tav tm="100000">
                                          <p:val>
                                            <p:strVal val="#ppt_y"/>
                                          </p:val>
                                        </p:tav>
                                      </p:tavLst>
                                    </p:anim>
                                  </p:childTnLst>
                                </p:cTn>
                              </p:par>
                            </p:childTnLst>
                          </p:cTn>
                        </p:par>
                        <p:par>
                          <p:cTn id="48" fill="hold">
                            <p:stCondLst>
                              <p:cond delay="5500"/>
                            </p:stCondLst>
                            <p:childTnLst>
                              <p:par>
                                <p:cTn id="49" presetID="2" presetClass="entr" presetSubtype="4" fill="hold" grpId="0" nodeType="afterEffect">
                                  <p:stCondLst>
                                    <p:cond delay="0"/>
                                  </p:stCondLst>
                                  <p:childTnLst>
                                    <p:set>
                                      <p:cBhvr>
                                        <p:cTn id="50" dur="1" fill="hold">
                                          <p:stCondLst>
                                            <p:cond delay="0"/>
                                          </p:stCondLst>
                                        </p:cTn>
                                        <p:tgtEl>
                                          <p:spTgt spid="42"/>
                                        </p:tgtEl>
                                        <p:attrNameLst>
                                          <p:attrName>style.visibility</p:attrName>
                                        </p:attrNameLst>
                                      </p:cBhvr>
                                      <p:to>
                                        <p:strVal val="visible"/>
                                      </p:to>
                                    </p:set>
                                    <p:anim calcmode="lin" valueType="num">
                                      <p:cBhvr additive="base">
                                        <p:cTn id="51" dur="500" fill="hold"/>
                                        <p:tgtEl>
                                          <p:spTgt spid="42"/>
                                        </p:tgtEl>
                                        <p:attrNameLst>
                                          <p:attrName>ppt_x</p:attrName>
                                        </p:attrNameLst>
                                      </p:cBhvr>
                                      <p:tavLst>
                                        <p:tav tm="0">
                                          <p:val>
                                            <p:strVal val="#ppt_x"/>
                                          </p:val>
                                        </p:tav>
                                        <p:tav tm="100000">
                                          <p:val>
                                            <p:strVal val="#ppt_x"/>
                                          </p:val>
                                        </p:tav>
                                      </p:tavLst>
                                    </p:anim>
                                    <p:anim calcmode="lin" valueType="num">
                                      <p:cBhvr additive="base">
                                        <p:cTn id="52" dur="500" fill="hold"/>
                                        <p:tgtEl>
                                          <p:spTgt spid="42"/>
                                        </p:tgtEl>
                                        <p:attrNameLst>
                                          <p:attrName>ppt_y</p:attrName>
                                        </p:attrNameLst>
                                      </p:cBhvr>
                                      <p:tavLst>
                                        <p:tav tm="0">
                                          <p:val>
                                            <p:strVal val="1+#ppt_h/2"/>
                                          </p:val>
                                        </p:tav>
                                        <p:tav tm="100000">
                                          <p:val>
                                            <p:strVal val="#ppt_y"/>
                                          </p:val>
                                        </p:tav>
                                      </p:tavLst>
                                    </p:anim>
                                  </p:childTnLst>
                                </p:cTn>
                              </p:par>
                            </p:childTnLst>
                          </p:cTn>
                        </p:par>
                        <p:par>
                          <p:cTn id="53" fill="hold">
                            <p:stCondLst>
                              <p:cond delay="6000"/>
                            </p:stCondLst>
                            <p:childTnLst>
                              <p:par>
                                <p:cTn id="54" presetID="22" presetClass="entr" presetSubtype="4" fill="hold" grpId="0" nodeType="afterEffect">
                                  <p:stCondLst>
                                    <p:cond delay="0"/>
                                  </p:stCondLst>
                                  <p:childTnLst>
                                    <p:set>
                                      <p:cBhvr>
                                        <p:cTn id="55" dur="1" fill="hold">
                                          <p:stCondLst>
                                            <p:cond delay="0"/>
                                          </p:stCondLst>
                                        </p:cTn>
                                        <p:tgtEl>
                                          <p:spTgt spid="43"/>
                                        </p:tgtEl>
                                        <p:attrNameLst>
                                          <p:attrName>style.visibility</p:attrName>
                                        </p:attrNameLst>
                                      </p:cBhvr>
                                      <p:to>
                                        <p:strVal val="visible"/>
                                      </p:to>
                                    </p:set>
                                    <p:animEffect transition="in" filter="wipe(down)">
                                      <p:cBhvr>
                                        <p:cTn id="56" dur="500"/>
                                        <p:tgtEl>
                                          <p:spTgt spid="43"/>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47"/>
                                        </p:tgtEl>
                                        <p:attrNameLst>
                                          <p:attrName>style.visibility</p:attrName>
                                        </p:attrNameLst>
                                      </p:cBhvr>
                                      <p:to>
                                        <p:strVal val="visible"/>
                                      </p:to>
                                    </p:set>
                                    <p:animEffect transition="in" filter="fade">
                                      <p:cBhvr>
                                        <p:cTn id="60" dur="500"/>
                                        <p:tgtEl>
                                          <p:spTgt spid="47"/>
                                        </p:tgtEl>
                                      </p:cBhvr>
                                    </p:animEffect>
                                  </p:childTnLst>
                                </p:cTn>
                              </p:par>
                            </p:childTnLst>
                          </p:cTn>
                        </p:par>
                        <p:par>
                          <p:cTn id="61" fill="hold">
                            <p:stCondLst>
                              <p:cond delay="7000"/>
                            </p:stCondLst>
                            <p:childTnLst>
                              <p:par>
                                <p:cTn id="62" presetID="37" presetClass="entr" presetSubtype="0" fill="hold" grpId="0" nodeType="afterEffect">
                                  <p:stCondLst>
                                    <p:cond delay="0"/>
                                  </p:stCondLst>
                                  <p:childTnLst>
                                    <p:set>
                                      <p:cBhvr>
                                        <p:cTn id="63" dur="1" fill="hold">
                                          <p:stCondLst>
                                            <p:cond delay="0"/>
                                          </p:stCondLst>
                                        </p:cTn>
                                        <p:tgtEl>
                                          <p:spTgt spid="67"/>
                                        </p:tgtEl>
                                        <p:attrNameLst>
                                          <p:attrName>style.visibility</p:attrName>
                                        </p:attrNameLst>
                                      </p:cBhvr>
                                      <p:to>
                                        <p:strVal val="visible"/>
                                      </p:to>
                                    </p:set>
                                    <p:animEffect transition="in" filter="fade">
                                      <p:cBhvr>
                                        <p:cTn id="64" dur="1000"/>
                                        <p:tgtEl>
                                          <p:spTgt spid="67"/>
                                        </p:tgtEl>
                                      </p:cBhvr>
                                    </p:animEffect>
                                    <p:anim calcmode="lin" valueType="num">
                                      <p:cBhvr>
                                        <p:cTn id="65" dur="1000" fill="hold"/>
                                        <p:tgtEl>
                                          <p:spTgt spid="67"/>
                                        </p:tgtEl>
                                        <p:attrNameLst>
                                          <p:attrName>ppt_x</p:attrName>
                                        </p:attrNameLst>
                                      </p:cBhvr>
                                      <p:tavLst>
                                        <p:tav tm="0">
                                          <p:val>
                                            <p:strVal val="#ppt_x"/>
                                          </p:val>
                                        </p:tav>
                                        <p:tav tm="100000">
                                          <p:val>
                                            <p:strVal val="#ppt_x"/>
                                          </p:val>
                                        </p:tav>
                                      </p:tavLst>
                                    </p:anim>
                                    <p:anim calcmode="lin" valueType="num">
                                      <p:cBhvr>
                                        <p:cTn id="66" dur="900" decel="100000" fill="hold"/>
                                        <p:tgtEl>
                                          <p:spTgt spid="67"/>
                                        </p:tgtEl>
                                        <p:attrNameLst>
                                          <p:attrName>ppt_y</p:attrName>
                                        </p:attrNameLst>
                                      </p:cBhvr>
                                      <p:tavLst>
                                        <p:tav tm="0">
                                          <p:val>
                                            <p:strVal val="#ppt_y+1"/>
                                          </p:val>
                                        </p:tav>
                                        <p:tav tm="100000">
                                          <p:val>
                                            <p:strVal val="#ppt_y-.03"/>
                                          </p:val>
                                        </p:tav>
                                      </p:tavLst>
                                    </p:anim>
                                    <p:anim calcmode="lin" valueType="num">
                                      <p:cBhvr>
                                        <p:cTn id="67"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68" fill="hold">
                            <p:stCondLst>
                              <p:cond delay="8000"/>
                            </p:stCondLst>
                            <p:childTnLst>
                              <p:par>
                                <p:cTn id="69" presetID="2" presetClass="entr" presetSubtype="4" fill="hold" grpId="0" nodeType="afterEffect">
                                  <p:stCondLst>
                                    <p:cond delay="0"/>
                                  </p:stCondLst>
                                  <p:childTnLst>
                                    <p:set>
                                      <p:cBhvr>
                                        <p:cTn id="70" dur="1" fill="hold">
                                          <p:stCondLst>
                                            <p:cond delay="0"/>
                                          </p:stCondLst>
                                        </p:cTn>
                                        <p:tgtEl>
                                          <p:spTgt spid="48"/>
                                        </p:tgtEl>
                                        <p:attrNameLst>
                                          <p:attrName>style.visibility</p:attrName>
                                        </p:attrNameLst>
                                      </p:cBhvr>
                                      <p:to>
                                        <p:strVal val="visible"/>
                                      </p:to>
                                    </p:set>
                                    <p:anim calcmode="lin" valueType="num">
                                      <p:cBhvr additive="base">
                                        <p:cTn id="71" dur="500" fill="hold"/>
                                        <p:tgtEl>
                                          <p:spTgt spid="48"/>
                                        </p:tgtEl>
                                        <p:attrNameLst>
                                          <p:attrName>ppt_x</p:attrName>
                                        </p:attrNameLst>
                                      </p:cBhvr>
                                      <p:tavLst>
                                        <p:tav tm="0">
                                          <p:val>
                                            <p:strVal val="#ppt_x"/>
                                          </p:val>
                                        </p:tav>
                                        <p:tav tm="100000">
                                          <p:val>
                                            <p:strVal val="#ppt_x"/>
                                          </p:val>
                                        </p:tav>
                                      </p:tavLst>
                                    </p:anim>
                                    <p:anim calcmode="lin" valueType="num">
                                      <p:cBhvr additive="base">
                                        <p:cTn id="72" dur="500" fill="hold"/>
                                        <p:tgtEl>
                                          <p:spTgt spid="48"/>
                                        </p:tgtEl>
                                        <p:attrNameLst>
                                          <p:attrName>ppt_y</p:attrName>
                                        </p:attrNameLst>
                                      </p:cBhvr>
                                      <p:tavLst>
                                        <p:tav tm="0">
                                          <p:val>
                                            <p:strVal val="1+#ppt_h/2"/>
                                          </p:val>
                                        </p:tav>
                                        <p:tav tm="100000">
                                          <p:val>
                                            <p:strVal val="#ppt_y"/>
                                          </p:val>
                                        </p:tav>
                                      </p:tavLst>
                                    </p:anim>
                                  </p:childTnLst>
                                </p:cTn>
                              </p:par>
                            </p:childTnLst>
                          </p:cTn>
                        </p:par>
                        <p:par>
                          <p:cTn id="73" fill="hold">
                            <p:stCondLst>
                              <p:cond delay="8500"/>
                            </p:stCondLst>
                            <p:childTnLst>
                              <p:par>
                                <p:cTn id="74" presetID="22" presetClass="entr" presetSubtype="4" fill="hold" grpId="0" nodeType="afterEffect">
                                  <p:stCondLst>
                                    <p:cond delay="0"/>
                                  </p:stCondLst>
                                  <p:childTnLst>
                                    <p:set>
                                      <p:cBhvr>
                                        <p:cTn id="75" dur="1" fill="hold">
                                          <p:stCondLst>
                                            <p:cond delay="0"/>
                                          </p:stCondLst>
                                        </p:cTn>
                                        <p:tgtEl>
                                          <p:spTgt spid="49"/>
                                        </p:tgtEl>
                                        <p:attrNameLst>
                                          <p:attrName>style.visibility</p:attrName>
                                        </p:attrNameLst>
                                      </p:cBhvr>
                                      <p:to>
                                        <p:strVal val="visible"/>
                                      </p:to>
                                    </p:set>
                                    <p:animEffect transition="in" filter="wipe(down)">
                                      <p:cBhvr>
                                        <p:cTn id="76" dur="500"/>
                                        <p:tgtEl>
                                          <p:spTgt spid="49"/>
                                        </p:tgtEl>
                                      </p:cBhvr>
                                    </p:animEffect>
                                  </p:childTnLst>
                                </p:cTn>
                              </p:par>
                            </p:childTnLst>
                          </p:cTn>
                        </p:par>
                        <p:par>
                          <p:cTn id="77" fill="hold">
                            <p:stCondLst>
                              <p:cond delay="9000"/>
                            </p:stCondLst>
                            <p:childTnLst>
                              <p:par>
                                <p:cTn id="78" presetID="10" presetClass="entr" presetSubtype="0" fill="hold" grpId="0" nodeType="afterEffect">
                                  <p:stCondLst>
                                    <p:cond delay="0"/>
                                  </p:stCondLst>
                                  <p:childTnLst>
                                    <p:set>
                                      <p:cBhvr>
                                        <p:cTn id="79" dur="1" fill="hold">
                                          <p:stCondLst>
                                            <p:cond delay="0"/>
                                          </p:stCondLst>
                                        </p:cTn>
                                        <p:tgtEl>
                                          <p:spTgt spid="53"/>
                                        </p:tgtEl>
                                        <p:attrNameLst>
                                          <p:attrName>style.visibility</p:attrName>
                                        </p:attrNameLst>
                                      </p:cBhvr>
                                      <p:to>
                                        <p:strVal val="visible"/>
                                      </p:to>
                                    </p:set>
                                    <p:animEffect transition="in" filter="fade">
                                      <p:cBhvr>
                                        <p:cTn id="80" dur="500"/>
                                        <p:tgtEl>
                                          <p:spTgt spid="53"/>
                                        </p:tgtEl>
                                      </p:cBhvr>
                                    </p:animEffect>
                                  </p:childTnLst>
                                </p:cTn>
                              </p:par>
                            </p:childTnLst>
                          </p:cTn>
                        </p:par>
                        <p:par>
                          <p:cTn id="81" fill="hold">
                            <p:stCondLst>
                              <p:cond delay="9500"/>
                            </p:stCondLst>
                            <p:childTnLst>
                              <p:par>
                                <p:cTn id="82" presetID="37" presetClass="entr" presetSubtype="0" fill="hold" grpId="0" nodeType="afterEffect">
                                  <p:stCondLst>
                                    <p:cond delay="0"/>
                                  </p:stCondLst>
                                  <p:childTnLst>
                                    <p:set>
                                      <p:cBhvr>
                                        <p:cTn id="83" dur="1" fill="hold">
                                          <p:stCondLst>
                                            <p:cond delay="0"/>
                                          </p:stCondLst>
                                        </p:cTn>
                                        <p:tgtEl>
                                          <p:spTgt spid="68"/>
                                        </p:tgtEl>
                                        <p:attrNameLst>
                                          <p:attrName>style.visibility</p:attrName>
                                        </p:attrNameLst>
                                      </p:cBhvr>
                                      <p:to>
                                        <p:strVal val="visible"/>
                                      </p:to>
                                    </p:set>
                                    <p:animEffect transition="in" filter="fade">
                                      <p:cBhvr>
                                        <p:cTn id="84" dur="1000"/>
                                        <p:tgtEl>
                                          <p:spTgt spid="68"/>
                                        </p:tgtEl>
                                      </p:cBhvr>
                                    </p:animEffect>
                                    <p:anim calcmode="lin" valueType="num">
                                      <p:cBhvr>
                                        <p:cTn id="85" dur="1000" fill="hold"/>
                                        <p:tgtEl>
                                          <p:spTgt spid="68"/>
                                        </p:tgtEl>
                                        <p:attrNameLst>
                                          <p:attrName>ppt_x</p:attrName>
                                        </p:attrNameLst>
                                      </p:cBhvr>
                                      <p:tavLst>
                                        <p:tav tm="0">
                                          <p:val>
                                            <p:strVal val="#ppt_x"/>
                                          </p:val>
                                        </p:tav>
                                        <p:tav tm="100000">
                                          <p:val>
                                            <p:strVal val="#ppt_x"/>
                                          </p:val>
                                        </p:tav>
                                      </p:tavLst>
                                    </p:anim>
                                    <p:anim calcmode="lin" valueType="num">
                                      <p:cBhvr>
                                        <p:cTn id="86" dur="900" decel="100000" fill="hold"/>
                                        <p:tgtEl>
                                          <p:spTgt spid="68"/>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childTnLst>
                          </p:cTn>
                        </p:par>
                        <p:par>
                          <p:cTn id="88" fill="hold">
                            <p:stCondLst>
                              <p:cond delay="10500"/>
                            </p:stCondLst>
                            <p:childTnLst>
                              <p:par>
                                <p:cTn id="89" presetID="2" presetClass="entr" presetSubtype="4"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 calcmode="lin" valueType="num">
                                      <p:cBhvr additive="base">
                                        <p:cTn id="91" dur="500" fill="hold"/>
                                        <p:tgtEl>
                                          <p:spTgt spid="54"/>
                                        </p:tgtEl>
                                        <p:attrNameLst>
                                          <p:attrName>ppt_x</p:attrName>
                                        </p:attrNameLst>
                                      </p:cBhvr>
                                      <p:tavLst>
                                        <p:tav tm="0">
                                          <p:val>
                                            <p:strVal val="#ppt_x"/>
                                          </p:val>
                                        </p:tav>
                                        <p:tav tm="100000">
                                          <p:val>
                                            <p:strVal val="#ppt_x"/>
                                          </p:val>
                                        </p:tav>
                                      </p:tavLst>
                                    </p:anim>
                                    <p:anim calcmode="lin" valueType="num">
                                      <p:cBhvr additive="base">
                                        <p:cTn id="92" dur="500" fill="hold"/>
                                        <p:tgtEl>
                                          <p:spTgt spid="54"/>
                                        </p:tgtEl>
                                        <p:attrNameLst>
                                          <p:attrName>ppt_y</p:attrName>
                                        </p:attrNameLst>
                                      </p:cBhvr>
                                      <p:tavLst>
                                        <p:tav tm="0">
                                          <p:val>
                                            <p:strVal val="1+#ppt_h/2"/>
                                          </p:val>
                                        </p:tav>
                                        <p:tav tm="100000">
                                          <p:val>
                                            <p:strVal val="#ppt_y"/>
                                          </p:val>
                                        </p:tav>
                                      </p:tavLst>
                                    </p:anim>
                                  </p:childTnLst>
                                </p:cTn>
                              </p:par>
                            </p:childTnLst>
                          </p:cTn>
                        </p:par>
                        <p:par>
                          <p:cTn id="93" fill="hold">
                            <p:stCondLst>
                              <p:cond delay="11000"/>
                            </p:stCondLst>
                            <p:childTnLst>
                              <p:par>
                                <p:cTn id="94" presetID="22" presetClass="entr" presetSubtype="4" fill="hold" grpId="0" nodeType="afterEffect">
                                  <p:stCondLst>
                                    <p:cond delay="0"/>
                                  </p:stCondLst>
                                  <p:childTnLst>
                                    <p:set>
                                      <p:cBhvr>
                                        <p:cTn id="95" dur="1" fill="hold">
                                          <p:stCondLst>
                                            <p:cond delay="0"/>
                                          </p:stCondLst>
                                        </p:cTn>
                                        <p:tgtEl>
                                          <p:spTgt spid="55"/>
                                        </p:tgtEl>
                                        <p:attrNameLst>
                                          <p:attrName>style.visibility</p:attrName>
                                        </p:attrNameLst>
                                      </p:cBhvr>
                                      <p:to>
                                        <p:strVal val="visible"/>
                                      </p:to>
                                    </p:set>
                                    <p:animEffect transition="in" filter="wipe(down)">
                                      <p:cBhvr>
                                        <p:cTn id="96" dur="500"/>
                                        <p:tgtEl>
                                          <p:spTgt spid="55"/>
                                        </p:tgtEl>
                                      </p:cBhvr>
                                    </p:animEffect>
                                  </p:childTnLst>
                                </p:cTn>
                              </p:par>
                            </p:childTnLst>
                          </p:cTn>
                        </p:par>
                        <p:par>
                          <p:cTn id="97" fill="hold">
                            <p:stCondLst>
                              <p:cond delay="11500"/>
                            </p:stCondLst>
                            <p:childTnLst>
                              <p:par>
                                <p:cTn id="98" presetID="10" presetClass="entr" presetSubtype="0" fill="hold" grpId="0" nodeType="afterEffect">
                                  <p:stCondLst>
                                    <p:cond delay="0"/>
                                  </p:stCondLst>
                                  <p:childTnLst>
                                    <p:set>
                                      <p:cBhvr>
                                        <p:cTn id="99" dur="1" fill="hold">
                                          <p:stCondLst>
                                            <p:cond delay="0"/>
                                          </p:stCondLst>
                                        </p:cTn>
                                        <p:tgtEl>
                                          <p:spTgt spid="59"/>
                                        </p:tgtEl>
                                        <p:attrNameLst>
                                          <p:attrName>style.visibility</p:attrName>
                                        </p:attrNameLst>
                                      </p:cBhvr>
                                      <p:to>
                                        <p:strVal val="visible"/>
                                      </p:to>
                                    </p:set>
                                    <p:animEffect transition="in" filter="fade">
                                      <p:cBhvr>
                                        <p:cTn id="100" dur="500"/>
                                        <p:tgtEl>
                                          <p:spTgt spid="59"/>
                                        </p:tgtEl>
                                      </p:cBhvr>
                                    </p:animEffect>
                                  </p:childTnLst>
                                </p:cTn>
                              </p:par>
                            </p:childTnLst>
                          </p:cTn>
                        </p:par>
                        <p:par>
                          <p:cTn id="101" fill="hold">
                            <p:stCondLst>
                              <p:cond delay="12000"/>
                            </p:stCondLst>
                            <p:childTnLst>
                              <p:par>
                                <p:cTn id="102" presetID="37" presetClass="entr" presetSubtype="0" fill="hold" grpId="0" nodeType="afterEffect">
                                  <p:stCondLst>
                                    <p:cond delay="0"/>
                                  </p:stCondLst>
                                  <p:childTnLst>
                                    <p:set>
                                      <p:cBhvr>
                                        <p:cTn id="103" dur="1" fill="hold">
                                          <p:stCondLst>
                                            <p:cond delay="0"/>
                                          </p:stCondLst>
                                        </p:cTn>
                                        <p:tgtEl>
                                          <p:spTgt spid="69"/>
                                        </p:tgtEl>
                                        <p:attrNameLst>
                                          <p:attrName>style.visibility</p:attrName>
                                        </p:attrNameLst>
                                      </p:cBhvr>
                                      <p:to>
                                        <p:strVal val="visible"/>
                                      </p:to>
                                    </p:set>
                                    <p:animEffect transition="in" filter="fade">
                                      <p:cBhvr>
                                        <p:cTn id="104" dur="1000"/>
                                        <p:tgtEl>
                                          <p:spTgt spid="69"/>
                                        </p:tgtEl>
                                      </p:cBhvr>
                                    </p:animEffect>
                                    <p:anim calcmode="lin" valueType="num">
                                      <p:cBhvr>
                                        <p:cTn id="105" dur="1000" fill="hold"/>
                                        <p:tgtEl>
                                          <p:spTgt spid="69"/>
                                        </p:tgtEl>
                                        <p:attrNameLst>
                                          <p:attrName>ppt_x</p:attrName>
                                        </p:attrNameLst>
                                      </p:cBhvr>
                                      <p:tavLst>
                                        <p:tav tm="0">
                                          <p:val>
                                            <p:strVal val="#ppt_x"/>
                                          </p:val>
                                        </p:tav>
                                        <p:tav tm="100000">
                                          <p:val>
                                            <p:strVal val="#ppt_x"/>
                                          </p:val>
                                        </p:tav>
                                      </p:tavLst>
                                    </p:anim>
                                    <p:anim calcmode="lin" valueType="num">
                                      <p:cBhvr>
                                        <p:cTn id="106" dur="900" decel="100000" fill="hold"/>
                                        <p:tgtEl>
                                          <p:spTgt spid="69"/>
                                        </p:tgtEl>
                                        <p:attrNameLst>
                                          <p:attrName>ppt_y</p:attrName>
                                        </p:attrNameLst>
                                      </p:cBhvr>
                                      <p:tavLst>
                                        <p:tav tm="0">
                                          <p:val>
                                            <p:strVal val="#ppt_y+1"/>
                                          </p:val>
                                        </p:tav>
                                        <p:tav tm="100000">
                                          <p:val>
                                            <p:strVal val="#ppt_y-.03"/>
                                          </p:val>
                                        </p:tav>
                                      </p:tavLst>
                                    </p:anim>
                                    <p:anim calcmode="lin" valueType="num">
                                      <p:cBhvr>
                                        <p:cTn id="107" dur="100" accel="100000" fill="hold">
                                          <p:stCondLst>
                                            <p:cond delay="900"/>
                                          </p:stCondLst>
                                        </p:cTn>
                                        <p:tgtEl>
                                          <p:spTgt spid="69"/>
                                        </p:tgtEl>
                                        <p:attrNameLst>
                                          <p:attrName>ppt_y</p:attrName>
                                        </p:attrNameLst>
                                      </p:cBhvr>
                                      <p:tavLst>
                                        <p:tav tm="0">
                                          <p:val>
                                            <p:strVal val="#ppt_y-.03"/>
                                          </p:val>
                                        </p:tav>
                                        <p:tav tm="100000">
                                          <p:val>
                                            <p:strVal val="#ppt_y"/>
                                          </p:val>
                                        </p:tav>
                                      </p:tavLst>
                                    </p:anim>
                                  </p:childTnLst>
                                </p:cTn>
                              </p:par>
                            </p:childTnLst>
                          </p:cTn>
                        </p:par>
                        <p:par>
                          <p:cTn id="108" fill="hold">
                            <p:stCondLst>
                              <p:cond delay="13000"/>
                            </p:stCondLst>
                            <p:childTnLst>
                              <p:par>
                                <p:cTn id="109" presetID="2" presetClass="entr" presetSubtype="4" fill="hold" grpId="0" nodeType="afterEffect">
                                  <p:stCondLst>
                                    <p:cond delay="0"/>
                                  </p:stCondLst>
                                  <p:childTnLst>
                                    <p:set>
                                      <p:cBhvr>
                                        <p:cTn id="110" dur="1" fill="hold">
                                          <p:stCondLst>
                                            <p:cond delay="0"/>
                                          </p:stCondLst>
                                        </p:cTn>
                                        <p:tgtEl>
                                          <p:spTgt spid="60"/>
                                        </p:tgtEl>
                                        <p:attrNameLst>
                                          <p:attrName>style.visibility</p:attrName>
                                        </p:attrNameLst>
                                      </p:cBhvr>
                                      <p:to>
                                        <p:strVal val="visible"/>
                                      </p:to>
                                    </p:set>
                                    <p:anim calcmode="lin" valueType="num">
                                      <p:cBhvr additive="base">
                                        <p:cTn id="111" dur="500" fill="hold"/>
                                        <p:tgtEl>
                                          <p:spTgt spid="60"/>
                                        </p:tgtEl>
                                        <p:attrNameLst>
                                          <p:attrName>ppt_x</p:attrName>
                                        </p:attrNameLst>
                                      </p:cBhvr>
                                      <p:tavLst>
                                        <p:tav tm="0">
                                          <p:val>
                                            <p:strVal val="#ppt_x"/>
                                          </p:val>
                                        </p:tav>
                                        <p:tav tm="100000">
                                          <p:val>
                                            <p:strVal val="#ppt_x"/>
                                          </p:val>
                                        </p:tav>
                                      </p:tavLst>
                                    </p:anim>
                                    <p:anim calcmode="lin" valueType="num">
                                      <p:cBhvr additive="base">
                                        <p:cTn id="112" dur="500" fill="hold"/>
                                        <p:tgtEl>
                                          <p:spTgt spid="60"/>
                                        </p:tgtEl>
                                        <p:attrNameLst>
                                          <p:attrName>ppt_y</p:attrName>
                                        </p:attrNameLst>
                                      </p:cBhvr>
                                      <p:tavLst>
                                        <p:tav tm="0">
                                          <p:val>
                                            <p:strVal val="1+#ppt_h/2"/>
                                          </p:val>
                                        </p:tav>
                                        <p:tav tm="100000">
                                          <p:val>
                                            <p:strVal val="#ppt_y"/>
                                          </p:val>
                                        </p:tav>
                                      </p:tavLst>
                                    </p:anim>
                                  </p:childTnLst>
                                </p:cTn>
                              </p:par>
                            </p:childTnLst>
                          </p:cTn>
                        </p:par>
                        <p:par>
                          <p:cTn id="113" fill="hold">
                            <p:stCondLst>
                              <p:cond delay="13500"/>
                            </p:stCondLst>
                            <p:childTnLst>
                              <p:par>
                                <p:cTn id="114" presetID="22" presetClass="entr" presetSubtype="4" fill="hold" grpId="0" nodeType="afterEffect">
                                  <p:stCondLst>
                                    <p:cond delay="0"/>
                                  </p:stCondLst>
                                  <p:childTnLst>
                                    <p:set>
                                      <p:cBhvr>
                                        <p:cTn id="115" dur="1" fill="hold">
                                          <p:stCondLst>
                                            <p:cond delay="0"/>
                                          </p:stCondLst>
                                        </p:cTn>
                                        <p:tgtEl>
                                          <p:spTgt spid="61"/>
                                        </p:tgtEl>
                                        <p:attrNameLst>
                                          <p:attrName>style.visibility</p:attrName>
                                        </p:attrNameLst>
                                      </p:cBhvr>
                                      <p:to>
                                        <p:strVal val="visible"/>
                                      </p:to>
                                    </p:set>
                                    <p:animEffect transition="in" filter="wipe(down)">
                                      <p:cBhvr>
                                        <p:cTn id="116" dur="500"/>
                                        <p:tgtEl>
                                          <p:spTgt spid="61"/>
                                        </p:tgtEl>
                                      </p:cBhvr>
                                    </p:animEffect>
                                  </p:childTnLst>
                                </p:cTn>
                              </p:par>
                            </p:childTnLst>
                          </p:cTn>
                        </p:par>
                        <p:par>
                          <p:cTn id="117" fill="hold">
                            <p:stCondLst>
                              <p:cond delay="14000"/>
                            </p:stCondLst>
                            <p:childTnLst>
                              <p:par>
                                <p:cTn id="118" presetID="10" presetClass="entr" presetSubtype="0" fill="hold" grpId="0" nodeType="afterEffect">
                                  <p:stCondLst>
                                    <p:cond delay="0"/>
                                  </p:stCondLst>
                                  <p:childTnLst>
                                    <p:set>
                                      <p:cBhvr>
                                        <p:cTn id="119" dur="1" fill="hold">
                                          <p:stCondLst>
                                            <p:cond delay="0"/>
                                          </p:stCondLst>
                                        </p:cTn>
                                        <p:tgtEl>
                                          <p:spTgt spid="65"/>
                                        </p:tgtEl>
                                        <p:attrNameLst>
                                          <p:attrName>style.visibility</p:attrName>
                                        </p:attrNameLst>
                                      </p:cBhvr>
                                      <p:to>
                                        <p:strVal val="visible"/>
                                      </p:to>
                                    </p:set>
                                    <p:animEffect transition="in" filter="fade">
                                      <p:cBhvr>
                                        <p:cTn id="120" dur="500"/>
                                        <p:tgtEl>
                                          <p:spTgt spid="65"/>
                                        </p:tgtEl>
                                      </p:cBhvr>
                                    </p:animEffect>
                                  </p:childTnLst>
                                </p:cTn>
                              </p:par>
                            </p:childTnLst>
                          </p:cTn>
                        </p:par>
                        <p:par>
                          <p:cTn id="121" fill="hold">
                            <p:stCondLst>
                              <p:cond delay="14500"/>
                            </p:stCondLst>
                            <p:childTnLst>
                              <p:par>
                                <p:cTn id="122" presetID="37" presetClass="entr" presetSubtype="0" fill="hold" grpId="0" nodeType="afterEffect">
                                  <p:stCondLst>
                                    <p:cond delay="0"/>
                                  </p:stCondLst>
                                  <p:childTnLst>
                                    <p:set>
                                      <p:cBhvr>
                                        <p:cTn id="123" dur="1" fill="hold">
                                          <p:stCondLst>
                                            <p:cond delay="0"/>
                                          </p:stCondLst>
                                        </p:cTn>
                                        <p:tgtEl>
                                          <p:spTgt spid="70"/>
                                        </p:tgtEl>
                                        <p:attrNameLst>
                                          <p:attrName>style.visibility</p:attrName>
                                        </p:attrNameLst>
                                      </p:cBhvr>
                                      <p:to>
                                        <p:strVal val="visible"/>
                                      </p:to>
                                    </p:set>
                                    <p:animEffect transition="in" filter="fade">
                                      <p:cBhvr>
                                        <p:cTn id="124" dur="1000"/>
                                        <p:tgtEl>
                                          <p:spTgt spid="70"/>
                                        </p:tgtEl>
                                      </p:cBhvr>
                                    </p:animEffect>
                                    <p:anim calcmode="lin" valueType="num">
                                      <p:cBhvr>
                                        <p:cTn id="125" dur="1000" fill="hold"/>
                                        <p:tgtEl>
                                          <p:spTgt spid="70"/>
                                        </p:tgtEl>
                                        <p:attrNameLst>
                                          <p:attrName>ppt_x</p:attrName>
                                        </p:attrNameLst>
                                      </p:cBhvr>
                                      <p:tavLst>
                                        <p:tav tm="0">
                                          <p:val>
                                            <p:strVal val="#ppt_x"/>
                                          </p:val>
                                        </p:tav>
                                        <p:tav tm="100000">
                                          <p:val>
                                            <p:strVal val="#ppt_x"/>
                                          </p:val>
                                        </p:tav>
                                      </p:tavLst>
                                    </p:anim>
                                    <p:anim calcmode="lin" valueType="num">
                                      <p:cBhvr>
                                        <p:cTn id="126" dur="900" decel="100000" fill="hold"/>
                                        <p:tgtEl>
                                          <p:spTgt spid="70"/>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7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35" grpId="0"/>
      <p:bldP spid="36" grpId="0" animBg="1"/>
      <p:bldP spid="37" grpId="0" animBg="1"/>
      <p:bldP spid="41" grpId="0"/>
      <p:bldP spid="42" grpId="0" animBg="1"/>
      <p:bldP spid="43" grpId="0" animBg="1"/>
      <p:bldP spid="47" grpId="0"/>
      <p:bldP spid="48" grpId="0" animBg="1"/>
      <p:bldP spid="49" grpId="0" animBg="1"/>
      <p:bldP spid="53" grpId="0"/>
      <p:bldP spid="54" grpId="0" animBg="1"/>
      <p:bldP spid="55" grpId="0" animBg="1"/>
      <p:bldP spid="59" grpId="0"/>
      <p:bldP spid="60" grpId="0" animBg="1"/>
      <p:bldP spid="61" grpId="0" animBg="1"/>
      <p:bldP spid="65" grpId="0"/>
      <p:bldP spid="62" grpId="0"/>
      <p:bldP spid="66" grpId="0"/>
      <p:bldP spid="67" grpId="0"/>
      <p:bldP spid="68" grpId="0"/>
      <p:bldP spid="69" grpId="0"/>
      <p:bldP spid="7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aphicFrame>
        <p:nvGraphicFramePr>
          <p:cNvPr id="8" name="Chart 7">
            <a:extLst>
              <a:ext uri="{FF2B5EF4-FFF2-40B4-BE49-F238E27FC236}">
                <a16:creationId xmlns:a16="http://schemas.microsoft.com/office/drawing/2014/main" id="{2F34A218-A0D2-4E7C-B97A-1D948DA4DA13}"/>
              </a:ext>
            </a:extLst>
          </p:cNvPr>
          <p:cNvGraphicFramePr>
            <a:graphicFrameLocks noChangeAspect="1"/>
          </p:cNvGraphicFramePr>
          <p:nvPr>
            <p:extLst>
              <p:ext uri="{D42A27DB-BD31-4B8C-83A1-F6EECF244321}">
                <p14:modId xmlns:p14="http://schemas.microsoft.com/office/powerpoint/2010/main" val="657528913"/>
              </p:ext>
            </p:extLst>
          </p:nvPr>
        </p:nvGraphicFramePr>
        <p:xfrm>
          <a:off x="2047525" y="4112854"/>
          <a:ext cx="2926080" cy="264174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BE298E2B-084E-4A1E-B050-FD0C3E083785}"/>
              </a:ext>
            </a:extLst>
          </p:cNvPr>
          <p:cNvGraphicFramePr>
            <a:graphicFrameLocks noChangeAspect="1"/>
          </p:cNvGraphicFramePr>
          <p:nvPr>
            <p:extLst>
              <p:ext uri="{D42A27DB-BD31-4B8C-83A1-F6EECF244321}">
                <p14:modId xmlns:p14="http://schemas.microsoft.com/office/powerpoint/2010/main" val="2830456507"/>
              </p:ext>
            </p:extLst>
          </p:nvPr>
        </p:nvGraphicFramePr>
        <p:xfrm>
          <a:off x="7581141" y="4112854"/>
          <a:ext cx="2926080" cy="2641745"/>
        </p:xfrm>
        <a:graphic>
          <a:graphicData uri="http://schemas.openxmlformats.org/drawingml/2006/chart">
            <c:chart xmlns:c="http://schemas.openxmlformats.org/drawingml/2006/chart" xmlns:r="http://schemas.openxmlformats.org/officeDocument/2006/relationships" r:id="rId4"/>
          </a:graphicData>
        </a:graphic>
      </p:graphicFrame>
      <p:grpSp>
        <p:nvGrpSpPr>
          <p:cNvPr id="38" name="Group 37">
            <a:extLst>
              <a:ext uri="{FF2B5EF4-FFF2-40B4-BE49-F238E27FC236}">
                <a16:creationId xmlns:a16="http://schemas.microsoft.com/office/drawing/2014/main" id="{5B3A4CAE-906B-455C-AE19-55BAD3E288F4}"/>
              </a:ext>
            </a:extLst>
          </p:cNvPr>
          <p:cNvGrpSpPr/>
          <p:nvPr/>
        </p:nvGrpSpPr>
        <p:grpSpPr>
          <a:xfrm>
            <a:off x="3190525" y="1805267"/>
            <a:ext cx="6173696" cy="3948499"/>
            <a:chOff x="3190525" y="1805267"/>
            <a:chExt cx="6173696" cy="3948499"/>
          </a:xfrm>
        </p:grpSpPr>
        <p:sp>
          <p:nvSpPr>
            <p:cNvPr id="14" name="Freeform: Shape 13">
              <a:extLst>
                <a:ext uri="{FF2B5EF4-FFF2-40B4-BE49-F238E27FC236}">
                  <a16:creationId xmlns:a16="http://schemas.microsoft.com/office/drawing/2014/main" id="{5ED74374-90BB-4013-8476-46722A7CBE87}"/>
                </a:ext>
              </a:extLst>
            </p:cNvPr>
            <p:cNvSpPr>
              <a:spLocks noChangeAspect="1"/>
            </p:cNvSpPr>
            <p:nvPr/>
          </p:nvSpPr>
          <p:spPr>
            <a:xfrm>
              <a:off x="3305573" y="1805267"/>
              <a:ext cx="5943600" cy="3869223"/>
            </a:xfrm>
            <a:custGeom>
              <a:avLst/>
              <a:gdLst>
                <a:gd name="connsiteX0" fmla="*/ 2021804 w 5943600"/>
                <a:gd name="connsiteY0" fmla="*/ 0 h 3869223"/>
                <a:gd name="connsiteX1" fmla="*/ 2035736 w 5943600"/>
                <a:gd name="connsiteY1" fmla="*/ 2813 h 3869223"/>
                <a:gd name="connsiteX2" fmla="*/ 2049668 w 5943600"/>
                <a:gd name="connsiteY2" fmla="*/ 0 h 3869223"/>
                <a:gd name="connsiteX3" fmla="*/ 2787679 w 5943600"/>
                <a:gd name="connsiteY3" fmla="*/ 0 h 3869223"/>
                <a:gd name="connsiteX4" fmla="*/ 2792207 w 5943600"/>
                <a:gd name="connsiteY4" fmla="*/ 914 h 3869223"/>
                <a:gd name="connsiteX5" fmla="*/ 2796733 w 5943600"/>
                <a:gd name="connsiteY5" fmla="*/ 0 h 3869223"/>
                <a:gd name="connsiteX6" fmla="*/ 3012533 w 5943600"/>
                <a:gd name="connsiteY6" fmla="*/ 215800 h 3869223"/>
                <a:gd name="connsiteX7" fmla="*/ 2796733 w 5943600"/>
                <a:gd name="connsiteY7" fmla="*/ 431600 h 3869223"/>
                <a:gd name="connsiteX8" fmla="*/ 2792207 w 5943600"/>
                <a:gd name="connsiteY8" fmla="*/ 430686 h 3869223"/>
                <a:gd name="connsiteX9" fmla="*/ 2787679 w 5943600"/>
                <a:gd name="connsiteY9" fmla="*/ 431600 h 3869223"/>
                <a:gd name="connsiteX10" fmla="*/ 2144142 w 5943600"/>
                <a:gd name="connsiteY10" fmla="*/ 431600 h 3869223"/>
                <a:gd name="connsiteX11" fmla="*/ 1740852 w 5943600"/>
                <a:gd name="connsiteY11" fmla="*/ 1200964 h 3869223"/>
                <a:gd name="connsiteX12" fmla="*/ 3146461 w 5943600"/>
                <a:gd name="connsiteY12" fmla="*/ 3193653 h 3869223"/>
                <a:gd name="connsiteX13" fmla="*/ 4042017 w 5943600"/>
                <a:gd name="connsiteY13" fmla="*/ 1459466 h 3869223"/>
                <a:gd name="connsiteX14" fmla="*/ 3398200 w 5943600"/>
                <a:gd name="connsiteY14" fmla="*/ 1459466 h 3869223"/>
                <a:gd name="connsiteX15" fmla="*/ 3382119 w 5943600"/>
                <a:gd name="connsiteY15" fmla="*/ 1459466 h 3869223"/>
                <a:gd name="connsiteX16" fmla="*/ 3366084 w 5943600"/>
                <a:gd name="connsiteY16" fmla="*/ 1456228 h 3869223"/>
                <a:gd name="connsiteX17" fmla="*/ 3354709 w 5943600"/>
                <a:gd name="connsiteY17" fmla="*/ 1455082 h 3869223"/>
                <a:gd name="connsiteX18" fmla="*/ 3182400 w 5943600"/>
                <a:gd name="connsiteY18" fmla="*/ 1243666 h 3869223"/>
                <a:gd name="connsiteX19" fmla="*/ 3354709 w 5943600"/>
                <a:gd name="connsiteY19" fmla="*/ 1032250 h 3869223"/>
                <a:gd name="connsiteX20" fmla="*/ 3366083 w 5943600"/>
                <a:gd name="connsiteY20" fmla="*/ 1031104 h 3869223"/>
                <a:gd name="connsiteX21" fmla="*/ 3382119 w 5943600"/>
                <a:gd name="connsiteY21" fmla="*/ 1027866 h 3869223"/>
                <a:gd name="connsiteX22" fmla="*/ 3398200 w 5943600"/>
                <a:gd name="connsiteY22" fmla="*/ 1027866 h 3869223"/>
                <a:gd name="connsiteX23" fmla="*/ 4380998 w 5943600"/>
                <a:gd name="connsiteY23" fmla="*/ 1027866 h 3869223"/>
                <a:gd name="connsiteX24" fmla="*/ 4382731 w 5943600"/>
                <a:gd name="connsiteY24" fmla="*/ 1028215 h 3869223"/>
                <a:gd name="connsiteX25" fmla="*/ 4386200 w 5943600"/>
                <a:gd name="connsiteY25" fmla="*/ 1027866 h 3869223"/>
                <a:gd name="connsiteX26" fmla="*/ 4470199 w 5943600"/>
                <a:gd name="connsiteY26" fmla="*/ 1044825 h 3869223"/>
                <a:gd name="connsiteX27" fmla="*/ 4495135 w 5943600"/>
                <a:gd name="connsiteY27" fmla="*/ 1061637 h 3869223"/>
                <a:gd name="connsiteX28" fmla="*/ 4512331 w 5943600"/>
                <a:gd name="connsiteY28" fmla="*/ 1070971 h 3869223"/>
                <a:gd name="connsiteX29" fmla="*/ 4527312 w 5943600"/>
                <a:gd name="connsiteY29" fmla="*/ 1083332 h 3869223"/>
                <a:gd name="connsiteX30" fmla="*/ 4538794 w 5943600"/>
                <a:gd name="connsiteY30" fmla="*/ 1091073 h 3869223"/>
                <a:gd name="connsiteX31" fmla="*/ 4541426 w 5943600"/>
                <a:gd name="connsiteY31" fmla="*/ 1094976 h 3869223"/>
                <a:gd name="connsiteX32" fmla="*/ 4546163 w 5943600"/>
                <a:gd name="connsiteY32" fmla="*/ 1098885 h 3869223"/>
                <a:gd name="connsiteX33" fmla="*/ 4613118 w 5943600"/>
                <a:gd name="connsiteY33" fmla="*/ 1260529 h 3869223"/>
                <a:gd name="connsiteX34" fmla="*/ 4595154 w 5943600"/>
                <a:gd name="connsiteY34" fmla="*/ 1349510 h 3869223"/>
                <a:gd name="connsiteX35" fmla="*/ 4549861 w 5943600"/>
                <a:gd name="connsiteY35" fmla="*/ 1416688 h 3869223"/>
                <a:gd name="connsiteX36" fmla="*/ 3506224 w 5943600"/>
                <a:gd name="connsiteY36" fmla="*/ 3437623 h 3869223"/>
                <a:gd name="connsiteX37" fmla="*/ 5697937 w 5943600"/>
                <a:gd name="connsiteY37" fmla="*/ 3437623 h 3869223"/>
                <a:gd name="connsiteX38" fmla="*/ 5727800 w 5943600"/>
                <a:gd name="connsiteY38" fmla="*/ 3434613 h 3869223"/>
                <a:gd name="connsiteX39" fmla="*/ 5943600 w 5943600"/>
                <a:gd name="connsiteY39" fmla="*/ 3650413 h 3869223"/>
                <a:gd name="connsiteX40" fmla="*/ 5811799 w 5943600"/>
                <a:gd name="connsiteY40" fmla="*/ 3849255 h 3869223"/>
                <a:gd name="connsiteX41" fmla="*/ 5783175 w 5943600"/>
                <a:gd name="connsiteY41" fmla="*/ 3858140 h 3869223"/>
                <a:gd name="connsiteX42" fmla="*/ 5775120 w 5943600"/>
                <a:gd name="connsiteY42" fmla="*/ 3863570 h 3869223"/>
                <a:gd name="connsiteX43" fmla="*/ 5747120 w 5943600"/>
                <a:gd name="connsiteY43" fmla="*/ 3869223 h 3869223"/>
                <a:gd name="connsiteX44" fmla="*/ 3254335 w 5943600"/>
                <a:gd name="connsiteY44" fmla="*/ 3869223 h 3869223"/>
                <a:gd name="connsiteX45" fmla="*/ 3241901 w 5943600"/>
                <a:gd name="connsiteY45" fmla="*/ 3866713 h 3869223"/>
                <a:gd name="connsiteX46" fmla="*/ 3228377 w 5943600"/>
                <a:gd name="connsiteY46" fmla="*/ 3868076 h 3869223"/>
                <a:gd name="connsiteX47" fmla="*/ 2975615 w 5943600"/>
                <a:gd name="connsiteY47" fmla="*/ 3700534 h 3869223"/>
                <a:gd name="connsiteX48" fmla="*/ 2975526 w 5943600"/>
                <a:gd name="connsiteY48" fmla="*/ 3700094 h 3869223"/>
                <a:gd name="connsiteX49" fmla="*/ 1515684 w 5943600"/>
                <a:gd name="connsiteY49" fmla="*/ 1630521 h 3869223"/>
                <a:gd name="connsiteX50" fmla="*/ 441844 w 5943600"/>
                <a:gd name="connsiteY50" fmla="*/ 3679100 h 3869223"/>
                <a:gd name="connsiteX51" fmla="*/ 423838 w 5943600"/>
                <a:gd name="connsiteY51" fmla="*/ 3701276 h 3869223"/>
                <a:gd name="connsiteX52" fmla="*/ 421269 w 5943600"/>
                <a:gd name="connsiteY52" fmla="*/ 3702662 h 3869223"/>
                <a:gd name="connsiteX53" fmla="*/ 414642 w 5943600"/>
                <a:gd name="connsiteY53" fmla="*/ 3724012 h 3869223"/>
                <a:gd name="connsiteX54" fmla="*/ 215800 w 5943600"/>
                <a:gd name="connsiteY54" fmla="*/ 3855813 h 3869223"/>
                <a:gd name="connsiteX55" fmla="*/ 0 w 5943600"/>
                <a:gd name="connsiteY55" fmla="*/ 3640013 h 3869223"/>
                <a:gd name="connsiteX56" fmla="*/ 36856 w 5943600"/>
                <a:gd name="connsiteY56" fmla="*/ 3519357 h 3869223"/>
                <a:gd name="connsiteX57" fmla="*/ 53678 w 5943600"/>
                <a:gd name="connsiteY57" fmla="*/ 3498968 h 3869223"/>
                <a:gd name="connsiteX58" fmla="*/ 59579 w 5943600"/>
                <a:gd name="connsiteY58" fmla="*/ 3478721 h 3869223"/>
                <a:gd name="connsiteX59" fmla="*/ 1801141 w 5943600"/>
                <a:gd name="connsiteY59" fmla="*/ 156315 h 3869223"/>
                <a:gd name="connsiteX60" fmla="*/ 1819148 w 5943600"/>
                <a:gd name="connsiteY60" fmla="*/ 134142 h 3869223"/>
                <a:gd name="connsiteX61" fmla="*/ 1822859 w 5943600"/>
                <a:gd name="connsiteY61" fmla="*/ 132139 h 3869223"/>
                <a:gd name="connsiteX62" fmla="*/ 1822964 w 5943600"/>
                <a:gd name="connsiteY62" fmla="*/ 131802 h 3869223"/>
                <a:gd name="connsiteX63" fmla="*/ 2021804 w 5943600"/>
                <a:gd name="connsiteY63" fmla="*/ 0 h 386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943600" h="3869223">
                  <a:moveTo>
                    <a:pt x="2021804" y="0"/>
                  </a:moveTo>
                  <a:lnTo>
                    <a:pt x="2035736" y="2813"/>
                  </a:lnTo>
                  <a:lnTo>
                    <a:pt x="2049668" y="0"/>
                  </a:lnTo>
                  <a:lnTo>
                    <a:pt x="2787679" y="0"/>
                  </a:lnTo>
                  <a:lnTo>
                    <a:pt x="2792207" y="914"/>
                  </a:lnTo>
                  <a:lnTo>
                    <a:pt x="2796733" y="0"/>
                  </a:lnTo>
                  <a:cubicBezTo>
                    <a:pt x="2915916" y="0"/>
                    <a:pt x="3012533" y="96618"/>
                    <a:pt x="3012533" y="215800"/>
                  </a:cubicBezTo>
                  <a:cubicBezTo>
                    <a:pt x="3012533" y="334984"/>
                    <a:pt x="2915916" y="431600"/>
                    <a:pt x="2796733" y="431600"/>
                  </a:cubicBezTo>
                  <a:lnTo>
                    <a:pt x="2792207" y="430686"/>
                  </a:lnTo>
                  <a:lnTo>
                    <a:pt x="2787679" y="431600"/>
                  </a:lnTo>
                  <a:lnTo>
                    <a:pt x="2144142" y="431600"/>
                  </a:lnTo>
                  <a:lnTo>
                    <a:pt x="1740852" y="1200964"/>
                  </a:lnTo>
                  <a:lnTo>
                    <a:pt x="3146461" y="3193653"/>
                  </a:lnTo>
                  <a:lnTo>
                    <a:pt x="4042017" y="1459466"/>
                  </a:lnTo>
                  <a:lnTo>
                    <a:pt x="3398200" y="1459466"/>
                  </a:lnTo>
                  <a:lnTo>
                    <a:pt x="3382119" y="1459466"/>
                  </a:lnTo>
                  <a:lnTo>
                    <a:pt x="3366084" y="1456228"/>
                  </a:lnTo>
                  <a:lnTo>
                    <a:pt x="3354709" y="1455082"/>
                  </a:lnTo>
                  <a:cubicBezTo>
                    <a:pt x="3256372" y="1434959"/>
                    <a:pt x="3182400" y="1347951"/>
                    <a:pt x="3182400" y="1243666"/>
                  </a:cubicBezTo>
                  <a:cubicBezTo>
                    <a:pt x="3182400" y="1139381"/>
                    <a:pt x="3256372" y="1052373"/>
                    <a:pt x="3354709" y="1032250"/>
                  </a:cubicBezTo>
                  <a:lnTo>
                    <a:pt x="3366083" y="1031104"/>
                  </a:lnTo>
                  <a:lnTo>
                    <a:pt x="3382119" y="1027866"/>
                  </a:lnTo>
                  <a:lnTo>
                    <a:pt x="3398200" y="1027866"/>
                  </a:lnTo>
                  <a:lnTo>
                    <a:pt x="4380998" y="1027866"/>
                  </a:lnTo>
                  <a:lnTo>
                    <a:pt x="4382731" y="1028215"/>
                  </a:lnTo>
                  <a:lnTo>
                    <a:pt x="4386200" y="1027866"/>
                  </a:lnTo>
                  <a:cubicBezTo>
                    <a:pt x="4415996" y="1027866"/>
                    <a:pt x="4444381" y="1033905"/>
                    <a:pt x="4470199" y="1044825"/>
                  </a:cubicBezTo>
                  <a:lnTo>
                    <a:pt x="4495135" y="1061637"/>
                  </a:lnTo>
                  <a:lnTo>
                    <a:pt x="4512331" y="1070971"/>
                  </a:lnTo>
                  <a:lnTo>
                    <a:pt x="4527312" y="1083332"/>
                  </a:lnTo>
                  <a:lnTo>
                    <a:pt x="4538794" y="1091073"/>
                  </a:lnTo>
                  <a:lnTo>
                    <a:pt x="4541426" y="1094976"/>
                  </a:lnTo>
                  <a:lnTo>
                    <a:pt x="4546163" y="1098885"/>
                  </a:lnTo>
                  <a:cubicBezTo>
                    <a:pt x="4587531" y="1140253"/>
                    <a:pt x="4613118" y="1197403"/>
                    <a:pt x="4613118" y="1260529"/>
                  </a:cubicBezTo>
                  <a:cubicBezTo>
                    <a:pt x="4613118" y="1292092"/>
                    <a:pt x="4606722" y="1322161"/>
                    <a:pt x="4595154" y="1349510"/>
                  </a:cubicBezTo>
                  <a:lnTo>
                    <a:pt x="4549861" y="1416688"/>
                  </a:lnTo>
                  <a:lnTo>
                    <a:pt x="3506224" y="3437623"/>
                  </a:lnTo>
                  <a:lnTo>
                    <a:pt x="5697937" y="3437623"/>
                  </a:lnTo>
                  <a:lnTo>
                    <a:pt x="5727800" y="3434613"/>
                  </a:lnTo>
                  <a:cubicBezTo>
                    <a:pt x="5846983" y="3434613"/>
                    <a:pt x="5943600" y="3531230"/>
                    <a:pt x="5943600" y="3650413"/>
                  </a:cubicBezTo>
                  <a:cubicBezTo>
                    <a:pt x="5943600" y="3739800"/>
                    <a:pt x="5889253" y="3816494"/>
                    <a:pt x="5811799" y="3849255"/>
                  </a:cubicBezTo>
                  <a:lnTo>
                    <a:pt x="5783175" y="3858140"/>
                  </a:lnTo>
                  <a:lnTo>
                    <a:pt x="5775120" y="3863570"/>
                  </a:lnTo>
                  <a:cubicBezTo>
                    <a:pt x="5766513" y="3867211"/>
                    <a:pt x="5757052" y="3869223"/>
                    <a:pt x="5747120" y="3869223"/>
                  </a:cubicBezTo>
                  <a:lnTo>
                    <a:pt x="3254335" y="3869223"/>
                  </a:lnTo>
                  <a:lnTo>
                    <a:pt x="3241901" y="3866713"/>
                  </a:lnTo>
                  <a:lnTo>
                    <a:pt x="3228377" y="3868076"/>
                  </a:lnTo>
                  <a:cubicBezTo>
                    <a:pt x="3114750" y="3868076"/>
                    <a:pt x="3017259" y="3798992"/>
                    <a:pt x="2975615" y="3700534"/>
                  </a:cubicBezTo>
                  <a:lnTo>
                    <a:pt x="2975526" y="3700094"/>
                  </a:lnTo>
                  <a:lnTo>
                    <a:pt x="1515684" y="1630521"/>
                  </a:lnTo>
                  <a:lnTo>
                    <a:pt x="441844" y="3679100"/>
                  </a:lnTo>
                  <a:cubicBezTo>
                    <a:pt x="437233" y="3687897"/>
                    <a:pt x="431057" y="3695343"/>
                    <a:pt x="423838" y="3701276"/>
                  </a:cubicBezTo>
                  <a:lnTo>
                    <a:pt x="421269" y="3702662"/>
                  </a:lnTo>
                  <a:lnTo>
                    <a:pt x="414642" y="3724012"/>
                  </a:lnTo>
                  <a:cubicBezTo>
                    <a:pt x="381881" y="3801466"/>
                    <a:pt x="305187" y="3855813"/>
                    <a:pt x="215800" y="3855813"/>
                  </a:cubicBezTo>
                  <a:cubicBezTo>
                    <a:pt x="96617" y="3855813"/>
                    <a:pt x="0" y="3759195"/>
                    <a:pt x="0" y="3640013"/>
                  </a:cubicBezTo>
                  <a:cubicBezTo>
                    <a:pt x="0" y="3595320"/>
                    <a:pt x="13587" y="3553799"/>
                    <a:pt x="36856" y="3519357"/>
                  </a:cubicBezTo>
                  <a:lnTo>
                    <a:pt x="53678" y="3498968"/>
                  </a:lnTo>
                  <a:lnTo>
                    <a:pt x="59579" y="3478721"/>
                  </a:lnTo>
                  <a:lnTo>
                    <a:pt x="1801141" y="156315"/>
                  </a:lnTo>
                  <a:cubicBezTo>
                    <a:pt x="1805752" y="147519"/>
                    <a:pt x="1811928" y="140073"/>
                    <a:pt x="1819148" y="134142"/>
                  </a:cubicBezTo>
                  <a:lnTo>
                    <a:pt x="1822859" y="132139"/>
                  </a:lnTo>
                  <a:lnTo>
                    <a:pt x="1822964" y="131802"/>
                  </a:lnTo>
                  <a:cubicBezTo>
                    <a:pt x="1855723" y="54347"/>
                    <a:pt x="1932417" y="0"/>
                    <a:pt x="2021804" y="0"/>
                  </a:cubicBezTo>
                  <a:close/>
                </a:path>
              </a:pathLst>
            </a:custGeom>
            <a:solidFill>
              <a:srgbClr val="56595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2" name="Oval 1">
              <a:extLst>
                <a:ext uri="{FF2B5EF4-FFF2-40B4-BE49-F238E27FC236}">
                  <a16:creationId xmlns:a16="http://schemas.microsoft.com/office/drawing/2014/main" id="{F9FAE9D6-D4FF-4CB0-861D-EADD8B4DE2FD}"/>
                </a:ext>
              </a:extLst>
            </p:cNvPr>
            <p:cNvSpPr>
              <a:spLocks noChangeAspect="1"/>
            </p:cNvSpPr>
            <p:nvPr/>
          </p:nvSpPr>
          <p:spPr>
            <a:xfrm>
              <a:off x="3190525" y="5113686"/>
              <a:ext cx="640080" cy="640080"/>
            </a:xfrm>
            <a:prstGeom prst="ellipse">
              <a:avLst/>
            </a:prstGeom>
            <a:gradFill>
              <a:gsLst>
                <a:gs pos="0">
                  <a:schemeClr val="bg1">
                    <a:lumMod val="75000"/>
                  </a:schemeClr>
                </a:gs>
                <a:gs pos="50000">
                  <a:schemeClr val="bg1">
                    <a:lumMod val="85000"/>
                  </a:schemeClr>
                </a:gs>
                <a:gs pos="100000">
                  <a:schemeClr val="bg1">
                    <a:lumMod val="75000"/>
                  </a:schemeClr>
                </a:gs>
              </a:gsLst>
              <a:lin ang="0" scaled="1"/>
            </a:gra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11" name="Oval 10">
              <a:extLst>
                <a:ext uri="{FF2B5EF4-FFF2-40B4-BE49-F238E27FC236}">
                  <a16:creationId xmlns:a16="http://schemas.microsoft.com/office/drawing/2014/main" id="{4A9A8BD1-06D0-458B-96FE-1AC30CFA2CF0}"/>
                </a:ext>
              </a:extLst>
            </p:cNvPr>
            <p:cNvSpPr>
              <a:spLocks noChangeAspect="1"/>
            </p:cNvSpPr>
            <p:nvPr/>
          </p:nvSpPr>
          <p:spPr>
            <a:xfrm>
              <a:off x="8724141" y="5113686"/>
              <a:ext cx="640080" cy="640080"/>
            </a:xfrm>
            <a:prstGeom prst="ellipse">
              <a:avLst/>
            </a:prstGeom>
            <a:gradFill>
              <a:gsLst>
                <a:gs pos="0">
                  <a:schemeClr val="bg1">
                    <a:lumMod val="75000"/>
                  </a:schemeClr>
                </a:gs>
                <a:gs pos="50000">
                  <a:schemeClr val="bg1">
                    <a:lumMod val="85000"/>
                  </a:schemeClr>
                </a:gs>
                <a:gs pos="100000">
                  <a:schemeClr val="bg1">
                    <a:lumMod val="75000"/>
                  </a:schemeClr>
                </a:gs>
              </a:gsLst>
              <a:lin ang="0" scaled="1"/>
            </a:gra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grpSp>
        <p:nvGrpSpPr>
          <p:cNvPr id="15" name="Group 14">
            <a:extLst>
              <a:ext uri="{FF2B5EF4-FFF2-40B4-BE49-F238E27FC236}">
                <a16:creationId xmlns:a16="http://schemas.microsoft.com/office/drawing/2014/main" id="{DAD9B703-A6BB-4129-B384-240AAA158A3F}"/>
              </a:ext>
            </a:extLst>
          </p:cNvPr>
          <p:cNvGrpSpPr/>
          <p:nvPr/>
        </p:nvGrpSpPr>
        <p:grpSpPr>
          <a:xfrm>
            <a:off x="604120" y="3356494"/>
            <a:ext cx="2834640" cy="1151922"/>
            <a:chOff x="7142434" y="1640347"/>
            <a:chExt cx="2834640" cy="1151922"/>
          </a:xfrm>
        </p:grpSpPr>
        <p:sp>
          <p:nvSpPr>
            <p:cNvPr id="16" name="TextBox 15">
              <a:extLst>
                <a:ext uri="{FF2B5EF4-FFF2-40B4-BE49-F238E27FC236}">
                  <a16:creationId xmlns:a16="http://schemas.microsoft.com/office/drawing/2014/main" id="{BBD6AD4D-0723-4C94-96B5-40CDA3DB67C1}"/>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7" name="TextBox 16">
              <a:extLst>
                <a:ext uri="{FF2B5EF4-FFF2-40B4-BE49-F238E27FC236}">
                  <a16:creationId xmlns:a16="http://schemas.microsoft.com/office/drawing/2014/main" id="{ED64D0C1-D1B3-4B31-A865-BD916A1B539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p:txBody>
        </p:sp>
      </p:grpSp>
      <p:sp>
        <p:nvSpPr>
          <p:cNvPr id="18" name="Rounded Rectangle 47">
            <a:extLst>
              <a:ext uri="{FF2B5EF4-FFF2-40B4-BE49-F238E27FC236}">
                <a16:creationId xmlns:a16="http://schemas.microsoft.com/office/drawing/2014/main" id="{24C97D40-8C4C-4898-AAD5-A0044A3A3A06}"/>
              </a:ext>
            </a:extLst>
          </p:cNvPr>
          <p:cNvSpPr/>
          <p:nvPr/>
        </p:nvSpPr>
        <p:spPr>
          <a:xfrm>
            <a:off x="412124" y="3437637"/>
            <a:ext cx="98677" cy="640080"/>
          </a:xfrm>
          <a:prstGeom prst="roundRect">
            <a:avLst/>
          </a:prstGeom>
          <a:solidFill>
            <a:srgbClr val="85C40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19" name="Group 18">
            <a:extLst>
              <a:ext uri="{FF2B5EF4-FFF2-40B4-BE49-F238E27FC236}">
                <a16:creationId xmlns:a16="http://schemas.microsoft.com/office/drawing/2014/main" id="{37AA9CA4-9838-4129-B89F-FC12D47B135B}"/>
              </a:ext>
            </a:extLst>
          </p:cNvPr>
          <p:cNvGrpSpPr/>
          <p:nvPr/>
        </p:nvGrpSpPr>
        <p:grpSpPr>
          <a:xfrm>
            <a:off x="630205" y="2134672"/>
            <a:ext cx="2834640" cy="1151922"/>
            <a:chOff x="7142434" y="1640347"/>
            <a:chExt cx="2834640" cy="1151922"/>
          </a:xfrm>
        </p:grpSpPr>
        <p:sp>
          <p:nvSpPr>
            <p:cNvPr id="20" name="TextBox 19">
              <a:extLst>
                <a:ext uri="{FF2B5EF4-FFF2-40B4-BE49-F238E27FC236}">
                  <a16:creationId xmlns:a16="http://schemas.microsoft.com/office/drawing/2014/main" id="{F0850966-479E-469B-A63E-BEFB6E6B5E29}"/>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1" name="TextBox 20">
              <a:extLst>
                <a:ext uri="{FF2B5EF4-FFF2-40B4-BE49-F238E27FC236}">
                  <a16:creationId xmlns:a16="http://schemas.microsoft.com/office/drawing/2014/main" id="{EAFCE06F-D2E3-4EAD-A36A-95FAB73C3A1E}"/>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p:txBody>
        </p:sp>
      </p:grpSp>
      <p:sp>
        <p:nvSpPr>
          <p:cNvPr id="22" name="Rounded Rectangle 47">
            <a:extLst>
              <a:ext uri="{FF2B5EF4-FFF2-40B4-BE49-F238E27FC236}">
                <a16:creationId xmlns:a16="http://schemas.microsoft.com/office/drawing/2014/main" id="{D4687556-379A-4DD7-8712-1F74A36EBD6B}"/>
              </a:ext>
            </a:extLst>
          </p:cNvPr>
          <p:cNvSpPr/>
          <p:nvPr/>
        </p:nvSpPr>
        <p:spPr>
          <a:xfrm>
            <a:off x="438209" y="2215815"/>
            <a:ext cx="98677" cy="640080"/>
          </a:xfrm>
          <a:prstGeom prst="roundRect">
            <a:avLst/>
          </a:prstGeom>
          <a:solidFill>
            <a:srgbClr val="FF2B2A"/>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23" name="Group 22">
            <a:extLst>
              <a:ext uri="{FF2B5EF4-FFF2-40B4-BE49-F238E27FC236}">
                <a16:creationId xmlns:a16="http://schemas.microsoft.com/office/drawing/2014/main" id="{1361DC1D-FBA4-4C14-ADEE-D877517DFA09}"/>
              </a:ext>
            </a:extLst>
          </p:cNvPr>
          <p:cNvGrpSpPr/>
          <p:nvPr/>
        </p:nvGrpSpPr>
        <p:grpSpPr>
          <a:xfrm>
            <a:off x="8532966" y="1474714"/>
            <a:ext cx="3391575" cy="930020"/>
            <a:chOff x="7142434" y="1640347"/>
            <a:chExt cx="2834018" cy="930020"/>
          </a:xfrm>
        </p:grpSpPr>
        <p:sp>
          <p:nvSpPr>
            <p:cNvPr id="24" name="TextBox 23">
              <a:extLst>
                <a:ext uri="{FF2B5EF4-FFF2-40B4-BE49-F238E27FC236}">
                  <a16:creationId xmlns:a16="http://schemas.microsoft.com/office/drawing/2014/main" id="{2DA66046-A192-4FA0-93DC-92D6684F15E6}"/>
                </a:ext>
              </a:extLst>
            </p:cNvPr>
            <p:cNvSpPr txBox="1"/>
            <p:nvPr/>
          </p:nvSpPr>
          <p:spPr>
            <a:xfrm>
              <a:off x="7142434" y="1877870"/>
              <a:ext cx="2834018"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5" name="TextBox 24">
              <a:extLst>
                <a:ext uri="{FF2B5EF4-FFF2-40B4-BE49-F238E27FC236}">
                  <a16:creationId xmlns:a16="http://schemas.microsoft.com/office/drawing/2014/main" id="{A6A3D317-63E3-4962-8751-1DDA918772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p:txBody>
        </p:sp>
      </p:grpSp>
      <p:sp>
        <p:nvSpPr>
          <p:cNvPr id="26" name="Rounded Rectangle 47">
            <a:extLst>
              <a:ext uri="{FF2B5EF4-FFF2-40B4-BE49-F238E27FC236}">
                <a16:creationId xmlns:a16="http://schemas.microsoft.com/office/drawing/2014/main" id="{86310719-DB42-4AF5-89FA-624D39536267}"/>
              </a:ext>
            </a:extLst>
          </p:cNvPr>
          <p:cNvSpPr/>
          <p:nvPr/>
        </p:nvSpPr>
        <p:spPr>
          <a:xfrm>
            <a:off x="8340971" y="1555857"/>
            <a:ext cx="100584" cy="640080"/>
          </a:xfrm>
          <a:prstGeom prst="roundRect">
            <a:avLst/>
          </a:prstGeom>
          <a:solidFill>
            <a:srgbClr val="3EB8CD"/>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27" name="Group 26">
            <a:extLst>
              <a:ext uri="{FF2B5EF4-FFF2-40B4-BE49-F238E27FC236}">
                <a16:creationId xmlns:a16="http://schemas.microsoft.com/office/drawing/2014/main" id="{34680D91-4958-4E9A-A1A8-ED2ED2D98BBB}"/>
              </a:ext>
            </a:extLst>
          </p:cNvPr>
          <p:cNvGrpSpPr/>
          <p:nvPr/>
        </p:nvGrpSpPr>
        <p:grpSpPr>
          <a:xfrm>
            <a:off x="8556875" y="2667462"/>
            <a:ext cx="3367666" cy="930019"/>
            <a:chOff x="7142434" y="1640347"/>
            <a:chExt cx="3367666" cy="930019"/>
          </a:xfrm>
        </p:grpSpPr>
        <p:sp>
          <p:nvSpPr>
            <p:cNvPr id="28" name="TextBox 27">
              <a:extLst>
                <a:ext uri="{FF2B5EF4-FFF2-40B4-BE49-F238E27FC236}">
                  <a16:creationId xmlns:a16="http://schemas.microsoft.com/office/drawing/2014/main" id="{EAC23A18-930A-4627-9FFC-563F3F8D511D}"/>
                </a:ext>
              </a:extLst>
            </p:cNvPr>
            <p:cNvSpPr txBox="1"/>
            <p:nvPr/>
          </p:nvSpPr>
          <p:spPr>
            <a:xfrm>
              <a:off x="7142434" y="1877869"/>
              <a:ext cx="3367666"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AB1370E6-2053-4F81-9DAA-647E83009EC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p:txBody>
        </p:sp>
      </p:grpSp>
      <p:sp>
        <p:nvSpPr>
          <p:cNvPr id="30" name="Rounded Rectangle 47">
            <a:extLst>
              <a:ext uri="{FF2B5EF4-FFF2-40B4-BE49-F238E27FC236}">
                <a16:creationId xmlns:a16="http://schemas.microsoft.com/office/drawing/2014/main" id="{5CF7A1D9-A33B-4FB7-9287-B6BCD3B02F98}"/>
              </a:ext>
            </a:extLst>
          </p:cNvPr>
          <p:cNvSpPr/>
          <p:nvPr/>
        </p:nvSpPr>
        <p:spPr>
          <a:xfrm>
            <a:off x="8364879" y="2748605"/>
            <a:ext cx="98677" cy="640080"/>
          </a:xfrm>
          <a:prstGeom prst="roundRect">
            <a:avLst/>
          </a:prstGeom>
          <a:solidFill>
            <a:srgbClr val="FFA803"/>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cxnSp>
        <p:nvCxnSpPr>
          <p:cNvPr id="31" name="Straight Connector 30">
            <a:extLst>
              <a:ext uri="{FF2B5EF4-FFF2-40B4-BE49-F238E27FC236}">
                <a16:creationId xmlns:a16="http://schemas.microsoft.com/office/drawing/2014/main" id="{CB6A384D-0358-4919-B645-A6723974098E}"/>
              </a:ext>
            </a:extLst>
          </p:cNvPr>
          <p:cNvCxnSpPr>
            <a:cxnSpLocks/>
          </p:cNvCxnSpPr>
          <p:nvPr/>
        </p:nvCxnSpPr>
        <p:spPr>
          <a:xfrm flipV="1">
            <a:off x="4981002" y="4285562"/>
            <a:ext cx="593533" cy="1603850"/>
          </a:xfrm>
          <a:prstGeom prst="line">
            <a:avLst/>
          </a:prstGeom>
          <a:ln>
            <a:solidFill>
              <a:srgbClr val="56595E"/>
            </a:solidFill>
            <a:prstDash val="dash"/>
            <a:headEnd type="oval"/>
            <a:tailEnd type="none" w="lg" len="med"/>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80F7118C-EA9D-44A1-A43E-FC8E807028E3}"/>
              </a:ext>
            </a:extLst>
          </p:cNvPr>
          <p:cNvSpPr txBox="1"/>
          <p:nvPr/>
        </p:nvSpPr>
        <p:spPr>
          <a:xfrm>
            <a:off x="4664771" y="5925455"/>
            <a:ext cx="3504478" cy="738664"/>
          </a:xfrm>
          <a:prstGeom prst="rect">
            <a:avLst/>
          </a:prstGeom>
          <a:noFill/>
        </p:spPr>
        <p:txBody>
          <a:bodyPr wrap="square" rtlCol="0">
            <a:spAutoFit/>
          </a:bodyPr>
          <a:lstStyle/>
          <a:p>
            <a:pP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B130DF21-0B7E-4AF4-813D-A6A93966854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872308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1000" fill="hold"/>
                                        <p:tgtEl>
                                          <p:spTgt spid="38"/>
                                        </p:tgtEl>
                                        <p:attrNameLst>
                                          <p:attrName>ppt_x</p:attrName>
                                        </p:attrNameLst>
                                      </p:cBhvr>
                                      <p:tavLst>
                                        <p:tav tm="0">
                                          <p:val>
                                            <p:strVal val="1+#ppt_w/2"/>
                                          </p:val>
                                        </p:tav>
                                        <p:tav tm="100000">
                                          <p:val>
                                            <p:strVal val="#ppt_x"/>
                                          </p:val>
                                        </p:tav>
                                      </p:tavLst>
                                    </p:anim>
                                    <p:anim calcmode="lin" valueType="num">
                                      <p:cBhvr additive="base">
                                        <p:cTn id="12" dur="1000" fill="hold"/>
                                        <p:tgtEl>
                                          <p:spTgt spid="38"/>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31"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000" fill="hold"/>
                                        <p:tgtEl>
                                          <p:spTgt spid="8"/>
                                        </p:tgtEl>
                                        <p:attrNameLst>
                                          <p:attrName>ppt_w</p:attrName>
                                        </p:attrNameLst>
                                      </p:cBhvr>
                                      <p:tavLst>
                                        <p:tav tm="0">
                                          <p:val>
                                            <p:fltVal val="0"/>
                                          </p:val>
                                        </p:tav>
                                        <p:tav tm="100000">
                                          <p:val>
                                            <p:strVal val="#ppt_w"/>
                                          </p:val>
                                        </p:tav>
                                      </p:tavLst>
                                    </p:anim>
                                    <p:anim calcmode="lin" valueType="num">
                                      <p:cBhvr>
                                        <p:cTn id="17" dur="1000" fill="hold"/>
                                        <p:tgtEl>
                                          <p:spTgt spid="8"/>
                                        </p:tgtEl>
                                        <p:attrNameLst>
                                          <p:attrName>ppt_h</p:attrName>
                                        </p:attrNameLst>
                                      </p:cBhvr>
                                      <p:tavLst>
                                        <p:tav tm="0">
                                          <p:val>
                                            <p:fltVal val="0"/>
                                          </p:val>
                                        </p:tav>
                                        <p:tav tm="100000">
                                          <p:val>
                                            <p:strVal val="#ppt_h"/>
                                          </p:val>
                                        </p:tav>
                                      </p:tavLst>
                                    </p:anim>
                                    <p:anim calcmode="lin" valueType="num">
                                      <p:cBhvr>
                                        <p:cTn id="18" dur="1000" fill="hold"/>
                                        <p:tgtEl>
                                          <p:spTgt spid="8"/>
                                        </p:tgtEl>
                                        <p:attrNameLst>
                                          <p:attrName>style.rotation</p:attrName>
                                        </p:attrNameLst>
                                      </p:cBhvr>
                                      <p:tavLst>
                                        <p:tav tm="0">
                                          <p:val>
                                            <p:fltVal val="90"/>
                                          </p:val>
                                        </p:tav>
                                        <p:tav tm="100000">
                                          <p:val>
                                            <p:fltVal val="0"/>
                                          </p:val>
                                        </p:tav>
                                      </p:tavLst>
                                    </p:anim>
                                    <p:animEffect transition="in" filter="fade">
                                      <p:cBhvr>
                                        <p:cTn id="19" dur="1000"/>
                                        <p:tgtEl>
                                          <p:spTgt spid="8"/>
                                        </p:tgtEl>
                                      </p:cBhvr>
                                    </p:animEffect>
                                  </p:childTnLst>
                                </p:cTn>
                              </p:par>
                              <p:par>
                                <p:cTn id="20" presetID="31"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1000" fill="hold"/>
                                        <p:tgtEl>
                                          <p:spTgt spid="9"/>
                                        </p:tgtEl>
                                        <p:attrNameLst>
                                          <p:attrName>ppt_w</p:attrName>
                                        </p:attrNameLst>
                                      </p:cBhvr>
                                      <p:tavLst>
                                        <p:tav tm="0">
                                          <p:val>
                                            <p:fltVal val="0"/>
                                          </p:val>
                                        </p:tav>
                                        <p:tav tm="100000">
                                          <p:val>
                                            <p:strVal val="#ppt_w"/>
                                          </p:val>
                                        </p:tav>
                                      </p:tavLst>
                                    </p:anim>
                                    <p:anim calcmode="lin" valueType="num">
                                      <p:cBhvr>
                                        <p:cTn id="23" dur="1000" fill="hold"/>
                                        <p:tgtEl>
                                          <p:spTgt spid="9"/>
                                        </p:tgtEl>
                                        <p:attrNameLst>
                                          <p:attrName>ppt_h</p:attrName>
                                        </p:attrNameLst>
                                      </p:cBhvr>
                                      <p:tavLst>
                                        <p:tav tm="0">
                                          <p:val>
                                            <p:fltVal val="0"/>
                                          </p:val>
                                        </p:tav>
                                        <p:tav tm="100000">
                                          <p:val>
                                            <p:strVal val="#ppt_h"/>
                                          </p:val>
                                        </p:tav>
                                      </p:tavLst>
                                    </p:anim>
                                    <p:anim calcmode="lin" valueType="num">
                                      <p:cBhvr>
                                        <p:cTn id="24" dur="1000" fill="hold"/>
                                        <p:tgtEl>
                                          <p:spTgt spid="9"/>
                                        </p:tgtEl>
                                        <p:attrNameLst>
                                          <p:attrName>style.rotation</p:attrName>
                                        </p:attrNameLst>
                                      </p:cBhvr>
                                      <p:tavLst>
                                        <p:tav tm="0">
                                          <p:val>
                                            <p:fltVal val="90"/>
                                          </p:val>
                                        </p:tav>
                                        <p:tav tm="100000">
                                          <p:val>
                                            <p:fltVal val="0"/>
                                          </p:val>
                                        </p:tav>
                                      </p:tavLst>
                                    </p:anim>
                                    <p:animEffect transition="in" filter="fade">
                                      <p:cBhvr>
                                        <p:cTn id="25" dur="1000"/>
                                        <p:tgtEl>
                                          <p:spTgt spid="9"/>
                                        </p:tgtEl>
                                      </p:cBhvr>
                                    </p:animEffect>
                                  </p:childTnLst>
                                </p:cTn>
                              </p:par>
                            </p:childTnLst>
                          </p:cTn>
                        </p:par>
                        <p:par>
                          <p:cTn id="26" fill="hold">
                            <p:stCondLst>
                              <p:cond delay="2500"/>
                            </p:stCondLst>
                            <p:childTnLst>
                              <p:par>
                                <p:cTn id="27" presetID="22" presetClass="entr" presetSubtype="1"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wipe(up)">
                                      <p:cBhvr>
                                        <p:cTn id="29" dur="500"/>
                                        <p:tgtEl>
                                          <p:spTgt spid="31"/>
                                        </p:tgtEl>
                                      </p:cBhvr>
                                    </p:animEffect>
                                  </p:childTnLst>
                                </p:cTn>
                              </p:par>
                            </p:childTnLst>
                          </p:cTn>
                        </p:par>
                        <p:par>
                          <p:cTn id="30" fill="hold">
                            <p:stCondLst>
                              <p:cond delay="3000"/>
                            </p:stCondLst>
                            <p:childTnLst>
                              <p:par>
                                <p:cTn id="31" presetID="42" presetClass="entr" presetSubtype="0"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fade">
                                      <p:cBhvr>
                                        <p:cTn id="33" dur="1000"/>
                                        <p:tgtEl>
                                          <p:spTgt spid="32"/>
                                        </p:tgtEl>
                                      </p:cBhvr>
                                    </p:animEffect>
                                    <p:anim calcmode="lin" valueType="num">
                                      <p:cBhvr>
                                        <p:cTn id="34" dur="1000" fill="hold"/>
                                        <p:tgtEl>
                                          <p:spTgt spid="32"/>
                                        </p:tgtEl>
                                        <p:attrNameLst>
                                          <p:attrName>ppt_x</p:attrName>
                                        </p:attrNameLst>
                                      </p:cBhvr>
                                      <p:tavLst>
                                        <p:tav tm="0">
                                          <p:val>
                                            <p:strVal val="#ppt_x"/>
                                          </p:val>
                                        </p:tav>
                                        <p:tav tm="100000">
                                          <p:val>
                                            <p:strVal val="#ppt_x"/>
                                          </p:val>
                                        </p:tav>
                                      </p:tavLst>
                                    </p:anim>
                                    <p:anim calcmode="lin" valueType="num">
                                      <p:cBhvr>
                                        <p:cTn id="35" dur="1000" fill="hold"/>
                                        <p:tgtEl>
                                          <p:spTgt spid="32"/>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37" presetClass="entr" presetSubtype="0" fill="hold" grpId="0" nodeType="after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fade">
                                      <p:cBhvr>
                                        <p:cTn id="39" dur="1000"/>
                                        <p:tgtEl>
                                          <p:spTgt spid="22"/>
                                        </p:tgtEl>
                                      </p:cBhvr>
                                    </p:animEffect>
                                    <p:anim calcmode="lin" valueType="num">
                                      <p:cBhvr>
                                        <p:cTn id="40" dur="1000" fill="hold"/>
                                        <p:tgtEl>
                                          <p:spTgt spid="22"/>
                                        </p:tgtEl>
                                        <p:attrNameLst>
                                          <p:attrName>ppt_x</p:attrName>
                                        </p:attrNameLst>
                                      </p:cBhvr>
                                      <p:tavLst>
                                        <p:tav tm="0">
                                          <p:val>
                                            <p:strVal val="#ppt_x"/>
                                          </p:val>
                                        </p:tav>
                                        <p:tav tm="100000">
                                          <p:val>
                                            <p:strVal val="#ppt_x"/>
                                          </p:val>
                                        </p:tav>
                                      </p:tavLst>
                                    </p:anim>
                                    <p:anim calcmode="lin" valueType="num">
                                      <p:cBhvr>
                                        <p:cTn id="41" dur="900" decel="100000" fill="hold"/>
                                        <p:tgtEl>
                                          <p:spTgt spid="22"/>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43" fill="hold">
                            <p:stCondLst>
                              <p:cond delay="5000"/>
                            </p:stCondLst>
                            <p:childTnLst>
                              <p:par>
                                <p:cTn id="44" presetID="22" presetClass="entr" presetSubtype="8" fill="hold" nodeType="after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wipe(left)">
                                      <p:cBhvr>
                                        <p:cTn id="46" dur="500"/>
                                        <p:tgtEl>
                                          <p:spTgt spid="19"/>
                                        </p:tgtEl>
                                      </p:cBhvr>
                                    </p:animEffect>
                                  </p:childTnLst>
                                </p:cTn>
                              </p:par>
                            </p:childTnLst>
                          </p:cTn>
                        </p:par>
                        <p:par>
                          <p:cTn id="47" fill="hold">
                            <p:stCondLst>
                              <p:cond delay="5500"/>
                            </p:stCondLst>
                            <p:childTnLst>
                              <p:par>
                                <p:cTn id="48" presetID="37" presetClass="entr" presetSubtype="0" fill="hold" grpId="0"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1000"/>
                                        <p:tgtEl>
                                          <p:spTgt spid="18"/>
                                        </p:tgtEl>
                                      </p:cBhvr>
                                    </p:animEffect>
                                    <p:anim calcmode="lin" valueType="num">
                                      <p:cBhvr>
                                        <p:cTn id="51" dur="1000" fill="hold"/>
                                        <p:tgtEl>
                                          <p:spTgt spid="18"/>
                                        </p:tgtEl>
                                        <p:attrNameLst>
                                          <p:attrName>ppt_x</p:attrName>
                                        </p:attrNameLst>
                                      </p:cBhvr>
                                      <p:tavLst>
                                        <p:tav tm="0">
                                          <p:val>
                                            <p:strVal val="#ppt_x"/>
                                          </p:val>
                                        </p:tav>
                                        <p:tav tm="100000">
                                          <p:val>
                                            <p:strVal val="#ppt_x"/>
                                          </p:val>
                                        </p:tav>
                                      </p:tavLst>
                                    </p:anim>
                                    <p:anim calcmode="lin" valueType="num">
                                      <p:cBhvr>
                                        <p:cTn id="52" dur="900" decel="100000" fill="hold"/>
                                        <p:tgtEl>
                                          <p:spTgt spid="18"/>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54" fill="hold">
                            <p:stCondLst>
                              <p:cond delay="6500"/>
                            </p:stCondLst>
                            <p:childTnLst>
                              <p:par>
                                <p:cTn id="55" presetID="22" presetClass="entr" presetSubtype="8" fill="hold"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wipe(left)">
                                      <p:cBhvr>
                                        <p:cTn id="57" dur="500"/>
                                        <p:tgtEl>
                                          <p:spTgt spid="15"/>
                                        </p:tgtEl>
                                      </p:cBhvr>
                                    </p:animEffect>
                                  </p:childTnLst>
                                </p:cTn>
                              </p:par>
                            </p:childTnLst>
                          </p:cTn>
                        </p:par>
                        <p:par>
                          <p:cTn id="58" fill="hold">
                            <p:stCondLst>
                              <p:cond delay="7000"/>
                            </p:stCondLst>
                            <p:childTnLst>
                              <p:par>
                                <p:cTn id="59" presetID="37" presetClass="entr" presetSubtype="0" fill="hold" grpId="0" nodeType="after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1000"/>
                                        <p:tgtEl>
                                          <p:spTgt spid="26"/>
                                        </p:tgtEl>
                                      </p:cBhvr>
                                    </p:animEffect>
                                    <p:anim calcmode="lin" valueType="num">
                                      <p:cBhvr>
                                        <p:cTn id="62" dur="1000" fill="hold"/>
                                        <p:tgtEl>
                                          <p:spTgt spid="26"/>
                                        </p:tgtEl>
                                        <p:attrNameLst>
                                          <p:attrName>ppt_x</p:attrName>
                                        </p:attrNameLst>
                                      </p:cBhvr>
                                      <p:tavLst>
                                        <p:tav tm="0">
                                          <p:val>
                                            <p:strVal val="#ppt_x"/>
                                          </p:val>
                                        </p:tav>
                                        <p:tav tm="100000">
                                          <p:val>
                                            <p:strVal val="#ppt_x"/>
                                          </p:val>
                                        </p:tav>
                                      </p:tavLst>
                                    </p:anim>
                                    <p:anim calcmode="lin" valueType="num">
                                      <p:cBhvr>
                                        <p:cTn id="63" dur="900" decel="100000" fill="hold"/>
                                        <p:tgtEl>
                                          <p:spTgt spid="26"/>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65" fill="hold">
                            <p:stCondLst>
                              <p:cond delay="8000"/>
                            </p:stCondLst>
                            <p:childTnLst>
                              <p:par>
                                <p:cTn id="66" presetID="22" presetClass="entr" presetSubtype="8" fill="hold"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wipe(left)">
                                      <p:cBhvr>
                                        <p:cTn id="68" dur="500"/>
                                        <p:tgtEl>
                                          <p:spTgt spid="23"/>
                                        </p:tgtEl>
                                      </p:cBhvr>
                                    </p:animEffect>
                                  </p:childTnLst>
                                </p:cTn>
                              </p:par>
                            </p:childTnLst>
                          </p:cTn>
                        </p:par>
                        <p:par>
                          <p:cTn id="69" fill="hold">
                            <p:stCondLst>
                              <p:cond delay="8500"/>
                            </p:stCondLst>
                            <p:childTnLst>
                              <p:par>
                                <p:cTn id="70" presetID="37" presetClass="entr" presetSubtype="0" fill="hold" grpId="0"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anim calcmode="lin" valueType="num">
                                      <p:cBhvr>
                                        <p:cTn id="73" dur="1000" fill="hold"/>
                                        <p:tgtEl>
                                          <p:spTgt spid="30"/>
                                        </p:tgtEl>
                                        <p:attrNameLst>
                                          <p:attrName>ppt_x</p:attrName>
                                        </p:attrNameLst>
                                      </p:cBhvr>
                                      <p:tavLst>
                                        <p:tav tm="0">
                                          <p:val>
                                            <p:strVal val="#ppt_x"/>
                                          </p:val>
                                        </p:tav>
                                        <p:tav tm="100000">
                                          <p:val>
                                            <p:strVal val="#ppt_x"/>
                                          </p:val>
                                        </p:tav>
                                      </p:tavLst>
                                    </p:anim>
                                    <p:anim calcmode="lin" valueType="num">
                                      <p:cBhvr>
                                        <p:cTn id="74" dur="900" decel="100000" fill="hold"/>
                                        <p:tgtEl>
                                          <p:spTgt spid="30"/>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76" fill="hold">
                            <p:stCondLst>
                              <p:cond delay="9500"/>
                            </p:stCondLst>
                            <p:childTnLst>
                              <p:par>
                                <p:cTn id="77" presetID="22" presetClass="entr" presetSubtype="8" fill="hold" nodeType="afterEffect">
                                  <p:stCondLst>
                                    <p:cond delay="0"/>
                                  </p:stCondLst>
                                  <p:childTnLst>
                                    <p:set>
                                      <p:cBhvr>
                                        <p:cTn id="78" dur="1" fill="hold">
                                          <p:stCondLst>
                                            <p:cond delay="0"/>
                                          </p:stCondLst>
                                        </p:cTn>
                                        <p:tgtEl>
                                          <p:spTgt spid="27"/>
                                        </p:tgtEl>
                                        <p:attrNameLst>
                                          <p:attrName>style.visibility</p:attrName>
                                        </p:attrNameLst>
                                      </p:cBhvr>
                                      <p:to>
                                        <p:strVal val="visible"/>
                                      </p:to>
                                    </p:set>
                                    <p:animEffect transition="in" filter="wipe(left)">
                                      <p:cBhvr>
                                        <p:cTn id="7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Graphic spid="9" grpId="0">
        <p:bldAsOne/>
      </p:bldGraphic>
      <p:bldP spid="18" grpId="0" animBg="1"/>
      <p:bldP spid="22" grpId="0" animBg="1"/>
      <p:bldP spid="26" grpId="0" animBg="1"/>
      <p:bldP spid="30" grpId="0" animBg="1"/>
      <p:bldP spid="32" grpId="0"/>
      <p:bldP spid="3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8" name="Hexagon 17">
            <a:extLst>
              <a:ext uri="{FF2B5EF4-FFF2-40B4-BE49-F238E27FC236}">
                <a16:creationId xmlns:a16="http://schemas.microsoft.com/office/drawing/2014/main" id="{C04B31D8-6FCF-4229-AB53-3DC9084E6BC7}"/>
              </a:ext>
            </a:extLst>
          </p:cNvPr>
          <p:cNvSpPr>
            <a:spLocks noChangeAspect="1"/>
          </p:cNvSpPr>
          <p:nvPr/>
        </p:nvSpPr>
        <p:spPr>
          <a:xfrm rot="16200000">
            <a:off x="2514186" y="2237748"/>
            <a:ext cx="2560320" cy="2134428"/>
          </a:xfrm>
          <a:prstGeom prst="hexagon">
            <a:avLst>
              <a:gd name="adj" fmla="val 32188"/>
              <a:gd name="vf" fmla="val 115470"/>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9" name="Hexagon 18">
            <a:extLst>
              <a:ext uri="{FF2B5EF4-FFF2-40B4-BE49-F238E27FC236}">
                <a16:creationId xmlns:a16="http://schemas.microsoft.com/office/drawing/2014/main" id="{94FF3BB5-F2F0-4805-8A46-FCD6E41B89A9}"/>
              </a:ext>
            </a:extLst>
          </p:cNvPr>
          <p:cNvSpPr>
            <a:spLocks noChangeAspect="1"/>
          </p:cNvSpPr>
          <p:nvPr/>
        </p:nvSpPr>
        <p:spPr>
          <a:xfrm rot="16200000">
            <a:off x="7177626" y="2146308"/>
            <a:ext cx="2560320" cy="2134428"/>
          </a:xfrm>
          <a:prstGeom prst="hexagon">
            <a:avLst>
              <a:gd name="adj" fmla="val 32188"/>
              <a:gd name="vf" fmla="val 115470"/>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0" name="Hexagon 19">
            <a:extLst>
              <a:ext uri="{FF2B5EF4-FFF2-40B4-BE49-F238E27FC236}">
                <a16:creationId xmlns:a16="http://schemas.microsoft.com/office/drawing/2014/main" id="{B1BCF1CD-A519-4A98-9444-34D2D68EE19B}"/>
              </a:ext>
            </a:extLst>
          </p:cNvPr>
          <p:cNvSpPr>
            <a:spLocks noChangeAspect="1"/>
          </p:cNvSpPr>
          <p:nvPr/>
        </p:nvSpPr>
        <p:spPr>
          <a:xfrm rot="16200000">
            <a:off x="9463626" y="2146308"/>
            <a:ext cx="2560320" cy="2134428"/>
          </a:xfrm>
          <a:prstGeom prst="hexagon">
            <a:avLst>
              <a:gd name="adj" fmla="val 32188"/>
              <a:gd name="vf" fmla="val 115470"/>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 name="Hexagon 1">
            <a:extLst>
              <a:ext uri="{FF2B5EF4-FFF2-40B4-BE49-F238E27FC236}">
                <a16:creationId xmlns:a16="http://schemas.microsoft.com/office/drawing/2014/main" id="{CBFBC0CC-97D9-4120-AF4E-ACB361DAE059}"/>
              </a:ext>
            </a:extLst>
          </p:cNvPr>
          <p:cNvSpPr/>
          <p:nvPr/>
        </p:nvSpPr>
        <p:spPr>
          <a:xfrm rot="16200000">
            <a:off x="3727565" y="2944610"/>
            <a:ext cx="4857964" cy="2206815"/>
          </a:xfrm>
          <a:prstGeom prst="hexagon">
            <a:avLst>
              <a:gd name="adj" fmla="val 32188"/>
              <a:gd name="vf" fmla="val 115470"/>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7" name="Hexagon 6">
            <a:extLst>
              <a:ext uri="{FF2B5EF4-FFF2-40B4-BE49-F238E27FC236}">
                <a16:creationId xmlns:a16="http://schemas.microsoft.com/office/drawing/2014/main" id="{DA7F125A-AB8F-450D-8DAD-AC242CA15BD8}"/>
              </a:ext>
            </a:extLst>
          </p:cNvPr>
          <p:cNvSpPr/>
          <p:nvPr/>
        </p:nvSpPr>
        <p:spPr>
          <a:xfrm rot="16200000">
            <a:off x="4975446" y="1961777"/>
            <a:ext cx="2362200" cy="1969263"/>
          </a:xfrm>
          <a:prstGeom prst="hexagon">
            <a:avLst>
              <a:gd name="adj" fmla="val 3218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9" name="Hexagon 8">
            <a:extLst>
              <a:ext uri="{FF2B5EF4-FFF2-40B4-BE49-F238E27FC236}">
                <a16:creationId xmlns:a16="http://schemas.microsoft.com/office/drawing/2014/main" id="{2CCE00A0-285C-4233-9177-7999857CA336}"/>
              </a:ext>
            </a:extLst>
          </p:cNvPr>
          <p:cNvSpPr/>
          <p:nvPr/>
        </p:nvSpPr>
        <p:spPr>
          <a:xfrm rot="16200000">
            <a:off x="2613247" y="2327950"/>
            <a:ext cx="2362200" cy="1969263"/>
          </a:xfrm>
          <a:prstGeom prst="hexagon">
            <a:avLst>
              <a:gd name="adj" fmla="val 32188"/>
              <a:gd name="vf" fmla="val 115470"/>
            </a:avLst>
          </a:pr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0" name="Hexagon 9">
            <a:extLst>
              <a:ext uri="{FF2B5EF4-FFF2-40B4-BE49-F238E27FC236}">
                <a16:creationId xmlns:a16="http://schemas.microsoft.com/office/drawing/2014/main" id="{FA17CC49-DB75-41DA-A79B-A8CA13BE67D0}"/>
              </a:ext>
            </a:extLst>
          </p:cNvPr>
          <p:cNvSpPr>
            <a:spLocks noChangeAspect="1"/>
          </p:cNvSpPr>
          <p:nvPr/>
        </p:nvSpPr>
        <p:spPr>
          <a:xfrm rot="16200000">
            <a:off x="228186" y="2237748"/>
            <a:ext cx="2560320" cy="2134428"/>
          </a:xfrm>
          <a:prstGeom prst="hexagon">
            <a:avLst>
              <a:gd name="adj" fmla="val 32188"/>
              <a:gd name="vf" fmla="val 115470"/>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Hexagon 10">
            <a:extLst>
              <a:ext uri="{FF2B5EF4-FFF2-40B4-BE49-F238E27FC236}">
                <a16:creationId xmlns:a16="http://schemas.microsoft.com/office/drawing/2014/main" id="{C6B666D6-4522-4B8A-AD94-0C9E9FCB6099}"/>
              </a:ext>
            </a:extLst>
          </p:cNvPr>
          <p:cNvSpPr/>
          <p:nvPr/>
        </p:nvSpPr>
        <p:spPr>
          <a:xfrm rot="16200000">
            <a:off x="7276686" y="2228890"/>
            <a:ext cx="2362200" cy="1969263"/>
          </a:xfrm>
          <a:prstGeom prst="hexagon">
            <a:avLst>
              <a:gd name="adj" fmla="val 32188"/>
              <a:gd name="vf" fmla="val 115470"/>
            </a:avLst>
          </a:pr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2" name="Hexagon 11">
            <a:extLst>
              <a:ext uri="{FF2B5EF4-FFF2-40B4-BE49-F238E27FC236}">
                <a16:creationId xmlns:a16="http://schemas.microsoft.com/office/drawing/2014/main" id="{32A11831-EC3E-46AD-B847-B4ABB5A58F88}"/>
              </a:ext>
            </a:extLst>
          </p:cNvPr>
          <p:cNvSpPr/>
          <p:nvPr/>
        </p:nvSpPr>
        <p:spPr>
          <a:xfrm rot="16200000">
            <a:off x="9562686" y="2228890"/>
            <a:ext cx="2362200" cy="1969263"/>
          </a:xfrm>
          <a:prstGeom prst="hexagon">
            <a:avLst>
              <a:gd name="adj" fmla="val 32188"/>
              <a:gd name="vf" fmla="val 115470"/>
            </a:avLst>
          </a:prstGeom>
          <a:blipFill dpi="0" rotWithShape="0">
            <a:blip r:embed="rId6"/>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3" name="Text Placeholder 3">
            <a:extLst>
              <a:ext uri="{FF2B5EF4-FFF2-40B4-BE49-F238E27FC236}">
                <a16:creationId xmlns:a16="http://schemas.microsoft.com/office/drawing/2014/main" id="{81F843C8-12CF-4A8D-9B5E-C9F6FF3B3D32}"/>
              </a:ext>
            </a:extLst>
          </p:cNvPr>
          <p:cNvSpPr txBox="1">
            <a:spLocks/>
          </p:cNvSpPr>
          <p:nvPr/>
        </p:nvSpPr>
        <p:spPr>
          <a:xfrm>
            <a:off x="624426"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Jane Doe</a:t>
            </a:r>
          </a:p>
        </p:txBody>
      </p:sp>
      <p:sp>
        <p:nvSpPr>
          <p:cNvPr id="14" name="Text Placeholder 3">
            <a:extLst>
              <a:ext uri="{FF2B5EF4-FFF2-40B4-BE49-F238E27FC236}">
                <a16:creationId xmlns:a16="http://schemas.microsoft.com/office/drawing/2014/main" id="{DABE2FEE-6AF2-4DE1-BBE9-DAA725D970F9}"/>
              </a:ext>
            </a:extLst>
          </p:cNvPr>
          <p:cNvSpPr txBox="1">
            <a:spLocks/>
          </p:cNvSpPr>
          <p:nvPr/>
        </p:nvSpPr>
        <p:spPr>
          <a:xfrm flipH="1">
            <a:off x="601567"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15" name="Straight Connector 14">
            <a:extLst>
              <a:ext uri="{FF2B5EF4-FFF2-40B4-BE49-F238E27FC236}">
                <a16:creationId xmlns:a16="http://schemas.microsoft.com/office/drawing/2014/main" id="{BE48C7DF-68CD-45FB-B0D6-35FD7AC66EE7}"/>
              </a:ext>
            </a:extLst>
          </p:cNvPr>
          <p:cNvCxnSpPr/>
          <p:nvPr/>
        </p:nvCxnSpPr>
        <p:spPr>
          <a:xfrm>
            <a:off x="715866" y="5143954"/>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21FE478A-576C-4875-93C0-CA8AFEA57AFC}"/>
              </a:ext>
            </a:extLst>
          </p:cNvPr>
          <p:cNvSpPr txBox="1">
            <a:spLocks/>
          </p:cNvSpPr>
          <p:nvPr/>
        </p:nvSpPr>
        <p:spPr>
          <a:xfrm>
            <a:off x="464407"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17" name="Hexagon 16">
            <a:extLst>
              <a:ext uri="{FF2B5EF4-FFF2-40B4-BE49-F238E27FC236}">
                <a16:creationId xmlns:a16="http://schemas.microsoft.com/office/drawing/2014/main" id="{B274657F-D7B4-4FEB-B418-3D5366F21B89}"/>
              </a:ext>
            </a:extLst>
          </p:cNvPr>
          <p:cNvSpPr/>
          <p:nvPr/>
        </p:nvSpPr>
        <p:spPr>
          <a:xfrm rot="16200000">
            <a:off x="327430" y="2327950"/>
            <a:ext cx="2362200" cy="1969263"/>
          </a:xfrm>
          <a:prstGeom prst="hexagon">
            <a:avLst>
              <a:gd name="adj" fmla="val 32188"/>
              <a:gd name="vf" fmla="val 115470"/>
            </a:avLst>
          </a:prstGeom>
          <a:blipFill dpi="0" rotWithShape="0">
            <a:blip r:embed="rId7"/>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2" name="Text Placeholder 3">
            <a:extLst>
              <a:ext uri="{FF2B5EF4-FFF2-40B4-BE49-F238E27FC236}">
                <a16:creationId xmlns:a16="http://schemas.microsoft.com/office/drawing/2014/main" id="{D2971AC8-FE08-456B-86E2-435AED4F9C69}"/>
              </a:ext>
            </a:extLst>
          </p:cNvPr>
          <p:cNvSpPr txBox="1">
            <a:spLocks/>
          </p:cNvSpPr>
          <p:nvPr/>
        </p:nvSpPr>
        <p:spPr>
          <a:xfrm>
            <a:off x="2902805"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23" name="Text Placeholder 3">
            <a:extLst>
              <a:ext uri="{FF2B5EF4-FFF2-40B4-BE49-F238E27FC236}">
                <a16:creationId xmlns:a16="http://schemas.microsoft.com/office/drawing/2014/main" id="{89E43E1D-760C-457E-BF25-C16B35397300}"/>
              </a:ext>
            </a:extLst>
          </p:cNvPr>
          <p:cNvSpPr txBox="1">
            <a:spLocks/>
          </p:cNvSpPr>
          <p:nvPr/>
        </p:nvSpPr>
        <p:spPr>
          <a:xfrm flipH="1">
            <a:off x="2879946"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24" name="Straight Connector 23">
            <a:extLst>
              <a:ext uri="{FF2B5EF4-FFF2-40B4-BE49-F238E27FC236}">
                <a16:creationId xmlns:a16="http://schemas.microsoft.com/office/drawing/2014/main" id="{2521AB14-347D-4CA6-95ED-C4345E97D396}"/>
              </a:ext>
            </a:extLst>
          </p:cNvPr>
          <p:cNvCxnSpPr/>
          <p:nvPr/>
        </p:nvCxnSpPr>
        <p:spPr>
          <a:xfrm>
            <a:off x="2994245" y="5143954"/>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25" name="Text Placeholder 3">
            <a:extLst>
              <a:ext uri="{FF2B5EF4-FFF2-40B4-BE49-F238E27FC236}">
                <a16:creationId xmlns:a16="http://schemas.microsoft.com/office/drawing/2014/main" id="{5B7BF162-8E22-42A3-A54F-D63FBC827867}"/>
              </a:ext>
            </a:extLst>
          </p:cNvPr>
          <p:cNvSpPr txBox="1">
            <a:spLocks/>
          </p:cNvSpPr>
          <p:nvPr/>
        </p:nvSpPr>
        <p:spPr>
          <a:xfrm>
            <a:off x="2742786"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27" name="Text Placeholder 3">
            <a:extLst>
              <a:ext uri="{FF2B5EF4-FFF2-40B4-BE49-F238E27FC236}">
                <a16:creationId xmlns:a16="http://schemas.microsoft.com/office/drawing/2014/main" id="{CE27A5FC-4D81-4412-AB76-EDE981AC11A9}"/>
              </a:ext>
            </a:extLst>
          </p:cNvPr>
          <p:cNvSpPr txBox="1">
            <a:spLocks/>
          </p:cNvSpPr>
          <p:nvPr/>
        </p:nvSpPr>
        <p:spPr>
          <a:xfrm>
            <a:off x="5281738" y="4179509"/>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28" name="Text Placeholder 3">
            <a:extLst>
              <a:ext uri="{FF2B5EF4-FFF2-40B4-BE49-F238E27FC236}">
                <a16:creationId xmlns:a16="http://schemas.microsoft.com/office/drawing/2014/main" id="{AF3375F6-11C0-4945-8623-F46B8FED1C46}"/>
              </a:ext>
            </a:extLst>
          </p:cNvPr>
          <p:cNvSpPr txBox="1">
            <a:spLocks/>
          </p:cNvSpPr>
          <p:nvPr/>
        </p:nvSpPr>
        <p:spPr>
          <a:xfrm flipH="1">
            <a:off x="5258879" y="461635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9" name="Straight Connector 28">
            <a:extLst>
              <a:ext uri="{FF2B5EF4-FFF2-40B4-BE49-F238E27FC236}">
                <a16:creationId xmlns:a16="http://schemas.microsoft.com/office/drawing/2014/main" id="{F4DD7598-2C57-4ED3-B553-F1BE6C323B2D}"/>
              </a:ext>
            </a:extLst>
          </p:cNvPr>
          <p:cNvCxnSpPr/>
          <p:nvPr/>
        </p:nvCxnSpPr>
        <p:spPr>
          <a:xfrm>
            <a:off x="5373178" y="4525395"/>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0" name="Text Placeholder 3">
            <a:extLst>
              <a:ext uri="{FF2B5EF4-FFF2-40B4-BE49-F238E27FC236}">
                <a16:creationId xmlns:a16="http://schemas.microsoft.com/office/drawing/2014/main" id="{27241DB3-7E9E-4095-B549-74FEB51B7ABE}"/>
              </a:ext>
            </a:extLst>
          </p:cNvPr>
          <p:cNvSpPr txBox="1">
            <a:spLocks/>
          </p:cNvSpPr>
          <p:nvPr/>
        </p:nvSpPr>
        <p:spPr>
          <a:xfrm>
            <a:off x="5121719" y="4992203"/>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2" name="Text Placeholder 3">
            <a:extLst>
              <a:ext uri="{FF2B5EF4-FFF2-40B4-BE49-F238E27FC236}">
                <a16:creationId xmlns:a16="http://schemas.microsoft.com/office/drawing/2014/main" id="{2FEF77BE-9AAB-4E8D-B644-04B47DB5B657}"/>
              </a:ext>
            </a:extLst>
          </p:cNvPr>
          <p:cNvSpPr txBox="1">
            <a:spLocks/>
          </p:cNvSpPr>
          <p:nvPr/>
        </p:nvSpPr>
        <p:spPr>
          <a:xfrm>
            <a:off x="7575389"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33" name="Text Placeholder 3">
            <a:extLst>
              <a:ext uri="{FF2B5EF4-FFF2-40B4-BE49-F238E27FC236}">
                <a16:creationId xmlns:a16="http://schemas.microsoft.com/office/drawing/2014/main" id="{6AE3257D-EE7F-4DA9-9C73-FF820C71A497}"/>
              </a:ext>
            </a:extLst>
          </p:cNvPr>
          <p:cNvSpPr txBox="1">
            <a:spLocks/>
          </p:cNvSpPr>
          <p:nvPr/>
        </p:nvSpPr>
        <p:spPr>
          <a:xfrm flipH="1">
            <a:off x="7552530"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34" name="Straight Connector 33">
            <a:extLst>
              <a:ext uri="{FF2B5EF4-FFF2-40B4-BE49-F238E27FC236}">
                <a16:creationId xmlns:a16="http://schemas.microsoft.com/office/drawing/2014/main" id="{1C7DA89B-3FBD-4066-A1EE-5AB4A6192643}"/>
              </a:ext>
            </a:extLst>
          </p:cNvPr>
          <p:cNvCxnSpPr/>
          <p:nvPr/>
        </p:nvCxnSpPr>
        <p:spPr>
          <a:xfrm>
            <a:off x="7666829" y="5143398"/>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AF371268-528B-4E8B-B34C-C15D1A4E091C}"/>
              </a:ext>
            </a:extLst>
          </p:cNvPr>
          <p:cNvSpPr txBox="1">
            <a:spLocks/>
          </p:cNvSpPr>
          <p:nvPr/>
        </p:nvSpPr>
        <p:spPr>
          <a:xfrm>
            <a:off x="7415370"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37" name="Text Placeholder 3">
            <a:extLst>
              <a:ext uri="{FF2B5EF4-FFF2-40B4-BE49-F238E27FC236}">
                <a16:creationId xmlns:a16="http://schemas.microsoft.com/office/drawing/2014/main" id="{A43649C3-4195-4CDC-B163-AC68A96F1DAB}"/>
              </a:ext>
            </a:extLst>
          </p:cNvPr>
          <p:cNvSpPr txBox="1">
            <a:spLocks/>
          </p:cNvSpPr>
          <p:nvPr/>
        </p:nvSpPr>
        <p:spPr>
          <a:xfrm>
            <a:off x="9852245"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38" name="Text Placeholder 3">
            <a:extLst>
              <a:ext uri="{FF2B5EF4-FFF2-40B4-BE49-F238E27FC236}">
                <a16:creationId xmlns:a16="http://schemas.microsoft.com/office/drawing/2014/main" id="{27C5C4C2-DDE2-41AF-9429-6FFCC01BE65C}"/>
              </a:ext>
            </a:extLst>
          </p:cNvPr>
          <p:cNvSpPr txBox="1">
            <a:spLocks/>
          </p:cNvSpPr>
          <p:nvPr/>
        </p:nvSpPr>
        <p:spPr>
          <a:xfrm flipH="1">
            <a:off x="9829386"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39" name="Straight Connector 38">
            <a:extLst>
              <a:ext uri="{FF2B5EF4-FFF2-40B4-BE49-F238E27FC236}">
                <a16:creationId xmlns:a16="http://schemas.microsoft.com/office/drawing/2014/main" id="{5ADD3DA6-2679-48B2-B609-1F72D8667E7F}"/>
              </a:ext>
            </a:extLst>
          </p:cNvPr>
          <p:cNvCxnSpPr/>
          <p:nvPr/>
        </p:nvCxnSpPr>
        <p:spPr>
          <a:xfrm>
            <a:off x="9943685" y="5143398"/>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40" name="Text Placeholder 3">
            <a:extLst>
              <a:ext uri="{FF2B5EF4-FFF2-40B4-BE49-F238E27FC236}">
                <a16:creationId xmlns:a16="http://schemas.microsoft.com/office/drawing/2014/main" id="{2F14E44F-0F2E-4284-BA9A-112380E9C0F9}"/>
              </a:ext>
            </a:extLst>
          </p:cNvPr>
          <p:cNvSpPr txBox="1">
            <a:spLocks/>
          </p:cNvSpPr>
          <p:nvPr/>
        </p:nvSpPr>
        <p:spPr>
          <a:xfrm>
            <a:off x="9692226"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41" name="TextBox 40">
            <a:extLst>
              <a:ext uri="{FF2B5EF4-FFF2-40B4-BE49-F238E27FC236}">
                <a16:creationId xmlns:a16="http://schemas.microsoft.com/office/drawing/2014/main" id="{AD621BC7-670B-43CF-ABDC-8A4855AB1C64}"/>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2727940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000"/>
                                        <p:tgtEl>
                                          <p:spTgt spid="41"/>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0"/>
                                        <p:tgtEl>
                                          <p:spTgt spid="7"/>
                                        </p:tgtEl>
                                      </p:cBhvr>
                                    </p:animEffect>
                                    <p:anim calcmode="lin" valueType="num">
                                      <p:cBhvr>
                                        <p:cTn id="17" dur="1000" fill="hold"/>
                                        <p:tgtEl>
                                          <p:spTgt spid="7"/>
                                        </p:tgtEl>
                                        <p:attrNameLst>
                                          <p:attrName>ppt_x</p:attrName>
                                        </p:attrNameLst>
                                      </p:cBhvr>
                                      <p:tavLst>
                                        <p:tav tm="0">
                                          <p:val>
                                            <p:strVal val="#ppt_x"/>
                                          </p:val>
                                        </p:tav>
                                        <p:tav tm="100000">
                                          <p:val>
                                            <p:strVal val="#ppt_x"/>
                                          </p:val>
                                        </p:tav>
                                      </p:tavLst>
                                    </p:anim>
                                    <p:anim calcmode="lin" valueType="num">
                                      <p:cBhvr>
                                        <p:cTn id="18" dur="1000" fill="hold"/>
                                        <p:tgtEl>
                                          <p:spTgt spid="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 presetClass="entr" presetSubtype="4"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25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ppt_x"/>
                                          </p:val>
                                        </p:tav>
                                        <p:tav tm="100000">
                                          <p:val>
                                            <p:strVal val="#ppt_x"/>
                                          </p:val>
                                        </p:tav>
                                      </p:tavLst>
                                    </p:anim>
                                    <p:anim calcmode="lin" valueType="num">
                                      <p:cBhvr additive="base">
                                        <p:cTn id="27" dur="500" fill="hold"/>
                                        <p:tgtEl>
                                          <p:spTgt spid="2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5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75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500" fill="hold"/>
                                        <p:tgtEl>
                                          <p:spTgt spid="30"/>
                                        </p:tgtEl>
                                        <p:attrNameLst>
                                          <p:attrName>ppt_x</p:attrName>
                                        </p:attrNameLst>
                                      </p:cBhvr>
                                      <p:tavLst>
                                        <p:tav tm="0">
                                          <p:val>
                                            <p:strVal val="#ppt_x"/>
                                          </p:val>
                                        </p:tav>
                                        <p:tav tm="100000">
                                          <p:val>
                                            <p:strVal val="#ppt_x"/>
                                          </p:val>
                                        </p:tav>
                                      </p:tavLst>
                                    </p:anim>
                                    <p:anim calcmode="lin" valueType="num">
                                      <p:cBhvr additive="base">
                                        <p:cTn id="35" dur="50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53" presetClass="entr" presetSubtype="16"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750" fill="hold"/>
                                        <p:tgtEl>
                                          <p:spTgt spid="17"/>
                                        </p:tgtEl>
                                        <p:attrNameLst>
                                          <p:attrName>ppt_w</p:attrName>
                                        </p:attrNameLst>
                                      </p:cBhvr>
                                      <p:tavLst>
                                        <p:tav tm="0">
                                          <p:val>
                                            <p:fltVal val="0"/>
                                          </p:val>
                                        </p:tav>
                                        <p:tav tm="100000">
                                          <p:val>
                                            <p:strVal val="#ppt_w"/>
                                          </p:val>
                                        </p:tav>
                                      </p:tavLst>
                                    </p:anim>
                                    <p:anim calcmode="lin" valueType="num">
                                      <p:cBhvr>
                                        <p:cTn id="45" dur="750" fill="hold"/>
                                        <p:tgtEl>
                                          <p:spTgt spid="17"/>
                                        </p:tgtEl>
                                        <p:attrNameLst>
                                          <p:attrName>ppt_h</p:attrName>
                                        </p:attrNameLst>
                                      </p:cBhvr>
                                      <p:tavLst>
                                        <p:tav tm="0">
                                          <p:val>
                                            <p:fltVal val="0"/>
                                          </p:val>
                                        </p:tav>
                                        <p:tav tm="100000">
                                          <p:val>
                                            <p:strVal val="#ppt_h"/>
                                          </p:val>
                                        </p:tav>
                                      </p:tavLst>
                                    </p:anim>
                                    <p:animEffect transition="in" filter="fade">
                                      <p:cBhvr>
                                        <p:cTn id="46" dur="750"/>
                                        <p:tgtEl>
                                          <p:spTgt spid="17"/>
                                        </p:tgtEl>
                                      </p:cBhvr>
                                    </p:animEffect>
                                  </p:childTnLst>
                                </p:cTn>
                              </p:par>
                            </p:childTnLst>
                          </p:cTn>
                        </p:par>
                        <p:par>
                          <p:cTn id="47" fill="hold">
                            <p:stCondLst>
                              <p:cond delay="4000"/>
                            </p:stCondLst>
                            <p:childTnLst>
                              <p:par>
                                <p:cTn id="48" presetID="2" presetClass="entr" presetSubtype="4"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500" fill="hold"/>
                                        <p:tgtEl>
                                          <p:spTgt spid="13"/>
                                        </p:tgtEl>
                                        <p:attrNameLst>
                                          <p:attrName>ppt_x</p:attrName>
                                        </p:attrNameLst>
                                      </p:cBhvr>
                                      <p:tavLst>
                                        <p:tav tm="0">
                                          <p:val>
                                            <p:strVal val="#ppt_x"/>
                                          </p:val>
                                        </p:tav>
                                        <p:tav tm="100000">
                                          <p:val>
                                            <p:strVal val="#ppt_x"/>
                                          </p:val>
                                        </p:tav>
                                      </p:tavLst>
                                    </p:anim>
                                    <p:anim calcmode="lin" valueType="num">
                                      <p:cBhvr additive="base">
                                        <p:cTn id="51" dur="500" fill="hold"/>
                                        <p:tgtEl>
                                          <p:spTgt spid="1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25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500" fill="hold"/>
                                        <p:tgtEl>
                                          <p:spTgt spid="15"/>
                                        </p:tgtEl>
                                        <p:attrNameLst>
                                          <p:attrName>ppt_x</p:attrName>
                                        </p:attrNameLst>
                                      </p:cBhvr>
                                      <p:tavLst>
                                        <p:tav tm="0">
                                          <p:val>
                                            <p:strVal val="#ppt_x"/>
                                          </p:val>
                                        </p:tav>
                                        <p:tav tm="100000">
                                          <p:val>
                                            <p:strVal val="#ppt_x"/>
                                          </p:val>
                                        </p:tav>
                                      </p:tavLst>
                                    </p:anim>
                                    <p:anim calcmode="lin" valueType="num">
                                      <p:cBhvr additive="base">
                                        <p:cTn id="55" dur="500" fill="hold"/>
                                        <p:tgtEl>
                                          <p:spTgt spid="15"/>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500"/>
                                  </p:stCondLst>
                                  <p:childTnLst>
                                    <p:set>
                                      <p:cBhvr>
                                        <p:cTn id="57" dur="1" fill="hold">
                                          <p:stCondLst>
                                            <p:cond delay="0"/>
                                          </p:stCondLst>
                                        </p:cTn>
                                        <p:tgtEl>
                                          <p:spTgt spid="14"/>
                                        </p:tgtEl>
                                        <p:attrNameLst>
                                          <p:attrName>style.visibility</p:attrName>
                                        </p:attrNameLst>
                                      </p:cBhvr>
                                      <p:to>
                                        <p:strVal val="visible"/>
                                      </p:to>
                                    </p:set>
                                    <p:anim calcmode="lin" valueType="num">
                                      <p:cBhvr additive="base">
                                        <p:cTn id="58" dur="500" fill="hold"/>
                                        <p:tgtEl>
                                          <p:spTgt spid="14"/>
                                        </p:tgtEl>
                                        <p:attrNameLst>
                                          <p:attrName>ppt_x</p:attrName>
                                        </p:attrNameLst>
                                      </p:cBhvr>
                                      <p:tavLst>
                                        <p:tav tm="0">
                                          <p:val>
                                            <p:strVal val="#ppt_x"/>
                                          </p:val>
                                        </p:tav>
                                        <p:tav tm="100000">
                                          <p:val>
                                            <p:strVal val="#ppt_x"/>
                                          </p:val>
                                        </p:tav>
                                      </p:tavLst>
                                    </p:anim>
                                    <p:anim calcmode="lin" valueType="num">
                                      <p:cBhvr additive="base">
                                        <p:cTn id="59" dur="500" fill="hold"/>
                                        <p:tgtEl>
                                          <p:spTgt spid="14"/>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5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ppt_x"/>
                                          </p:val>
                                        </p:tav>
                                        <p:tav tm="100000">
                                          <p:val>
                                            <p:strVal val="#ppt_x"/>
                                          </p:val>
                                        </p:tav>
                                      </p:tavLst>
                                    </p:anim>
                                    <p:anim calcmode="lin" valueType="num">
                                      <p:cBhvr additive="base">
                                        <p:cTn id="63" dur="50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5250"/>
                            </p:stCondLst>
                            <p:childTnLst>
                              <p:par>
                                <p:cTn id="65" presetID="53" presetClass="entr" presetSubtype="16"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p:cTn id="67" dur="750" fill="hold"/>
                                        <p:tgtEl>
                                          <p:spTgt spid="18"/>
                                        </p:tgtEl>
                                        <p:attrNameLst>
                                          <p:attrName>ppt_w</p:attrName>
                                        </p:attrNameLst>
                                      </p:cBhvr>
                                      <p:tavLst>
                                        <p:tav tm="0">
                                          <p:val>
                                            <p:fltVal val="0"/>
                                          </p:val>
                                        </p:tav>
                                        <p:tav tm="100000">
                                          <p:val>
                                            <p:strVal val="#ppt_w"/>
                                          </p:val>
                                        </p:tav>
                                      </p:tavLst>
                                    </p:anim>
                                    <p:anim calcmode="lin" valueType="num">
                                      <p:cBhvr>
                                        <p:cTn id="68" dur="750" fill="hold"/>
                                        <p:tgtEl>
                                          <p:spTgt spid="18"/>
                                        </p:tgtEl>
                                        <p:attrNameLst>
                                          <p:attrName>ppt_h</p:attrName>
                                        </p:attrNameLst>
                                      </p:cBhvr>
                                      <p:tavLst>
                                        <p:tav tm="0">
                                          <p:val>
                                            <p:fltVal val="0"/>
                                          </p:val>
                                        </p:tav>
                                        <p:tav tm="100000">
                                          <p:val>
                                            <p:strVal val="#ppt_h"/>
                                          </p:val>
                                        </p:tav>
                                      </p:tavLst>
                                    </p:anim>
                                    <p:animEffect transition="in" filter="fade">
                                      <p:cBhvr>
                                        <p:cTn id="69" dur="750"/>
                                        <p:tgtEl>
                                          <p:spTgt spid="1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750" fill="hold"/>
                                        <p:tgtEl>
                                          <p:spTgt spid="9"/>
                                        </p:tgtEl>
                                        <p:attrNameLst>
                                          <p:attrName>ppt_w</p:attrName>
                                        </p:attrNameLst>
                                      </p:cBhvr>
                                      <p:tavLst>
                                        <p:tav tm="0">
                                          <p:val>
                                            <p:fltVal val="0"/>
                                          </p:val>
                                        </p:tav>
                                        <p:tav tm="100000">
                                          <p:val>
                                            <p:strVal val="#ppt_w"/>
                                          </p:val>
                                        </p:tav>
                                      </p:tavLst>
                                    </p:anim>
                                    <p:anim calcmode="lin" valueType="num">
                                      <p:cBhvr>
                                        <p:cTn id="73" dur="750" fill="hold"/>
                                        <p:tgtEl>
                                          <p:spTgt spid="9"/>
                                        </p:tgtEl>
                                        <p:attrNameLst>
                                          <p:attrName>ppt_h</p:attrName>
                                        </p:attrNameLst>
                                      </p:cBhvr>
                                      <p:tavLst>
                                        <p:tav tm="0">
                                          <p:val>
                                            <p:fltVal val="0"/>
                                          </p:val>
                                        </p:tav>
                                        <p:tav tm="100000">
                                          <p:val>
                                            <p:strVal val="#ppt_h"/>
                                          </p:val>
                                        </p:tav>
                                      </p:tavLst>
                                    </p:anim>
                                    <p:animEffect transition="in" filter="fade">
                                      <p:cBhvr>
                                        <p:cTn id="74" dur="750"/>
                                        <p:tgtEl>
                                          <p:spTgt spid="9"/>
                                        </p:tgtEl>
                                      </p:cBhvr>
                                    </p:animEffect>
                                  </p:childTnLst>
                                </p:cTn>
                              </p:par>
                            </p:childTnLst>
                          </p:cTn>
                        </p:par>
                        <p:par>
                          <p:cTn id="75" fill="hold">
                            <p:stCondLst>
                              <p:cond delay="6000"/>
                            </p:stCondLst>
                            <p:childTnLst>
                              <p:par>
                                <p:cTn id="76" presetID="2" presetClass="entr" presetSubtype="4" fill="hold" grpId="0" nodeType="after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additive="base">
                                        <p:cTn id="78" dur="500" fill="hold"/>
                                        <p:tgtEl>
                                          <p:spTgt spid="22"/>
                                        </p:tgtEl>
                                        <p:attrNameLst>
                                          <p:attrName>ppt_x</p:attrName>
                                        </p:attrNameLst>
                                      </p:cBhvr>
                                      <p:tavLst>
                                        <p:tav tm="0">
                                          <p:val>
                                            <p:strVal val="#ppt_x"/>
                                          </p:val>
                                        </p:tav>
                                        <p:tav tm="100000">
                                          <p:val>
                                            <p:strVal val="#ppt_x"/>
                                          </p:val>
                                        </p:tav>
                                      </p:tavLst>
                                    </p:anim>
                                    <p:anim calcmode="lin" valueType="num">
                                      <p:cBhvr additive="base">
                                        <p:cTn id="79" dur="500" fill="hold"/>
                                        <p:tgtEl>
                                          <p:spTgt spid="22"/>
                                        </p:tgtEl>
                                        <p:attrNameLst>
                                          <p:attrName>ppt_y</p:attrName>
                                        </p:attrNameLst>
                                      </p:cBhvr>
                                      <p:tavLst>
                                        <p:tav tm="0">
                                          <p:val>
                                            <p:strVal val="1+#ppt_h/2"/>
                                          </p:val>
                                        </p:tav>
                                        <p:tav tm="100000">
                                          <p:val>
                                            <p:strVal val="#ppt_y"/>
                                          </p:val>
                                        </p:tav>
                                      </p:tavLst>
                                    </p:anim>
                                  </p:childTnLst>
                                </p:cTn>
                              </p:par>
                              <p:par>
                                <p:cTn id="80" presetID="2" presetClass="entr" presetSubtype="4" fill="hold" nodeType="withEffect">
                                  <p:stCondLst>
                                    <p:cond delay="25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ppt_x"/>
                                          </p:val>
                                        </p:tav>
                                        <p:tav tm="100000">
                                          <p:val>
                                            <p:strVal val="#ppt_x"/>
                                          </p:val>
                                        </p:tav>
                                      </p:tavLst>
                                    </p:anim>
                                    <p:anim calcmode="lin" valueType="num">
                                      <p:cBhvr additive="base">
                                        <p:cTn id="83" dur="500" fill="hold"/>
                                        <p:tgtEl>
                                          <p:spTgt spid="2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50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500" fill="hold"/>
                                        <p:tgtEl>
                                          <p:spTgt spid="23"/>
                                        </p:tgtEl>
                                        <p:attrNameLst>
                                          <p:attrName>ppt_x</p:attrName>
                                        </p:attrNameLst>
                                      </p:cBhvr>
                                      <p:tavLst>
                                        <p:tav tm="0">
                                          <p:val>
                                            <p:strVal val="#ppt_x"/>
                                          </p:val>
                                        </p:tav>
                                        <p:tav tm="100000">
                                          <p:val>
                                            <p:strVal val="#ppt_x"/>
                                          </p:val>
                                        </p:tav>
                                      </p:tavLst>
                                    </p:anim>
                                    <p:anim calcmode="lin" valueType="num">
                                      <p:cBhvr additive="base">
                                        <p:cTn id="87" dur="500" fill="hold"/>
                                        <p:tgtEl>
                                          <p:spTgt spid="2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75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childTnLst>
                          </p:cTn>
                        </p:par>
                        <p:par>
                          <p:cTn id="92" fill="hold">
                            <p:stCondLst>
                              <p:cond delay="7250"/>
                            </p:stCondLst>
                            <p:childTnLst>
                              <p:par>
                                <p:cTn id="93" presetID="53" presetClass="entr" presetSubtype="16" fill="hold" grpId="0" nodeType="after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p:cTn id="95" dur="750" fill="hold"/>
                                        <p:tgtEl>
                                          <p:spTgt spid="19"/>
                                        </p:tgtEl>
                                        <p:attrNameLst>
                                          <p:attrName>ppt_w</p:attrName>
                                        </p:attrNameLst>
                                      </p:cBhvr>
                                      <p:tavLst>
                                        <p:tav tm="0">
                                          <p:val>
                                            <p:fltVal val="0"/>
                                          </p:val>
                                        </p:tav>
                                        <p:tav tm="100000">
                                          <p:val>
                                            <p:strVal val="#ppt_w"/>
                                          </p:val>
                                        </p:tav>
                                      </p:tavLst>
                                    </p:anim>
                                    <p:anim calcmode="lin" valueType="num">
                                      <p:cBhvr>
                                        <p:cTn id="96" dur="750" fill="hold"/>
                                        <p:tgtEl>
                                          <p:spTgt spid="19"/>
                                        </p:tgtEl>
                                        <p:attrNameLst>
                                          <p:attrName>ppt_h</p:attrName>
                                        </p:attrNameLst>
                                      </p:cBhvr>
                                      <p:tavLst>
                                        <p:tav tm="0">
                                          <p:val>
                                            <p:fltVal val="0"/>
                                          </p:val>
                                        </p:tav>
                                        <p:tav tm="100000">
                                          <p:val>
                                            <p:strVal val="#ppt_h"/>
                                          </p:val>
                                        </p:tav>
                                      </p:tavLst>
                                    </p:anim>
                                    <p:animEffect transition="in" filter="fade">
                                      <p:cBhvr>
                                        <p:cTn id="97" dur="750"/>
                                        <p:tgtEl>
                                          <p:spTgt spid="1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1"/>
                                        </p:tgtEl>
                                        <p:attrNameLst>
                                          <p:attrName>style.visibility</p:attrName>
                                        </p:attrNameLst>
                                      </p:cBhvr>
                                      <p:to>
                                        <p:strVal val="visible"/>
                                      </p:to>
                                    </p:set>
                                    <p:anim calcmode="lin" valueType="num">
                                      <p:cBhvr>
                                        <p:cTn id="100" dur="750" fill="hold"/>
                                        <p:tgtEl>
                                          <p:spTgt spid="11"/>
                                        </p:tgtEl>
                                        <p:attrNameLst>
                                          <p:attrName>ppt_w</p:attrName>
                                        </p:attrNameLst>
                                      </p:cBhvr>
                                      <p:tavLst>
                                        <p:tav tm="0">
                                          <p:val>
                                            <p:fltVal val="0"/>
                                          </p:val>
                                        </p:tav>
                                        <p:tav tm="100000">
                                          <p:val>
                                            <p:strVal val="#ppt_w"/>
                                          </p:val>
                                        </p:tav>
                                      </p:tavLst>
                                    </p:anim>
                                    <p:anim calcmode="lin" valueType="num">
                                      <p:cBhvr>
                                        <p:cTn id="101" dur="750" fill="hold"/>
                                        <p:tgtEl>
                                          <p:spTgt spid="11"/>
                                        </p:tgtEl>
                                        <p:attrNameLst>
                                          <p:attrName>ppt_h</p:attrName>
                                        </p:attrNameLst>
                                      </p:cBhvr>
                                      <p:tavLst>
                                        <p:tav tm="0">
                                          <p:val>
                                            <p:fltVal val="0"/>
                                          </p:val>
                                        </p:tav>
                                        <p:tav tm="100000">
                                          <p:val>
                                            <p:strVal val="#ppt_h"/>
                                          </p:val>
                                        </p:tav>
                                      </p:tavLst>
                                    </p:anim>
                                    <p:animEffect transition="in" filter="fade">
                                      <p:cBhvr>
                                        <p:cTn id="102" dur="750"/>
                                        <p:tgtEl>
                                          <p:spTgt spid="11"/>
                                        </p:tgtEl>
                                      </p:cBhvr>
                                    </p:animEffect>
                                  </p:childTnLst>
                                </p:cTn>
                              </p:par>
                            </p:childTnLst>
                          </p:cTn>
                        </p:par>
                        <p:par>
                          <p:cTn id="103" fill="hold">
                            <p:stCondLst>
                              <p:cond delay="8000"/>
                            </p:stCondLst>
                            <p:childTnLst>
                              <p:par>
                                <p:cTn id="104" presetID="2" presetClass="entr" presetSubtype="4" fill="hold" grpId="0" nodeType="afterEffect">
                                  <p:stCondLst>
                                    <p:cond delay="0"/>
                                  </p:stCondLst>
                                  <p:childTnLst>
                                    <p:set>
                                      <p:cBhvr>
                                        <p:cTn id="105" dur="1" fill="hold">
                                          <p:stCondLst>
                                            <p:cond delay="0"/>
                                          </p:stCondLst>
                                        </p:cTn>
                                        <p:tgtEl>
                                          <p:spTgt spid="32"/>
                                        </p:tgtEl>
                                        <p:attrNameLst>
                                          <p:attrName>style.visibility</p:attrName>
                                        </p:attrNameLst>
                                      </p:cBhvr>
                                      <p:to>
                                        <p:strVal val="visible"/>
                                      </p:to>
                                    </p:set>
                                    <p:anim calcmode="lin" valueType="num">
                                      <p:cBhvr additive="base">
                                        <p:cTn id="106" dur="500" fill="hold"/>
                                        <p:tgtEl>
                                          <p:spTgt spid="32"/>
                                        </p:tgtEl>
                                        <p:attrNameLst>
                                          <p:attrName>ppt_x</p:attrName>
                                        </p:attrNameLst>
                                      </p:cBhvr>
                                      <p:tavLst>
                                        <p:tav tm="0">
                                          <p:val>
                                            <p:strVal val="#ppt_x"/>
                                          </p:val>
                                        </p:tav>
                                        <p:tav tm="100000">
                                          <p:val>
                                            <p:strVal val="#ppt_x"/>
                                          </p:val>
                                        </p:tav>
                                      </p:tavLst>
                                    </p:anim>
                                    <p:anim calcmode="lin" valueType="num">
                                      <p:cBhvr additive="base">
                                        <p:cTn id="107" dur="500" fill="hold"/>
                                        <p:tgtEl>
                                          <p:spTgt spid="32"/>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250"/>
                                  </p:stCondLst>
                                  <p:childTnLst>
                                    <p:set>
                                      <p:cBhvr>
                                        <p:cTn id="109" dur="1" fill="hold">
                                          <p:stCondLst>
                                            <p:cond delay="0"/>
                                          </p:stCondLst>
                                        </p:cTn>
                                        <p:tgtEl>
                                          <p:spTgt spid="34"/>
                                        </p:tgtEl>
                                        <p:attrNameLst>
                                          <p:attrName>style.visibility</p:attrName>
                                        </p:attrNameLst>
                                      </p:cBhvr>
                                      <p:to>
                                        <p:strVal val="visible"/>
                                      </p:to>
                                    </p:set>
                                    <p:anim calcmode="lin" valueType="num">
                                      <p:cBhvr additive="base">
                                        <p:cTn id="110" dur="500" fill="hold"/>
                                        <p:tgtEl>
                                          <p:spTgt spid="34"/>
                                        </p:tgtEl>
                                        <p:attrNameLst>
                                          <p:attrName>ppt_x</p:attrName>
                                        </p:attrNameLst>
                                      </p:cBhvr>
                                      <p:tavLst>
                                        <p:tav tm="0">
                                          <p:val>
                                            <p:strVal val="#ppt_x"/>
                                          </p:val>
                                        </p:tav>
                                        <p:tav tm="100000">
                                          <p:val>
                                            <p:strVal val="#ppt_x"/>
                                          </p:val>
                                        </p:tav>
                                      </p:tavLst>
                                    </p:anim>
                                    <p:anim calcmode="lin" valueType="num">
                                      <p:cBhvr additive="base">
                                        <p:cTn id="111" dur="500" fill="hold"/>
                                        <p:tgtEl>
                                          <p:spTgt spid="34"/>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500"/>
                                  </p:stCondLst>
                                  <p:childTnLst>
                                    <p:set>
                                      <p:cBhvr>
                                        <p:cTn id="113" dur="1" fill="hold">
                                          <p:stCondLst>
                                            <p:cond delay="0"/>
                                          </p:stCondLst>
                                        </p:cTn>
                                        <p:tgtEl>
                                          <p:spTgt spid="33"/>
                                        </p:tgtEl>
                                        <p:attrNameLst>
                                          <p:attrName>style.visibility</p:attrName>
                                        </p:attrNameLst>
                                      </p:cBhvr>
                                      <p:to>
                                        <p:strVal val="visible"/>
                                      </p:to>
                                    </p:set>
                                    <p:anim calcmode="lin" valueType="num">
                                      <p:cBhvr additive="base">
                                        <p:cTn id="114" dur="500" fill="hold"/>
                                        <p:tgtEl>
                                          <p:spTgt spid="33"/>
                                        </p:tgtEl>
                                        <p:attrNameLst>
                                          <p:attrName>ppt_x</p:attrName>
                                        </p:attrNameLst>
                                      </p:cBhvr>
                                      <p:tavLst>
                                        <p:tav tm="0">
                                          <p:val>
                                            <p:strVal val="#ppt_x"/>
                                          </p:val>
                                        </p:tav>
                                        <p:tav tm="100000">
                                          <p:val>
                                            <p:strVal val="#ppt_x"/>
                                          </p:val>
                                        </p:tav>
                                      </p:tavLst>
                                    </p:anim>
                                    <p:anim calcmode="lin" valueType="num">
                                      <p:cBhvr additive="base">
                                        <p:cTn id="115" dur="500" fill="hold"/>
                                        <p:tgtEl>
                                          <p:spTgt spid="33"/>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75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500" fill="hold"/>
                                        <p:tgtEl>
                                          <p:spTgt spid="35"/>
                                        </p:tgtEl>
                                        <p:attrNameLst>
                                          <p:attrName>ppt_x</p:attrName>
                                        </p:attrNameLst>
                                      </p:cBhvr>
                                      <p:tavLst>
                                        <p:tav tm="0">
                                          <p:val>
                                            <p:strVal val="#ppt_x"/>
                                          </p:val>
                                        </p:tav>
                                        <p:tav tm="100000">
                                          <p:val>
                                            <p:strVal val="#ppt_x"/>
                                          </p:val>
                                        </p:tav>
                                      </p:tavLst>
                                    </p:anim>
                                    <p:anim calcmode="lin" valueType="num">
                                      <p:cBhvr additive="base">
                                        <p:cTn id="119" dur="5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9250"/>
                            </p:stCondLst>
                            <p:childTnLst>
                              <p:par>
                                <p:cTn id="121" presetID="53" presetClass="entr" presetSubtype="16" fill="hold" grpId="0" nodeType="afterEffect">
                                  <p:stCondLst>
                                    <p:cond delay="0"/>
                                  </p:stCondLst>
                                  <p:childTnLst>
                                    <p:set>
                                      <p:cBhvr>
                                        <p:cTn id="122" dur="1" fill="hold">
                                          <p:stCondLst>
                                            <p:cond delay="0"/>
                                          </p:stCondLst>
                                        </p:cTn>
                                        <p:tgtEl>
                                          <p:spTgt spid="20"/>
                                        </p:tgtEl>
                                        <p:attrNameLst>
                                          <p:attrName>style.visibility</p:attrName>
                                        </p:attrNameLst>
                                      </p:cBhvr>
                                      <p:to>
                                        <p:strVal val="visible"/>
                                      </p:to>
                                    </p:set>
                                    <p:anim calcmode="lin" valueType="num">
                                      <p:cBhvr>
                                        <p:cTn id="123" dur="750" fill="hold"/>
                                        <p:tgtEl>
                                          <p:spTgt spid="20"/>
                                        </p:tgtEl>
                                        <p:attrNameLst>
                                          <p:attrName>ppt_w</p:attrName>
                                        </p:attrNameLst>
                                      </p:cBhvr>
                                      <p:tavLst>
                                        <p:tav tm="0">
                                          <p:val>
                                            <p:fltVal val="0"/>
                                          </p:val>
                                        </p:tav>
                                        <p:tav tm="100000">
                                          <p:val>
                                            <p:strVal val="#ppt_w"/>
                                          </p:val>
                                        </p:tav>
                                      </p:tavLst>
                                    </p:anim>
                                    <p:anim calcmode="lin" valueType="num">
                                      <p:cBhvr>
                                        <p:cTn id="124" dur="750" fill="hold"/>
                                        <p:tgtEl>
                                          <p:spTgt spid="20"/>
                                        </p:tgtEl>
                                        <p:attrNameLst>
                                          <p:attrName>ppt_h</p:attrName>
                                        </p:attrNameLst>
                                      </p:cBhvr>
                                      <p:tavLst>
                                        <p:tav tm="0">
                                          <p:val>
                                            <p:fltVal val="0"/>
                                          </p:val>
                                        </p:tav>
                                        <p:tav tm="100000">
                                          <p:val>
                                            <p:strVal val="#ppt_h"/>
                                          </p:val>
                                        </p:tav>
                                      </p:tavLst>
                                    </p:anim>
                                    <p:animEffect transition="in" filter="fade">
                                      <p:cBhvr>
                                        <p:cTn id="125" dur="750"/>
                                        <p:tgtEl>
                                          <p:spTgt spid="20"/>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2"/>
                                        </p:tgtEl>
                                        <p:attrNameLst>
                                          <p:attrName>style.visibility</p:attrName>
                                        </p:attrNameLst>
                                      </p:cBhvr>
                                      <p:to>
                                        <p:strVal val="visible"/>
                                      </p:to>
                                    </p:set>
                                    <p:anim calcmode="lin" valueType="num">
                                      <p:cBhvr>
                                        <p:cTn id="128" dur="750" fill="hold"/>
                                        <p:tgtEl>
                                          <p:spTgt spid="12"/>
                                        </p:tgtEl>
                                        <p:attrNameLst>
                                          <p:attrName>ppt_w</p:attrName>
                                        </p:attrNameLst>
                                      </p:cBhvr>
                                      <p:tavLst>
                                        <p:tav tm="0">
                                          <p:val>
                                            <p:fltVal val="0"/>
                                          </p:val>
                                        </p:tav>
                                        <p:tav tm="100000">
                                          <p:val>
                                            <p:strVal val="#ppt_w"/>
                                          </p:val>
                                        </p:tav>
                                      </p:tavLst>
                                    </p:anim>
                                    <p:anim calcmode="lin" valueType="num">
                                      <p:cBhvr>
                                        <p:cTn id="129" dur="750" fill="hold"/>
                                        <p:tgtEl>
                                          <p:spTgt spid="12"/>
                                        </p:tgtEl>
                                        <p:attrNameLst>
                                          <p:attrName>ppt_h</p:attrName>
                                        </p:attrNameLst>
                                      </p:cBhvr>
                                      <p:tavLst>
                                        <p:tav tm="0">
                                          <p:val>
                                            <p:fltVal val="0"/>
                                          </p:val>
                                        </p:tav>
                                        <p:tav tm="100000">
                                          <p:val>
                                            <p:strVal val="#ppt_h"/>
                                          </p:val>
                                        </p:tav>
                                      </p:tavLst>
                                    </p:anim>
                                    <p:animEffect transition="in" filter="fade">
                                      <p:cBhvr>
                                        <p:cTn id="130" dur="750"/>
                                        <p:tgtEl>
                                          <p:spTgt spid="12"/>
                                        </p:tgtEl>
                                      </p:cBhvr>
                                    </p:animEffect>
                                  </p:childTnLst>
                                </p:cTn>
                              </p:par>
                            </p:childTnLst>
                          </p:cTn>
                        </p:par>
                        <p:par>
                          <p:cTn id="131" fill="hold">
                            <p:stCondLst>
                              <p:cond delay="10000"/>
                            </p:stCondLst>
                            <p:childTnLst>
                              <p:par>
                                <p:cTn id="132" presetID="2" presetClass="entr" presetSubtype="4" fill="hold" grpId="0" nodeType="afterEffect">
                                  <p:stCondLst>
                                    <p:cond delay="0"/>
                                  </p:stCondLst>
                                  <p:childTnLst>
                                    <p:set>
                                      <p:cBhvr>
                                        <p:cTn id="133" dur="1" fill="hold">
                                          <p:stCondLst>
                                            <p:cond delay="0"/>
                                          </p:stCondLst>
                                        </p:cTn>
                                        <p:tgtEl>
                                          <p:spTgt spid="37"/>
                                        </p:tgtEl>
                                        <p:attrNameLst>
                                          <p:attrName>style.visibility</p:attrName>
                                        </p:attrNameLst>
                                      </p:cBhvr>
                                      <p:to>
                                        <p:strVal val="visible"/>
                                      </p:to>
                                    </p:set>
                                    <p:anim calcmode="lin" valueType="num">
                                      <p:cBhvr additive="base">
                                        <p:cTn id="134" dur="500" fill="hold"/>
                                        <p:tgtEl>
                                          <p:spTgt spid="37"/>
                                        </p:tgtEl>
                                        <p:attrNameLst>
                                          <p:attrName>ppt_x</p:attrName>
                                        </p:attrNameLst>
                                      </p:cBhvr>
                                      <p:tavLst>
                                        <p:tav tm="0">
                                          <p:val>
                                            <p:strVal val="#ppt_x"/>
                                          </p:val>
                                        </p:tav>
                                        <p:tav tm="100000">
                                          <p:val>
                                            <p:strVal val="#ppt_x"/>
                                          </p:val>
                                        </p:tav>
                                      </p:tavLst>
                                    </p:anim>
                                    <p:anim calcmode="lin" valueType="num">
                                      <p:cBhvr additive="base">
                                        <p:cTn id="135" dur="500" fill="hold"/>
                                        <p:tgtEl>
                                          <p:spTgt spid="37"/>
                                        </p:tgtEl>
                                        <p:attrNameLst>
                                          <p:attrName>ppt_y</p:attrName>
                                        </p:attrNameLst>
                                      </p:cBhvr>
                                      <p:tavLst>
                                        <p:tav tm="0">
                                          <p:val>
                                            <p:strVal val="1+#ppt_h/2"/>
                                          </p:val>
                                        </p:tav>
                                        <p:tav tm="100000">
                                          <p:val>
                                            <p:strVal val="#ppt_y"/>
                                          </p:val>
                                        </p:tav>
                                      </p:tavLst>
                                    </p:anim>
                                  </p:childTnLst>
                                </p:cTn>
                              </p:par>
                              <p:par>
                                <p:cTn id="136" presetID="2" presetClass="entr" presetSubtype="4" fill="hold" nodeType="withEffect">
                                  <p:stCondLst>
                                    <p:cond delay="250"/>
                                  </p:stCondLst>
                                  <p:childTnLst>
                                    <p:set>
                                      <p:cBhvr>
                                        <p:cTn id="137" dur="1" fill="hold">
                                          <p:stCondLst>
                                            <p:cond delay="0"/>
                                          </p:stCondLst>
                                        </p:cTn>
                                        <p:tgtEl>
                                          <p:spTgt spid="39"/>
                                        </p:tgtEl>
                                        <p:attrNameLst>
                                          <p:attrName>style.visibility</p:attrName>
                                        </p:attrNameLst>
                                      </p:cBhvr>
                                      <p:to>
                                        <p:strVal val="visible"/>
                                      </p:to>
                                    </p:set>
                                    <p:anim calcmode="lin" valueType="num">
                                      <p:cBhvr additive="base">
                                        <p:cTn id="138" dur="500" fill="hold"/>
                                        <p:tgtEl>
                                          <p:spTgt spid="39"/>
                                        </p:tgtEl>
                                        <p:attrNameLst>
                                          <p:attrName>ppt_x</p:attrName>
                                        </p:attrNameLst>
                                      </p:cBhvr>
                                      <p:tavLst>
                                        <p:tav tm="0">
                                          <p:val>
                                            <p:strVal val="#ppt_x"/>
                                          </p:val>
                                        </p:tav>
                                        <p:tav tm="100000">
                                          <p:val>
                                            <p:strVal val="#ppt_x"/>
                                          </p:val>
                                        </p:tav>
                                      </p:tavLst>
                                    </p:anim>
                                    <p:anim calcmode="lin" valueType="num">
                                      <p:cBhvr additive="base">
                                        <p:cTn id="139" dur="500" fill="hold"/>
                                        <p:tgtEl>
                                          <p:spTgt spid="39"/>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50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500" fill="hold"/>
                                        <p:tgtEl>
                                          <p:spTgt spid="38"/>
                                        </p:tgtEl>
                                        <p:attrNameLst>
                                          <p:attrName>ppt_x</p:attrName>
                                        </p:attrNameLst>
                                      </p:cBhvr>
                                      <p:tavLst>
                                        <p:tav tm="0">
                                          <p:val>
                                            <p:strVal val="#ppt_x"/>
                                          </p:val>
                                        </p:tav>
                                        <p:tav tm="100000">
                                          <p:val>
                                            <p:strVal val="#ppt_x"/>
                                          </p:val>
                                        </p:tav>
                                      </p:tavLst>
                                    </p:anim>
                                    <p:anim calcmode="lin" valueType="num">
                                      <p:cBhvr additive="base">
                                        <p:cTn id="143" dur="500" fill="hold"/>
                                        <p:tgtEl>
                                          <p:spTgt spid="38"/>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750"/>
                                  </p:stCondLst>
                                  <p:childTnLst>
                                    <p:set>
                                      <p:cBhvr>
                                        <p:cTn id="145" dur="1" fill="hold">
                                          <p:stCondLst>
                                            <p:cond delay="0"/>
                                          </p:stCondLst>
                                        </p:cTn>
                                        <p:tgtEl>
                                          <p:spTgt spid="40"/>
                                        </p:tgtEl>
                                        <p:attrNameLst>
                                          <p:attrName>style.visibility</p:attrName>
                                        </p:attrNameLst>
                                      </p:cBhvr>
                                      <p:to>
                                        <p:strVal val="visible"/>
                                      </p:to>
                                    </p:set>
                                    <p:anim calcmode="lin" valueType="num">
                                      <p:cBhvr additive="base">
                                        <p:cTn id="146" dur="500" fill="hold"/>
                                        <p:tgtEl>
                                          <p:spTgt spid="40"/>
                                        </p:tgtEl>
                                        <p:attrNameLst>
                                          <p:attrName>ppt_x</p:attrName>
                                        </p:attrNameLst>
                                      </p:cBhvr>
                                      <p:tavLst>
                                        <p:tav tm="0">
                                          <p:val>
                                            <p:strVal val="#ppt_x"/>
                                          </p:val>
                                        </p:tav>
                                        <p:tav tm="100000">
                                          <p:val>
                                            <p:strVal val="#ppt_x"/>
                                          </p:val>
                                        </p:tav>
                                      </p:tavLst>
                                    </p:anim>
                                    <p:anim calcmode="lin" valueType="num">
                                      <p:cBhvr additive="base">
                                        <p:cTn id="147"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 grpId="0" animBg="1"/>
      <p:bldP spid="7" grpId="0" animBg="1"/>
      <p:bldP spid="9" grpId="0" animBg="1"/>
      <p:bldP spid="10" grpId="0" animBg="1"/>
      <p:bldP spid="11" grpId="0" animBg="1"/>
      <p:bldP spid="12" grpId="0" animBg="1"/>
      <p:bldP spid="13" grpId="0"/>
      <p:bldP spid="14" grpId="0"/>
      <p:bldP spid="16" grpId="0"/>
      <p:bldP spid="17" grpId="0" animBg="1"/>
      <p:bldP spid="22" grpId="0"/>
      <p:bldP spid="23" grpId="0"/>
      <p:bldP spid="25" grpId="0"/>
      <p:bldP spid="27" grpId="0"/>
      <p:bldP spid="28" grpId="0"/>
      <p:bldP spid="30" grpId="0"/>
      <p:bldP spid="32" grpId="0"/>
      <p:bldP spid="33" grpId="0"/>
      <p:bldP spid="35" grpId="0"/>
      <p:bldP spid="37" grpId="0"/>
      <p:bldP spid="38" grpId="0"/>
      <p:bldP spid="40" grpId="0"/>
      <p:bldP spid="41"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solidFill>
            <a:schemeClr val="bg1"/>
          </a:solidFill>
          <a:ln w="38100">
            <a:solidFill>
              <a:srgbClr val="FF2B2A"/>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dirty="0"/>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31" name="TextBox 30"/>
            <p:cNvSpPr txBox="1"/>
            <p:nvPr/>
          </p:nvSpPr>
          <p:spPr>
            <a:xfrm>
              <a:off x="833916" y="2566522"/>
              <a:ext cx="3344182" cy="430887"/>
            </a:xfrm>
            <a:prstGeom prst="rect">
              <a:avLst/>
            </a:prstGeom>
            <a:noFill/>
          </p:spPr>
          <p:txBody>
            <a:bodyPr wrap="square" rtlCol="0">
              <a:spAutoFit/>
            </a:bodyPr>
            <a:lstStyle/>
            <a:p>
              <a:pPr algn="ctr"/>
              <a:r>
                <a:rPr lang="en-US" sz="2200" dirty="0">
                  <a:solidFill>
                    <a:schemeClr val="bg1"/>
                  </a:solidFill>
                </a:rPr>
                <a:t>$9.95</a:t>
              </a:r>
              <a:endParaRPr lang="ru-RU" sz="2200" dirty="0">
                <a:solidFill>
                  <a:schemeClr val="bg1"/>
                </a:solidFill>
              </a:endParaRPr>
            </a:p>
          </p:txBody>
        </p:sp>
      </p:grpSp>
      <p:sp>
        <p:nvSpPr>
          <p:cNvPr id="34" name="Shape 1658"/>
          <p:cNvSpPr/>
          <p:nvPr/>
        </p:nvSpPr>
        <p:spPr>
          <a:xfrm>
            <a:off x="4413148" y="2089782"/>
            <a:ext cx="3365708" cy="3616074"/>
          </a:xfrm>
          <a:prstGeom prst="rect">
            <a:avLst/>
          </a:prstGeom>
          <a:solidFill>
            <a:schemeClr val="bg1"/>
          </a:solidFill>
          <a:ln w="38100">
            <a:solidFill>
              <a:srgbClr val="85C401"/>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dirty="0"/>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dirty="0"/>
            </a:p>
          </p:txBody>
        </p:sp>
        <p:sp>
          <p:nvSpPr>
            <p:cNvPr id="39" name="TextBox 38"/>
            <p:cNvSpPr txBox="1"/>
            <p:nvPr/>
          </p:nvSpPr>
          <p:spPr>
            <a:xfrm>
              <a:off x="4434674" y="2136578"/>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40" name="TextBox 39"/>
            <p:cNvSpPr txBox="1"/>
            <p:nvPr/>
          </p:nvSpPr>
          <p:spPr>
            <a:xfrm>
              <a:off x="4432146" y="2566520"/>
              <a:ext cx="3344182" cy="430887"/>
            </a:xfrm>
            <a:prstGeom prst="rect">
              <a:avLst/>
            </a:prstGeom>
            <a:noFill/>
          </p:spPr>
          <p:txBody>
            <a:bodyPr wrap="square" rtlCol="0">
              <a:spAutoFit/>
            </a:bodyPr>
            <a:lstStyle/>
            <a:p>
              <a:pPr algn="ctr"/>
              <a:r>
                <a:rPr lang="en-US" sz="2200" dirty="0">
                  <a:solidFill>
                    <a:schemeClr val="bg1"/>
                  </a:solidFill>
                </a:rPr>
                <a:t>$19.95</a:t>
              </a:r>
              <a:endParaRPr lang="ru-RU" sz="2200" dirty="0">
                <a:solidFill>
                  <a:schemeClr val="bg1"/>
                </a:solidFill>
              </a:endParaRPr>
            </a:p>
          </p:txBody>
        </p:sp>
      </p:grpSp>
      <p:sp>
        <p:nvSpPr>
          <p:cNvPr id="46" name="Shape 1658"/>
          <p:cNvSpPr/>
          <p:nvPr/>
        </p:nvSpPr>
        <p:spPr>
          <a:xfrm>
            <a:off x="8011377" y="2089787"/>
            <a:ext cx="3365708" cy="3616070"/>
          </a:xfrm>
          <a:prstGeom prst="rect">
            <a:avLst/>
          </a:prstGeom>
          <a:solidFill>
            <a:schemeClr val="bg1"/>
          </a:solidFill>
          <a:ln w="38100">
            <a:solidFill>
              <a:srgbClr val="01AA8D"/>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dirty="0"/>
            </a:p>
          </p:txBody>
        </p:sp>
        <p:sp>
          <p:nvSpPr>
            <p:cNvPr id="50" name="TextBox 49"/>
            <p:cNvSpPr txBox="1"/>
            <p:nvPr/>
          </p:nvSpPr>
          <p:spPr>
            <a:xfrm>
              <a:off x="8032903" y="2136581"/>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51" name="TextBox 50"/>
            <p:cNvSpPr txBox="1"/>
            <p:nvPr/>
          </p:nvSpPr>
          <p:spPr>
            <a:xfrm>
              <a:off x="8030375" y="2566523"/>
              <a:ext cx="3344182" cy="430887"/>
            </a:xfrm>
            <a:prstGeom prst="rect">
              <a:avLst/>
            </a:prstGeom>
            <a:noFill/>
          </p:spPr>
          <p:txBody>
            <a:bodyPr wrap="square" rtlCol="0">
              <a:spAutoFit/>
            </a:bodyPr>
            <a:lstStyle/>
            <a:p>
              <a:pPr algn="ctr"/>
              <a:r>
                <a:rPr lang="en-US" sz="2200" dirty="0">
                  <a:solidFill>
                    <a:schemeClr val="bg1"/>
                  </a:solidFill>
                </a:rPr>
                <a:t>$29.95</a:t>
              </a:r>
              <a:endParaRPr lang="ru-RU" sz="2200" dirty="0">
                <a:solidFill>
                  <a:schemeClr val="bg1"/>
                </a:solidFill>
              </a:endParaRPr>
            </a:p>
          </p:txBody>
        </p:sp>
      </p:grpSp>
      <p:sp>
        <p:nvSpPr>
          <p:cNvPr id="33" name="Text Box 10"/>
          <p:cNvSpPr txBox="1">
            <a:spLocks noChangeArrowheads="1"/>
          </p:cNvSpPr>
          <p:nvPr/>
        </p:nvSpPr>
        <p:spPr bwMode="auto">
          <a:xfrm>
            <a:off x="925356"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sp>
        <p:nvSpPr>
          <p:cNvPr id="41" name="Text Box 10"/>
          <p:cNvSpPr txBox="1">
            <a:spLocks noChangeArrowheads="1"/>
          </p:cNvSpPr>
          <p:nvPr/>
        </p:nvSpPr>
        <p:spPr bwMode="auto">
          <a:xfrm>
            <a:off x="4613273"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sp>
        <p:nvSpPr>
          <p:cNvPr id="43" name="Text Box 10"/>
          <p:cNvSpPr txBox="1">
            <a:spLocks noChangeArrowheads="1"/>
          </p:cNvSpPr>
          <p:nvPr/>
        </p:nvSpPr>
        <p:spPr bwMode="auto">
          <a:xfrm>
            <a:off x="8175786"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35" name="TextBox 34"/>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586991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25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75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25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75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25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75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75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25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75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JAPAN MAP</a:t>
            </a:r>
          </a:p>
          <a:p>
            <a:r>
              <a:rPr lang="en-US" dirty="0">
                <a:solidFill>
                  <a:srgbClr val="464646"/>
                </a:solidFill>
                <a:latin typeface="Candara" panose="020E0502030303020204" pitchFamily="34" charset="0"/>
              </a:rPr>
              <a:t>Your Subtitle</a:t>
            </a:r>
          </a:p>
        </p:txBody>
      </p:sp>
      <p:grpSp>
        <p:nvGrpSpPr>
          <p:cNvPr id="107" name="Group 16">
            <a:extLst>
              <a:ext uri="{FF2B5EF4-FFF2-40B4-BE49-F238E27FC236}">
                <a16:creationId xmlns:a16="http://schemas.microsoft.com/office/drawing/2014/main" id="{34136277-5DA1-434F-9349-F06008D986F9}"/>
              </a:ext>
            </a:extLst>
          </p:cNvPr>
          <p:cNvGrpSpPr>
            <a:grpSpLocks noChangeAspect="1"/>
          </p:cNvGrpSpPr>
          <p:nvPr/>
        </p:nvGrpSpPr>
        <p:grpSpPr bwMode="auto">
          <a:xfrm>
            <a:off x="3581400" y="570383"/>
            <a:ext cx="4297680" cy="5717234"/>
            <a:chOff x="0" y="0"/>
            <a:chExt cx="7872269" cy="10473511"/>
          </a:xfrm>
          <a:solidFill>
            <a:schemeClr val="bg1">
              <a:lumMod val="65000"/>
            </a:schemeClr>
          </a:solidFill>
          <a:effectLst>
            <a:outerShdw blurRad="50800" dist="38100" dir="18900000" algn="bl" rotWithShape="0">
              <a:prstClr val="black">
                <a:alpha val="40000"/>
              </a:prstClr>
            </a:outerShdw>
          </a:effectLst>
        </p:grpSpPr>
        <p:sp>
          <p:nvSpPr>
            <p:cNvPr id="108" name="AutoShape 17">
              <a:extLst>
                <a:ext uri="{FF2B5EF4-FFF2-40B4-BE49-F238E27FC236}">
                  <a16:creationId xmlns:a16="http://schemas.microsoft.com/office/drawing/2014/main" id="{5F68AAB4-10C5-4FDB-8431-0FEA85D5B6C0}"/>
                </a:ext>
              </a:extLst>
            </p:cNvPr>
            <p:cNvSpPr>
              <a:spLocks/>
            </p:cNvSpPr>
            <p:nvPr/>
          </p:nvSpPr>
          <p:spPr bwMode="auto">
            <a:xfrm>
              <a:off x="4985933" y="0"/>
              <a:ext cx="2886336" cy="28848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508" y="128"/>
                  </a:moveTo>
                  <a:lnTo>
                    <a:pt x="6141" y="0"/>
                  </a:lnTo>
                  <a:lnTo>
                    <a:pt x="5848" y="142"/>
                  </a:lnTo>
                  <a:lnTo>
                    <a:pt x="5802" y="400"/>
                  </a:lnTo>
                  <a:lnTo>
                    <a:pt x="5830" y="789"/>
                  </a:lnTo>
                  <a:lnTo>
                    <a:pt x="5759" y="1033"/>
                  </a:lnTo>
                  <a:lnTo>
                    <a:pt x="5567" y="1214"/>
                  </a:lnTo>
                  <a:lnTo>
                    <a:pt x="5326" y="1408"/>
                  </a:lnTo>
                  <a:lnTo>
                    <a:pt x="5159" y="1669"/>
                  </a:lnTo>
                  <a:lnTo>
                    <a:pt x="5082" y="1951"/>
                  </a:lnTo>
                  <a:lnTo>
                    <a:pt x="5182" y="2220"/>
                  </a:lnTo>
                  <a:lnTo>
                    <a:pt x="5342" y="2532"/>
                  </a:lnTo>
                  <a:lnTo>
                    <a:pt x="5435" y="2799"/>
                  </a:lnTo>
                  <a:lnTo>
                    <a:pt x="5642" y="3105"/>
                  </a:lnTo>
                  <a:lnTo>
                    <a:pt x="5882" y="3308"/>
                  </a:lnTo>
                  <a:lnTo>
                    <a:pt x="6091" y="3643"/>
                  </a:lnTo>
                  <a:lnTo>
                    <a:pt x="6201" y="4041"/>
                  </a:lnTo>
                  <a:lnTo>
                    <a:pt x="6262" y="4451"/>
                  </a:lnTo>
                  <a:lnTo>
                    <a:pt x="6087" y="4753"/>
                  </a:lnTo>
                  <a:lnTo>
                    <a:pt x="6217" y="5238"/>
                  </a:lnTo>
                  <a:lnTo>
                    <a:pt x="6206" y="5638"/>
                  </a:lnTo>
                  <a:lnTo>
                    <a:pt x="6221" y="6137"/>
                  </a:lnTo>
                  <a:lnTo>
                    <a:pt x="6071" y="6450"/>
                  </a:lnTo>
                  <a:lnTo>
                    <a:pt x="5781" y="6633"/>
                  </a:lnTo>
                  <a:lnTo>
                    <a:pt x="6109" y="7060"/>
                  </a:lnTo>
                  <a:lnTo>
                    <a:pt x="6145" y="7427"/>
                  </a:lnTo>
                  <a:lnTo>
                    <a:pt x="6134" y="8126"/>
                  </a:lnTo>
                  <a:lnTo>
                    <a:pt x="6028" y="8522"/>
                  </a:lnTo>
                  <a:lnTo>
                    <a:pt x="5774" y="8829"/>
                  </a:lnTo>
                  <a:lnTo>
                    <a:pt x="5492" y="8943"/>
                  </a:lnTo>
                  <a:lnTo>
                    <a:pt x="5329" y="9233"/>
                  </a:lnTo>
                  <a:lnTo>
                    <a:pt x="5298" y="9524"/>
                  </a:lnTo>
                  <a:lnTo>
                    <a:pt x="5468" y="9712"/>
                  </a:lnTo>
                  <a:lnTo>
                    <a:pt x="5692" y="9928"/>
                  </a:lnTo>
                  <a:lnTo>
                    <a:pt x="5675" y="10312"/>
                  </a:lnTo>
                  <a:lnTo>
                    <a:pt x="5611" y="10946"/>
                  </a:lnTo>
                  <a:lnTo>
                    <a:pt x="5456" y="11482"/>
                  </a:lnTo>
                  <a:lnTo>
                    <a:pt x="5234" y="11813"/>
                  </a:lnTo>
                  <a:lnTo>
                    <a:pt x="4822" y="11950"/>
                  </a:lnTo>
                  <a:lnTo>
                    <a:pt x="4130" y="11959"/>
                  </a:lnTo>
                  <a:lnTo>
                    <a:pt x="3455" y="11984"/>
                  </a:lnTo>
                  <a:lnTo>
                    <a:pt x="3175" y="11844"/>
                  </a:lnTo>
                  <a:lnTo>
                    <a:pt x="2845" y="11614"/>
                  </a:lnTo>
                  <a:lnTo>
                    <a:pt x="2379" y="11600"/>
                  </a:lnTo>
                  <a:lnTo>
                    <a:pt x="1974" y="11726"/>
                  </a:lnTo>
                  <a:lnTo>
                    <a:pt x="1771" y="11940"/>
                  </a:lnTo>
                  <a:lnTo>
                    <a:pt x="1717" y="12293"/>
                  </a:lnTo>
                  <a:lnTo>
                    <a:pt x="1903" y="12655"/>
                  </a:lnTo>
                  <a:lnTo>
                    <a:pt x="2243" y="12963"/>
                  </a:lnTo>
                  <a:lnTo>
                    <a:pt x="2374" y="13275"/>
                  </a:lnTo>
                  <a:lnTo>
                    <a:pt x="2252" y="13648"/>
                  </a:lnTo>
                  <a:lnTo>
                    <a:pt x="2010" y="14051"/>
                  </a:lnTo>
                  <a:lnTo>
                    <a:pt x="1712" y="14384"/>
                  </a:lnTo>
                  <a:lnTo>
                    <a:pt x="1353" y="14632"/>
                  </a:lnTo>
                  <a:lnTo>
                    <a:pt x="967" y="14871"/>
                  </a:lnTo>
                  <a:lnTo>
                    <a:pt x="552" y="15159"/>
                  </a:lnTo>
                  <a:lnTo>
                    <a:pt x="287" y="15489"/>
                  </a:lnTo>
                  <a:lnTo>
                    <a:pt x="76" y="15916"/>
                  </a:lnTo>
                  <a:lnTo>
                    <a:pt x="0" y="16400"/>
                  </a:lnTo>
                  <a:lnTo>
                    <a:pt x="23" y="16861"/>
                  </a:lnTo>
                  <a:lnTo>
                    <a:pt x="90" y="17351"/>
                  </a:lnTo>
                  <a:lnTo>
                    <a:pt x="314" y="17627"/>
                  </a:lnTo>
                  <a:lnTo>
                    <a:pt x="712" y="17927"/>
                  </a:lnTo>
                  <a:lnTo>
                    <a:pt x="1116" y="18223"/>
                  </a:lnTo>
                  <a:lnTo>
                    <a:pt x="1403" y="18545"/>
                  </a:lnTo>
                  <a:lnTo>
                    <a:pt x="1630" y="18959"/>
                  </a:lnTo>
                  <a:lnTo>
                    <a:pt x="1705" y="19249"/>
                  </a:lnTo>
                  <a:lnTo>
                    <a:pt x="1657" y="19500"/>
                  </a:lnTo>
                  <a:lnTo>
                    <a:pt x="1542" y="19721"/>
                  </a:lnTo>
                  <a:lnTo>
                    <a:pt x="1256" y="19925"/>
                  </a:lnTo>
                  <a:lnTo>
                    <a:pt x="1137" y="20265"/>
                  </a:lnTo>
                  <a:lnTo>
                    <a:pt x="1188" y="20798"/>
                  </a:lnTo>
                  <a:lnTo>
                    <a:pt x="1428" y="21316"/>
                  </a:lnTo>
                  <a:lnTo>
                    <a:pt x="1869" y="21481"/>
                  </a:lnTo>
                  <a:lnTo>
                    <a:pt x="2334" y="21600"/>
                  </a:lnTo>
                  <a:lnTo>
                    <a:pt x="2664" y="21420"/>
                  </a:lnTo>
                  <a:lnTo>
                    <a:pt x="2744" y="21017"/>
                  </a:lnTo>
                  <a:lnTo>
                    <a:pt x="2777" y="20595"/>
                  </a:lnTo>
                  <a:lnTo>
                    <a:pt x="2869" y="20083"/>
                  </a:lnTo>
                  <a:lnTo>
                    <a:pt x="3234" y="19585"/>
                  </a:lnTo>
                  <a:lnTo>
                    <a:pt x="3612" y="19293"/>
                  </a:lnTo>
                  <a:lnTo>
                    <a:pt x="3874" y="19476"/>
                  </a:lnTo>
                  <a:lnTo>
                    <a:pt x="4257" y="19730"/>
                  </a:lnTo>
                  <a:lnTo>
                    <a:pt x="4709" y="19791"/>
                  </a:lnTo>
                  <a:lnTo>
                    <a:pt x="5005" y="19702"/>
                  </a:lnTo>
                  <a:lnTo>
                    <a:pt x="5383" y="19317"/>
                  </a:lnTo>
                  <a:lnTo>
                    <a:pt x="5608" y="18991"/>
                  </a:lnTo>
                  <a:lnTo>
                    <a:pt x="5541" y="18796"/>
                  </a:lnTo>
                  <a:lnTo>
                    <a:pt x="5240" y="18770"/>
                  </a:lnTo>
                  <a:lnTo>
                    <a:pt x="4774" y="18619"/>
                  </a:lnTo>
                  <a:lnTo>
                    <a:pt x="4243" y="18389"/>
                  </a:lnTo>
                  <a:lnTo>
                    <a:pt x="4132" y="18233"/>
                  </a:lnTo>
                  <a:lnTo>
                    <a:pt x="4146" y="17966"/>
                  </a:lnTo>
                  <a:lnTo>
                    <a:pt x="4083" y="17731"/>
                  </a:lnTo>
                  <a:lnTo>
                    <a:pt x="3896" y="17687"/>
                  </a:lnTo>
                  <a:lnTo>
                    <a:pt x="3510" y="17746"/>
                  </a:lnTo>
                  <a:lnTo>
                    <a:pt x="2956" y="17690"/>
                  </a:lnTo>
                  <a:lnTo>
                    <a:pt x="2457" y="17567"/>
                  </a:lnTo>
                  <a:lnTo>
                    <a:pt x="2162" y="17286"/>
                  </a:lnTo>
                  <a:lnTo>
                    <a:pt x="1985" y="16792"/>
                  </a:lnTo>
                  <a:lnTo>
                    <a:pt x="2061" y="16216"/>
                  </a:lnTo>
                  <a:lnTo>
                    <a:pt x="2344" y="15730"/>
                  </a:lnTo>
                  <a:lnTo>
                    <a:pt x="2803" y="15543"/>
                  </a:lnTo>
                  <a:lnTo>
                    <a:pt x="3266" y="15461"/>
                  </a:lnTo>
                  <a:lnTo>
                    <a:pt x="3830" y="15651"/>
                  </a:lnTo>
                  <a:lnTo>
                    <a:pt x="4094" y="15966"/>
                  </a:lnTo>
                  <a:lnTo>
                    <a:pt x="4365" y="16387"/>
                  </a:lnTo>
                  <a:lnTo>
                    <a:pt x="4467" y="16727"/>
                  </a:lnTo>
                  <a:lnTo>
                    <a:pt x="4704" y="16587"/>
                  </a:lnTo>
                  <a:lnTo>
                    <a:pt x="5021" y="16177"/>
                  </a:lnTo>
                  <a:lnTo>
                    <a:pt x="5426" y="15708"/>
                  </a:lnTo>
                  <a:lnTo>
                    <a:pt x="5751" y="15312"/>
                  </a:lnTo>
                  <a:lnTo>
                    <a:pt x="6231" y="15121"/>
                  </a:lnTo>
                  <a:lnTo>
                    <a:pt x="6893" y="14955"/>
                  </a:lnTo>
                  <a:lnTo>
                    <a:pt x="7580" y="14971"/>
                  </a:lnTo>
                  <a:lnTo>
                    <a:pt x="8096" y="15077"/>
                  </a:lnTo>
                  <a:lnTo>
                    <a:pt x="8678" y="15352"/>
                  </a:lnTo>
                  <a:lnTo>
                    <a:pt x="9256" y="15597"/>
                  </a:lnTo>
                  <a:lnTo>
                    <a:pt x="9658" y="15995"/>
                  </a:lnTo>
                  <a:lnTo>
                    <a:pt x="10191" y="16339"/>
                  </a:lnTo>
                  <a:lnTo>
                    <a:pt x="10696" y="16704"/>
                  </a:lnTo>
                  <a:lnTo>
                    <a:pt x="11291" y="16911"/>
                  </a:lnTo>
                  <a:lnTo>
                    <a:pt x="11856" y="16968"/>
                  </a:lnTo>
                  <a:lnTo>
                    <a:pt x="12306" y="17161"/>
                  </a:lnTo>
                  <a:lnTo>
                    <a:pt x="12851" y="17408"/>
                  </a:lnTo>
                  <a:lnTo>
                    <a:pt x="13215" y="17617"/>
                  </a:lnTo>
                  <a:lnTo>
                    <a:pt x="13431" y="17575"/>
                  </a:lnTo>
                  <a:lnTo>
                    <a:pt x="13357" y="17089"/>
                  </a:lnTo>
                  <a:lnTo>
                    <a:pt x="13426" y="16148"/>
                  </a:lnTo>
                  <a:lnTo>
                    <a:pt x="13461" y="15312"/>
                  </a:lnTo>
                  <a:lnTo>
                    <a:pt x="13682" y="14628"/>
                  </a:lnTo>
                  <a:lnTo>
                    <a:pt x="14113" y="14047"/>
                  </a:lnTo>
                  <a:lnTo>
                    <a:pt x="14354" y="13582"/>
                  </a:lnTo>
                  <a:lnTo>
                    <a:pt x="14911" y="12886"/>
                  </a:lnTo>
                  <a:lnTo>
                    <a:pt x="15452" y="12421"/>
                  </a:lnTo>
                  <a:lnTo>
                    <a:pt x="15839" y="12081"/>
                  </a:lnTo>
                  <a:lnTo>
                    <a:pt x="16049" y="11816"/>
                  </a:lnTo>
                  <a:lnTo>
                    <a:pt x="16438" y="11684"/>
                  </a:lnTo>
                  <a:lnTo>
                    <a:pt x="17022" y="11749"/>
                  </a:lnTo>
                  <a:lnTo>
                    <a:pt x="17678" y="11939"/>
                  </a:lnTo>
                  <a:lnTo>
                    <a:pt x="18185" y="11909"/>
                  </a:lnTo>
                  <a:lnTo>
                    <a:pt x="18190" y="11669"/>
                  </a:lnTo>
                  <a:lnTo>
                    <a:pt x="17941" y="11410"/>
                  </a:lnTo>
                  <a:lnTo>
                    <a:pt x="18102" y="11060"/>
                  </a:lnTo>
                  <a:lnTo>
                    <a:pt x="18432" y="11154"/>
                  </a:lnTo>
                  <a:lnTo>
                    <a:pt x="18713" y="11481"/>
                  </a:lnTo>
                  <a:lnTo>
                    <a:pt x="18946" y="11441"/>
                  </a:lnTo>
                  <a:lnTo>
                    <a:pt x="19300" y="11013"/>
                  </a:lnTo>
                  <a:lnTo>
                    <a:pt x="19856" y="10657"/>
                  </a:lnTo>
                  <a:lnTo>
                    <a:pt x="20373" y="10445"/>
                  </a:lnTo>
                  <a:lnTo>
                    <a:pt x="20857" y="10111"/>
                  </a:lnTo>
                  <a:lnTo>
                    <a:pt x="21288" y="9506"/>
                  </a:lnTo>
                  <a:lnTo>
                    <a:pt x="21600" y="9144"/>
                  </a:lnTo>
                  <a:lnTo>
                    <a:pt x="21283" y="9206"/>
                  </a:lnTo>
                  <a:lnTo>
                    <a:pt x="20664" y="9497"/>
                  </a:lnTo>
                  <a:lnTo>
                    <a:pt x="20313" y="9555"/>
                  </a:lnTo>
                  <a:lnTo>
                    <a:pt x="20018" y="9390"/>
                  </a:lnTo>
                  <a:lnTo>
                    <a:pt x="19673" y="8848"/>
                  </a:lnTo>
                  <a:lnTo>
                    <a:pt x="19239" y="8230"/>
                  </a:lnTo>
                  <a:lnTo>
                    <a:pt x="18962" y="7766"/>
                  </a:lnTo>
                  <a:lnTo>
                    <a:pt x="18807" y="7231"/>
                  </a:lnTo>
                  <a:lnTo>
                    <a:pt x="18752" y="6727"/>
                  </a:lnTo>
                  <a:lnTo>
                    <a:pt x="18749" y="6137"/>
                  </a:lnTo>
                  <a:lnTo>
                    <a:pt x="19062" y="5670"/>
                  </a:lnTo>
                  <a:lnTo>
                    <a:pt x="19404" y="5146"/>
                  </a:lnTo>
                  <a:lnTo>
                    <a:pt x="19424" y="4678"/>
                  </a:lnTo>
                  <a:lnTo>
                    <a:pt x="19454" y="4285"/>
                  </a:lnTo>
                  <a:lnTo>
                    <a:pt x="19233" y="4295"/>
                  </a:lnTo>
                  <a:lnTo>
                    <a:pt x="18851" y="4679"/>
                  </a:lnTo>
                  <a:lnTo>
                    <a:pt x="18499" y="5051"/>
                  </a:lnTo>
                  <a:lnTo>
                    <a:pt x="18305" y="5332"/>
                  </a:lnTo>
                  <a:lnTo>
                    <a:pt x="18164" y="5704"/>
                  </a:lnTo>
                  <a:lnTo>
                    <a:pt x="17961" y="5977"/>
                  </a:lnTo>
                  <a:lnTo>
                    <a:pt x="17583" y="6249"/>
                  </a:lnTo>
                  <a:lnTo>
                    <a:pt x="17265" y="6455"/>
                  </a:lnTo>
                  <a:lnTo>
                    <a:pt x="16885" y="6496"/>
                  </a:lnTo>
                  <a:lnTo>
                    <a:pt x="16188" y="6574"/>
                  </a:lnTo>
                  <a:lnTo>
                    <a:pt x="15355" y="6468"/>
                  </a:lnTo>
                  <a:lnTo>
                    <a:pt x="14737" y="6387"/>
                  </a:lnTo>
                  <a:lnTo>
                    <a:pt x="14003" y="6258"/>
                  </a:lnTo>
                  <a:lnTo>
                    <a:pt x="13582" y="6116"/>
                  </a:lnTo>
                  <a:lnTo>
                    <a:pt x="13226" y="5796"/>
                  </a:lnTo>
                  <a:lnTo>
                    <a:pt x="12723" y="5519"/>
                  </a:lnTo>
                  <a:lnTo>
                    <a:pt x="12202" y="5322"/>
                  </a:lnTo>
                  <a:lnTo>
                    <a:pt x="11757" y="5084"/>
                  </a:lnTo>
                  <a:lnTo>
                    <a:pt x="11215" y="4675"/>
                  </a:lnTo>
                  <a:lnTo>
                    <a:pt x="10665" y="4202"/>
                  </a:lnTo>
                  <a:lnTo>
                    <a:pt x="10289" y="3957"/>
                  </a:lnTo>
                  <a:lnTo>
                    <a:pt x="9708" y="3357"/>
                  </a:lnTo>
                  <a:lnTo>
                    <a:pt x="8970" y="2641"/>
                  </a:lnTo>
                  <a:lnTo>
                    <a:pt x="8292" y="1968"/>
                  </a:lnTo>
                  <a:lnTo>
                    <a:pt x="7532" y="1162"/>
                  </a:lnTo>
                  <a:lnTo>
                    <a:pt x="6771" y="335"/>
                  </a:lnTo>
                  <a:lnTo>
                    <a:pt x="6508" y="12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09" name="AutoShape 18">
              <a:extLst>
                <a:ext uri="{FF2B5EF4-FFF2-40B4-BE49-F238E27FC236}">
                  <a16:creationId xmlns:a16="http://schemas.microsoft.com/office/drawing/2014/main" id="{87B5AC29-065B-42FA-A61D-CFE3A0C04BCF}"/>
                </a:ext>
              </a:extLst>
            </p:cNvPr>
            <p:cNvSpPr>
              <a:spLocks/>
            </p:cNvSpPr>
            <p:nvPr/>
          </p:nvSpPr>
          <p:spPr bwMode="auto">
            <a:xfrm>
              <a:off x="5153361" y="2818648"/>
              <a:ext cx="986673" cy="86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110" y="254"/>
                  </a:moveTo>
                  <a:lnTo>
                    <a:pt x="10377" y="1359"/>
                  </a:lnTo>
                  <a:lnTo>
                    <a:pt x="10403" y="2445"/>
                  </a:lnTo>
                  <a:lnTo>
                    <a:pt x="10036" y="3514"/>
                  </a:lnTo>
                  <a:lnTo>
                    <a:pt x="9465" y="4500"/>
                  </a:lnTo>
                  <a:lnTo>
                    <a:pt x="9505" y="5682"/>
                  </a:lnTo>
                  <a:lnTo>
                    <a:pt x="10215" y="6390"/>
                  </a:lnTo>
                  <a:lnTo>
                    <a:pt x="11488" y="6344"/>
                  </a:lnTo>
                  <a:lnTo>
                    <a:pt x="12589" y="5852"/>
                  </a:lnTo>
                  <a:lnTo>
                    <a:pt x="13313" y="4985"/>
                  </a:lnTo>
                  <a:lnTo>
                    <a:pt x="14308" y="4514"/>
                  </a:lnTo>
                  <a:lnTo>
                    <a:pt x="14897" y="5002"/>
                  </a:lnTo>
                  <a:lnTo>
                    <a:pt x="14960" y="6029"/>
                  </a:lnTo>
                  <a:lnTo>
                    <a:pt x="15018" y="8060"/>
                  </a:lnTo>
                  <a:lnTo>
                    <a:pt x="15004" y="9490"/>
                  </a:lnTo>
                  <a:lnTo>
                    <a:pt x="14818" y="10452"/>
                  </a:lnTo>
                  <a:lnTo>
                    <a:pt x="14042" y="10813"/>
                  </a:lnTo>
                  <a:lnTo>
                    <a:pt x="13152" y="9797"/>
                  </a:lnTo>
                  <a:lnTo>
                    <a:pt x="12203" y="9734"/>
                  </a:lnTo>
                  <a:lnTo>
                    <a:pt x="11245" y="10246"/>
                  </a:lnTo>
                  <a:lnTo>
                    <a:pt x="10703" y="11158"/>
                  </a:lnTo>
                  <a:lnTo>
                    <a:pt x="10149" y="11710"/>
                  </a:lnTo>
                  <a:lnTo>
                    <a:pt x="9173" y="11426"/>
                  </a:lnTo>
                  <a:lnTo>
                    <a:pt x="8647" y="10301"/>
                  </a:lnTo>
                  <a:lnTo>
                    <a:pt x="8503" y="9017"/>
                  </a:lnTo>
                  <a:lnTo>
                    <a:pt x="8499" y="7581"/>
                  </a:lnTo>
                  <a:lnTo>
                    <a:pt x="8219" y="6211"/>
                  </a:lnTo>
                  <a:lnTo>
                    <a:pt x="7681" y="5419"/>
                  </a:lnTo>
                  <a:lnTo>
                    <a:pt x="6723" y="5421"/>
                  </a:lnTo>
                  <a:lnTo>
                    <a:pt x="5496" y="5507"/>
                  </a:lnTo>
                  <a:lnTo>
                    <a:pt x="4757" y="6064"/>
                  </a:lnTo>
                  <a:lnTo>
                    <a:pt x="4387" y="6629"/>
                  </a:lnTo>
                  <a:lnTo>
                    <a:pt x="4125" y="8328"/>
                  </a:lnTo>
                  <a:lnTo>
                    <a:pt x="4111" y="10184"/>
                  </a:lnTo>
                  <a:lnTo>
                    <a:pt x="4163" y="11902"/>
                  </a:lnTo>
                  <a:lnTo>
                    <a:pt x="3916" y="13256"/>
                  </a:lnTo>
                  <a:lnTo>
                    <a:pt x="3480" y="14340"/>
                  </a:lnTo>
                  <a:lnTo>
                    <a:pt x="2649" y="15081"/>
                  </a:lnTo>
                  <a:lnTo>
                    <a:pt x="1700" y="15555"/>
                  </a:lnTo>
                  <a:lnTo>
                    <a:pt x="804" y="15909"/>
                  </a:lnTo>
                  <a:lnTo>
                    <a:pt x="28" y="16694"/>
                  </a:lnTo>
                  <a:lnTo>
                    <a:pt x="0" y="17564"/>
                  </a:lnTo>
                  <a:lnTo>
                    <a:pt x="934" y="18586"/>
                  </a:lnTo>
                  <a:lnTo>
                    <a:pt x="1710" y="19705"/>
                  </a:lnTo>
                  <a:lnTo>
                    <a:pt x="2469" y="20688"/>
                  </a:lnTo>
                  <a:lnTo>
                    <a:pt x="4051" y="20021"/>
                  </a:lnTo>
                  <a:lnTo>
                    <a:pt x="5210" y="19684"/>
                  </a:lnTo>
                  <a:lnTo>
                    <a:pt x="9726" y="19815"/>
                  </a:lnTo>
                  <a:lnTo>
                    <a:pt x="10558" y="19808"/>
                  </a:lnTo>
                  <a:lnTo>
                    <a:pt x="11187" y="19332"/>
                  </a:lnTo>
                  <a:lnTo>
                    <a:pt x="12098" y="18236"/>
                  </a:lnTo>
                  <a:lnTo>
                    <a:pt x="12810" y="17935"/>
                  </a:lnTo>
                  <a:lnTo>
                    <a:pt x="13628" y="18117"/>
                  </a:lnTo>
                  <a:lnTo>
                    <a:pt x="13871" y="18727"/>
                  </a:lnTo>
                  <a:lnTo>
                    <a:pt x="13909" y="19916"/>
                  </a:lnTo>
                  <a:lnTo>
                    <a:pt x="13939" y="20942"/>
                  </a:lnTo>
                  <a:lnTo>
                    <a:pt x="14446" y="21526"/>
                  </a:lnTo>
                  <a:lnTo>
                    <a:pt x="15182" y="21600"/>
                  </a:lnTo>
                  <a:lnTo>
                    <a:pt x="16170" y="21229"/>
                  </a:lnTo>
                  <a:lnTo>
                    <a:pt x="17030" y="20806"/>
                  </a:lnTo>
                  <a:lnTo>
                    <a:pt x="17560" y="19844"/>
                  </a:lnTo>
                  <a:lnTo>
                    <a:pt x="18406" y="19260"/>
                  </a:lnTo>
                  <a:lnTo>
                    <a:pt x="19357" y="19083"/>
                  </a:lnTo>
                  <a:lnTo>
                    <a:pt x="20203" y="18945"/>
                  </a:lnTo>
                  <a:lnTo>
                    <a:pt x="20887" y="18437"/>
                  </a:lnTo>
                  <a:lnTo>
                    <a:pt x="21600" y="17406"/>
                  </a:lnTo>
                  <a:lnTo>
                    <a:pt x="20420" y="15978"/>
                  </a:lnTo>
                  <a:lnTo>
                    <a:pt x="19645" y="14772"/>
                  </a:lnTo>
                  <a:lnTo>
                    <a:pt x="18839" y="13883"/>
                  </a:lnTo>
                  <a:lnTo>
                    <a:pt x="18098" y="12806"/>
                  </a:lnTo>
                  <a:lnTo>
                    <a:pt x="17633" y="11454"/>
                  </a:lnTo>
                  <a:lnTo>
                    <a:pt x="17493" y="10397"/>
                  </a:lnTo>
                  <a:lnTo>
                    <a:pt x="17682" y="8177"/>
                  </a:lnTo>
                  <a:lnTo>
                    <a:pt x="17518" y="6990"/>
                  </a:lnTo>
                  <a:lnTo>
                    <a:pt x="16962" y="5873"/>
                  </a:lnTo>
                  <a:lnTo>
                    <a:pt x="16775" y="4541"/>
                  </a:lnTo>
                  <a:lnTo>
                    <a:pt x="16815" y="2998"/>
                  </a:lnTo>
                  <a:lnTo>
                    <a:pt x="16864" y="1715"/>
                  </a:lnTo>
                  <a:lnTo>
                    <a:pt x="16439" y="801"/>
                  </a:lnTo>
                  <a:lnTo>
                    <a:pt x="15729" y="589"/>
                  </a:lnTo>
                  <a:lnTo>
                    <a:pt x="15203" y="1117"/>
                  </a:lnTo>
                  <a:lnTo>
                    <a:pt x="14404" y="1361"/>
                  </a:lnTo>
                  <a:lnTo>
                    <a:pt x="13427" y="1239"/>
                  </a:lnTo>
                  <a:lnTo>
                    <a:pt x="12668" y="543"/>
                  </a:lnTo>
                  <a:lnTo>
                    <a:pt x="12039" y="0"/>
                  </a:lnTo>
                  <a:lnTo>
                    <a:pt x="11110" y="25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0" name="AutoShape 19">
              <a:extLst>
                <a:ext uri="{FF2B5EF4-FFF2-40B4-BE49-F238E27FC236}">
                  <a16:creationId xmlns:a16="http://schemas.microsoft.com/office/drawing/2014/main" id="{3F36867C-FA2E-4BE0-A24D-CDB91C471230}"/>
                </a:ext>
              </a:extLst>
            </p:cNvPr>
            <p:cNvSpPr>
              <a:spLocks/>
            </p:cNvSpPr>
            <p:nvPr/>
          </p:nvSpPr>
          <p:spPr bwMode="auto">
            <a:xfrm>
              <a:off x="5149237" y="3524942"/>
              <a:ext cx="698321" cy="1102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331" y="4269"/>
                  </a:moveTo>
                  <a:lnTo>
                    <a:pt x="4047" y="5549"/>
                  </a:lnTo>
                  <a:lnTo>
                    <a:pt x="3699" y="6794"/>
                  </a:lnTo>
                  <a:lnTo>
                    <a:pt x="2609" y="7447"/>
                  </a:lnTo>
                  <a:lnTo>
                    <a:pt x="1376" y="8381"/>
                  </a:lnTo>
                  <a:lnTo>
                    <a:pt x="386" y="8863"/>
                  </a:lnTo>
                  <a:lnTo>
                    <a:pt x="0" y="9739"/>
                  </a:lnTo>
                  <a:lnTo>
                    <a:pt x="456" y="10588"/>
                  </a:lnTo>
                  <a:lnTo>
                    <a:pt x="1499" y="11001"/>
                  </a:lnTo>
                  <a:lnTo>
                    <a:pt x="2852" y="10995"/>
                  </a:lnTo>
                  <a:lnTo>
                    <a:pt x="3734" y="10411"/>
                  </a:lnTo>
                  <a:lnTo>
                    <a:pt x="4414" y="9375"/>
                  </a:lnTo>
                  <a:lnTo>
                    <a:pt x="4421" y="8214"/>
                  </a:lnTo>
                  <a:lnTo>
                    <a:pt x="5408" y="8191"/>
                  </a:lnTo>
                  <a:lnTo>
                    <a:pt x="5484" y="9065"/>
                  </a:lnTo>
                  <a:lnTo>
                    <a:pt x="5295" y="10567"/>
                  </a:lnTo>
                  <a:lnTo>
                    <a:pt x="5761" y="11609"/>
                  </a:lnTo>
                  <a:lnTo>
                    <a:pt x="6784" y="12334"/>
                  </a:lnTo>
                  <a:lnTo>
                    <a:pt x="6814" y="13518"/>
                  </a:lnTo>
                  <a:lnTo>
                    <a:pt x="6731" y="15345"/>
                  </a:lnTo>
                  <a:lnTo>
                    <a:pt x="6867" y="16563"/>
                  </a:lnTo>
                  <a:lnTo>
                    <a:pt x="6679" y="17655"/>
                  </a:lnTo>
                  <a:lnTo>
                    <a:pt x="6220" y="18582"/>
                  </a:lnTo>
                  <a:lnTo>
                    <a:pt x="5645" y="19681"/>
                  </a:lnTo>
                  <a:lnTo>
                    <a:pt x="8072" y="19758"/>
                  </a:lnTo>
                  <a:lnTo>
                    <a:pt x="9765" y="19811"/>
                  </a:lnTo>
                  <a:lnTo>
                    <a:pt x="11541" y="20301"/>
                  </a:lnTo>
                  <a:lnTo>
                    <a:pt x="13915" y="20856"/>
                  </a:lnTo>
                  <a:lnTo>
                    <a:pt x="15764" y="21195"/>
                  </a:lnTo>
                  <a:lnTo>
                    <a:pt x="17649" y="21600"/>
                  </a:lnTo>
                  <a:lnTo>
                    <a:pt x="19510" y="21150"/>
                  </a:lnTo>
                  <a:lnTo>
                    <a:pt x="21026" y="20476"/>
                  </a:lnTo>
                  <a:lnTo>
                    <a:pt x="21600" y="19738"/>
                  </a:lnTo>
                  <a:lnTo>
                    <a:pt x="21253" y="18337"/>
                  </a:lnTo>
                  <a:lnTo>
                    <a:pt x="20243" y="17333"/>
                  </a:lnTo>
                  <a:lnTo>
                    <a:pt x="18906" y="16137"/>
                  </a:lnTo>
                  <a:lnTo>
                    <a:pt x="17807" y="15377"/>
                  </a:lnTo>
                  <a:lnTo>
                    <a:pt x="17474" y="14416"/>
                  </a:lnTo>
                  <a:lnTo>
                    <a:pt x="17731" y="13181"/>
                  </a:lnTo>
                  <a:lnTo>
                    <a:pt x="18319" y="12036"/>
                  </a:lnTo>
                  <a:lnTo>
                    <a:pt x="18817" y="11072"/>
                  </a:lnTo>
                  <a:lnTo>
                    <a:pt x="18689" y="9296"/>
                  </a:lnTo>
                  <a:lnTo>
                    <a:pt x="18573" y="6229"/>
                  </a:lnTo>
                  <a:lnTo>
                    <a:pt x="18837" y="4558"/>
                  </a:lnTo>
                  <a:lnTo>
                    <a:pt x="19355" y="3668"/>
                  </a:lnTo>
                  <a:lnTo>
                    <a:pt x="20405" y="2861"/>
                  </a:lnTo>
                  <a:lnTo>
                    <a:pt x="20095" y="2437"/>
                  </a:lnTo>
                  <a:lnTo>
                    <a:pt x="20115" y="822"/>
                  </a:lnTo>
                  <a:lnTo>
                    <a:pt x="19672" y="275"/>
                  </a:lnTo>
                  <a:lnTo>
                    <a:pt x="18266" y="0"/>
                  </a:lnTo>
                  <a:lnTo>
                    <a:pt x="16883" y="304"/>
                  </a:lnTo>
                  <a:lnTo>
                    <a:pt x="15793" y="1176"/>
                  </a:lnTo>
                  <a:lnTo>
                    <a:pt x="14879" y="1567"/>
                  </a:lnTo>
                  <a:lnTo>
                    <a:pt x="7431" y="1455"/>
                  </a:lnTo>
                  <a:lnTo>
                    <a:pt x="6124" y="1656"/>
                  </a:lnTo>
                  <a:lnTo>
                    <a:pt x="3483" y="2334"/>
                  </a:lnTo>
                  <a:lnTo>
                    <a:pt x="4058" y="3236"/>
                  </a:lnTo>
                  <a:lnTo>
                    <a:pt x="4331" y="426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1" name="AutoShape 20">
              <a:extLst>
                <a:ext uri="{FF2B5EF4-FFF2-40B4-BE49-F238E27FC236}">
                  <a16:creationId xmlns:a16="http://schemas.microsoft.com/office/drawing/2014/main" id="{A6808B88-37CD-46BB-8146-7314F7D3A178}"/>
                </a:ext>
              </a:extLst>
            </p:cNvPr>
            <p:cNvSpPr>
              <a:spLocks/>
            </p:cNvSpPr>
            <p:nvPr/>
          </p:nvSpPr>
          <p:spPr bwMode="auto">
            <a:xfrm>
              <a:off x="5705336" y="3512370"/>
              <a:ext cx="743990" cy="1163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968" y="21030"/>
                  </a:moveTo>
                  <a:lnTo>
                    <a:pt x="13954" y="21453"/>
                  </a:lnTo>
                  <a:lnTo>
                    <a:pt x="12707" y="21600"/>
                  </a:lnTo>
                  <a:lnTo>
                    <a:pt x="11395" y="21504"/>
                  </a:lnTo>
                  <a:lnTo>
                    <a:pt x="10290" y="20949"/>
                  </a:lnTo>
                  <a:lnTo>
                    <a:pt x="8991" y="20451"/>
                  </a:lnTo>
                  <a:lnTo>
                    <a:pt x="7673" y="20028"/>
                  </a:lnTo>
                  <a:lnTo>
                    <a:pt x="6419" y="19825"/>
                  </a:lnTo>
                  <a:lnTo>
                    <a:pt x="5380" y="19630"/>
                  </a:lnTo>
                  <a:lnTo>
                    <a:pt x="3578" y="19525"/>
                  </a:lnTo>
                  <a:lnTo>
                    <a:pt x="4014" y="18881"/>
                  </a:lnTo>
                  <a:lnTo>
                    <a:pt x="3694" y="17636"/>
                  </a:lnTo>
                  <a:lnTo>
                    <a:pt x="1664" y="15887"/>
                  </a:lnTo>
                  <a:lnTo>
                    <a:pt x="275" y="14923"/>
                  </a:lnTo>
                  <a:lnTo>
                    <a:pt x="0" y="13794"/>
                  </a:lnTo>
                  <a:lnTo>
                    <a:pt x="288" y="12515"/>
                  </a:lnTo>
                  <a:lnTo>
                    <a:pt x="1267" y="10642"/>
                  </a:lnTo>
                  <a:lnTo>
                    <a:pt x="1056" y="7024"/>
                  </a:lnTo>
                  <a:lnTo>
                    <a:pt x="1283" y="4540"/>
                  </a:lnTo>
                  <a:lnTo>
                    <a:pt x="1775" y="3638"/>
                  </a:lnTo>
                  <a:lnTo>
                    <a:pt x="3101" y="2836"/>
                  </a:lnTo>
                  <a:lnTo>
                    <a:pt x="3795" y="3073"/>
                  </a:lnTo>
                  <a:lnTo>
                    <a:pt x="6417" y="2511"/>
                  </a:lnTo>
                  <a:lnTo>
                    <a:pt x="7120" y="1817"/>
                  </a:lnTo>
                  <a:lnTo>
                    <a:pt x="8725" y="1153"/>
                  </a:lnTo>
                  <a:lnTo>
                    <a:pt x="10693" y="1097"/>
                  </a:lnTo>
                  <a:lnTo>
                    <a:pt x="11622" y="737"/>
                  </a:lnTo>
                  <a:lnTo>
                    <a:pt x="12518" y="0"/>
                  </a:lnTo>
                  <a:lnTo>
                    <a:pt x="14021" y="1133"/>
                  </a:lnTo>
                  <a:lnTo>
                    <a:pt x="15158" y="2376"/>
                  </a:lnTo>
                  <a:lnTo>
                    <a:pt x="16496" y="3785"/>
                  </a:lnTo>
                  <a:lnTo>
                    <a:pt x="17538" y="4599"/>
                  </a:lnTo>
                  <a:lnTo>
                    <a:pt x="19115" y="5952"/>
                  </a:lnTo>
                  <a:lnTo>
                    <a:pt x="20069" y="7142"/>
                  </a:lnTo>
                  <a:lnTo>
                    <a:pt x="20587" y="8379"/>
                  </a:lnTo>
                  <a:lnTo>
                    <a:pt x="21231" y="9585"/>
                  </a:lnTo>
                  <a:lnTo>
                    <a:pt x="21600" y="10686"/>
                  </a:lnTo>
                  <a:lnTo>
                    <a:pt x="21321" y="11623"/>
                  </a:lnTo>
                  <a:lnTo>
                    <a:pt x="20983" y="12774"/>
                  </a:lnTo>
                  <a:lnTo>
                    <a:pt x="20695" y="14003"/>
                  </a:lnTo>
                  <a:lnTo>
                    <a:pt x="20546" y="15046"/>
                  </a:lnTo>
                  <a:lnTo>
                    <a:pt x="19989" y="16031"/>
                  </a:lnTo>
                  <a:lnTo>
                    <a:pt x="19099" y="17035"/>
                  </a:lnTo>
                  <a:lnTo>
                    <a:pt x="18201" y="17722"/>
                  </a:lnTo>
                  <a:lnTo>
                    <a:pt x="17188" y="18425"/>
                  </a:lnTo>
                  <a:lnTo>
                    <a:pt x="16295" y="19350"/>
                  </a:lnTo>
                  <a:lnTo>
                    <a:pt x="15846" y="20285"/>
                  </a:lnTo>
                  <a:lnTo>
                    <a:pt x="15968" y="2103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2" name="AutoShape 21">
              <a:extLst>
                <a:ext uri="{FF2B5EF4-FFF2-40B4-BE49-F238E27FC236}">
                  <a16:creationId xmlns:a16="http://schemas.microsoft.com/office/drawing/2014/main" id="{A80BE7FF-3865-4708-9644-3B27873F889D}"/>
                </a:ext>
              </a:extLst>
            </p:cNvPr>
            <p:cNvSpPr>
              <a:spLocks/>
            </p:cNvSpPr>
            <p:nvPr/>
          </p:nvSpPr>
          <p:spPr bwMode="auto">
            <a:xfrm>
              <a:off x="5211765" y="4527027"/>
              <a:ext cx="567182" cy="909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9871"/>
                  </a:moveTo>
                  <a:lnTo>
                    <a:pt x="1244" y="10496"/>
                  </a:lnTo>
                  <a:lnTo>
                    <a:pt x="3351" y="11430"/>
                  </a:lnTo>
                  <a:lnTo>
                    <a:pt x="5395" y="12297"/>
                  </a:lnTo>
                  <a:lnTo>
                    <a:pt x="6643" y="13222"/>
                  </a:lnTo>
                  <a:lnTo>
                    <a:pt x="7570" y="14213"/>
                  </a:lnTo>
                  <a:lnTo>
                    <a:pt x="7147" y="15069"/>
                  </a:lnTo>
                  <a:lnTo>
                    <a:pt x="5675" y="15722"/>
                  </a:lnTo>
                  <a:lnTo>
                    <a:pt x="4302" y="16639"/>
                  </a:lnTo>
                  <a:lnTo>
                    <a:pt x="3920" y="17776"/>
                  </a:lnTo>
                  <a:lnTo>
                    <a:pt x="4098" y="18810"/>
                  </a:lnTo>
                  <a:lnTo>
                    <a:pt x="4907" y="19794"/>
                  </a:lnTo>
                  <a:lnTo>
                    <a:pt x="5988" y="20965"/>
                  </a:lnTo>
                  <a:lnTo>
                    <a:pt x="8118" y="21522"/>
                  </a:lnTo>
                  <a:lnTo>
                    <a:pt x="10931" y="21600"/>
                  </a:lnTo>
                  <a:lnTo>
                    <a:pt x="14101" y="21326"/>
                  </a:lnTo>
                  <a:lnTo>
                    <a:pt x="16084" y="21153"/>
                  </a:lnTo>
                  <a:lnTo>
                    <a:pt x="17454" y="20390"/>
                  </a:lnTo>
                  <a:lnTo>
                    <a:pt x="18279" y="19475"/>
                  </a:lnTo>
                  <a:lnTo>
                    <a:pt x="19226" y="18744"/>
                  </a:lnTo>
                  <a:lnTo>
                    <a:pt x="17678" y="18057"/>
                  </a:lnTo>
                  <a:lnTo>
                    <a:pt x="16202" y="17089"/>
                  </a:lnTo>
                  <a:lnTo>
                    <a:pt x="16076" y="16290"/>
                  </a:lnTo>
                  <a:lnTo>
                    <a:pt x="17166" y="15642"/>
                  </a:lnTo>
                  <a:lnTo>
                    <a:pt x="19003" y="14251"/>
                  </a:lnTo>
                  <a:lnTo>
                    <a:pt x="20767" y="12553"/>
                  </a:lnTo>
                  <a:lnTo>
                    <a:pt x="21600" y="10270"/>
                  </a:lnTo>
                  <a:lnTo>
                    <a:pt x="21555" y="8257"/>
                  </a:lnTo>
                  <a:lnTo>
                    <a:pt x="20950" y="6666"/>
                  </a:lnTo>
                  <a:lnTo>
                    <a:pt x="20218" y="5620"/>
                  </a:lnTo>
                  <a:lnTo>
                    <a:pt x="19621" y="4509"/>
                  </a:lnTo>
                  <a:lnTo>
                    <a:pt x="19393" y="3031"/>
                  </a:lnTo>
                  <a:lnTo>
                    <a:pt x="20462" y="2077"/>
                  </a:lnTo>
                  <a:lnTo>
                    <a:pt x="19251" y="2155"/>
                  </a:lnTo>
                  <a:lnTo>
                    <a:pt x="14670" y="1156"/>
                  </a:lnTo>
                  <a:lnTo>
                    <a:pt x="9602" y="0"/>
                  </a:lnTo>
                  <a:lnTo>
                    <a:pt x="4614" y="16"/>
                  </a:lnTo>
                  <a:lnTo>
                    <a:pt x="4367" y="995"/>
                  </a:lnTo>
                  <a:lnTo>
                    <a:pt x="4671" y="2308"/>
                  </a:lnTo>
                  <a:lnTo>
                    <a:pt x="4241" y="3572"/>
                  </a:lnTo>
                  <a:lnTo>
                    <a:pt x="2944" y="5214"/>
                  </a:lnTo>
                  <a:lnTo>
                    <a:pt x="1542" y="6485"/>
                  </a:lnTo>
                  <a:lnTo>
                    <a:pt x="753" y="7707"/>
                  </a:lnTo>
                  <a:lnTo>
                    <a:pt x="473" y="8841"/>
                  </a:lnTo>
                  <a:lnTo>
                    <a:pt x="0" y="987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3" name="AutoShape 22">
              <a:extLst>
                <a:ext uri="{FF2B5EF4-FFF2-40B4-BE49-F238E27FC236}">
                  <a16:creationId xmlns:a16="http://schemas.microsoft.com/office/drawing/2014/main" id="{A3CD686E-F823-467E-A963-F934195F261F}"/>
                </a:ext>
              </a:extLst>
            </p:cNvPr>
            <p:cNvSpPr>
              <a:spLocks/>
            </p:cNvSpPr>
            <p:nvPr/>
          </p:nvSpPr>
          <p:spPr bwMode="auto">
            <a:xfrm>
              <a:off x="5618727" y="4558181"/>
              <a:ext cx="712127" cy="759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771" y="20909"/>
                  </a:moveTo>
                  <a:lnTo>
                    <a:pt x="11106" y="21273"/>
                  </a:lnTo>
                  <a:lnTo>
                    <a:pt x="9102" y="21228"/>
                  </a:lnTo>
                  <a:lnTo>
                    <a:pt x="7339" y="20640"/>
                  </a:lnTo>
                  <a:lnTo>
                    <a:pt x="6221" y="20147"/>
                  </a:lnTo>
                  <a:lnTo>
                    <a:pt x="5244" y="20430"/>
                  </a:lnTo>
                  <a:lnTo>
                    <a:pt x="4135" y="21043"/>
                  </a:lnTo>
                  <a:lnTo>
                    <a:pt x="2628" y="21600"/>
                  </a:lnTo>
                  <a:lnTo>
                    <a:pt x="1392" y="20999"/>
                  </a:lnTo>
                  <a:lnTo>
                    <a:pt x="276" y="19984"/>
                  </a:lnTo>
                  <a:lnTo>
                    <a:pt x="0" y="18387"/>
                  </a:lnTo>
                  <a:lnTo>
                    <a:pt x="1293" y="17463"/>
                  </a:lnTo>
                  <a:lnTo>
                    <a:pt x="2484" y="15913"/>
                  </a:lnTo>
                  <a:lnTo>
                    <a:pt x="3863" y="14023"/>
                  </a:lnTo>
                  <a:lnTo>
                    <a:pt x="4579" y="11261"/>
                  </a:lnTo>
                  <a:lnTo>
                    <a:pt x="4478" y="8866"/>
                  </a:lnTo>
                  <a:lnTo>
                    <a:pt x="4006" y="6937"/>
                  </a:lnTo>
                  <a:lnTo>
                    <a:pt x="2976" y="4812"/>
                  </a:lnTo>
                  <a:lnTo>
                    <a:pt x="2818" y="2580"/>
                  </a:lnTo>
                  <a:lnTo>
                    <a:pt x="3468" y="1617"/>
                  </a:lnTo>
                  <a:lnTo>
                    <a:pt x="4821" y="939"/>
                  </a:lnTo>
                  <a:lnTo>
                    <a:pt x="6531" y="0"/>
                  </a:lnTo>
                  <a:lnTo>
                    <a:pt x="8204" y="62"/>
                  </a:lnTo>
                  <a:lnTo>
                    <a:pt x="10956" y="788"/>
                  </a:lnTo>
                  <a:lnTo>
                    <a:pt x="13827" y="2251"/>
                  </a:lnTo>
                  <a:lnTo>
                    <a:pt x="14737" y="2923"/>
                  </a:lnTo>
                  <a:lnTo>
                    <a:pt x="15915" y="3145"/>
                  </a:lnTo>
                  <a:lnTo>
                    <a:pt x="17812" y="2806"/>
                  </a:lnTo>
                  <a:lnTo>
                    <a:pt x="19382" y="2289"/>
                  </a:lnTo>
                  <a:lnTo>
                    <a:pt x="19065" y="4145"/>
                  </a:lnTo>
                  <a:lnTo>
                    <a:pt x="19654" y="5897"/>
                  </a:lnTo>
                  <a:lnTo>
                    <a:pt x="20279" y="7272"/>
                  </a:lnTo>
                  <a:lnTo>
                    <a:pt x="21202" y="8847"/>
                  </a:lnTo>
                  <a:lnTo>
                    <a:pt x="21600" y="10263"/>
                  </a:lnTo>
                  <a:lnTo>
                    <a:pt x="21121" y="10981"/>
                  </a:lnTo>
                  <a:lnTo>
                    <a:pt x="19916" y="10771"/>
                  </a:lnTo>
                  <a:lnTo>
                    <a:pt x="18877" y="10109"/>
                  </a:lnTo>
                  <a:lnTo>
                    <a:pt x="17848" y="9894"/>
                  </a:lnTo>
                  <a:lnTo>
                    <a:pt x="16696" y="10451"/>
                  </a:lnTo>
                  <a:lnTo>
                    <a:pt x="15213" y="11186"/>
                  </a:lnTo>
                  <a:lnTo>
                    <a:pt x="13507" y="12042"/>
                  </a:lnTo>
                  <a:lnTo>
                    <a:pt x="12546" y="13220"/>
                  </a:lnTo>
                  <a:lnTo>
                    <a:pt x="12005" y="14346"/>
                  </a:lnTo>
                  <a:lnTo>
                    <a:pt x="11843" y="15759"/>
                  </a:lnTo>
                  <a:lnTo>
                    <a:pt x="12225" y="18301"/>
                  </a:lnTo>
                  <a:lnTo>
                    <a:pt x="12771" y="209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4" name="AutoShape 23">
              <a:extLst>
                <a:ext uri="{FF2B5EF4-FFF2-40B4-BE49-F238E27FC236}">
                  <a16:creationId xmlns:a16="http://schemas.microsoft.com/office/drawing/2014/main" id="{D105A005-D144-4B83-8A9A-0A8A2CDD0D5D}"/>
                </a:ext>
              </a:extLst>
            </p:cNvPr>
            <p:cNvSpPr>
              <a:spLocks/>
            </p:cNvSpPr>
            <p:nvPr/>
          </p:nvSpPr>
          <p:spPr bwMode="auto">
            <a:xfrm>
              <a:off x="4342411" y="4942011"/>
              <a:ext cx="1085757" cy="12857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03" y="9213"/>
                  </a:moveTo>
                  <a:lnTo>
                    <a:pt x="19822" y="10028"/>
                  </a:lnTo>
                  <a:lnTo>
                    <a:pt x="19734" y="11083"/>
                  </a:lnTo>
                  <a:lnTo>
                    <a:pt x="19133" y="11794"/>
                  </a:lnTo>
                  <a:lnTo>
                    <a:pt x="18231" y="12224"/>
                  </a:lnTo>
                  <a:lnTo>
                    <a:pt x="17541" y="12439"/>
                  </a:lnTo>
                  <a:lnTo>
                    <a:pt x="16835" y="12537"/>
                  </a:lnTo>
                  <a:lnTo>
                    <a:pt x="16227" y="13146"/>
                  </a:lnTo>
                  <a:lnTo>
                    <a:pt x="15941" y="13961"/>
                  </a:lnTo>
                  <a:lnTo>
                    <a:pt x="15820" y="15120"/>
                  </a:lnTo>
                  <a:lnTo>
                    <a:pt x="16233" y="15903"/>
                  </a:lnTo>
                  <a:lnTo>
                    <a:pt x="17008" y="16457"/>
                  </a:lnTo>
                  <a:lnTo>
                    <a:pt x="17552" y="17188"/>
                  </a:lnTo>
                  <a:lnTo>
                    <a:pt x="17745" y="18169"/>
                  </a:lnTo>
                  <a:lnTo>
                    <a:pt x="17072" y="17711"/>
                  </a:lnTo>
                  <a:lnTo>
                    <a:pt x="16260" y="17740"/>
                  </a:lnTo>
                  <a:lnTo>
                    <a:pt x="15411" y="18123"/>
                  </a:lnTo>
                  <a:lnTo>
                    <a:pt x="14812" y="19130"/>
                  </a:lnTo>
                  <a:lnTo>
                    <a:pt x="14313" y="20501"/>
                  </a:lnTo>
                  <a:lnTo>
                    <a:pt x="13839" y="21138"/>
                  </a:lnTo>
                  <a:lnTo>
                    <a:pt x="13036" y="21359"/>
                  </a:lnTo>
                  <a:lnTo>
                    <a:pt x="12335" y="21192"/>
                  </a:lnTo>
                  <a:lnTo>
                    <a:pt x="11506" y="20186"/>
                  </a:lnTo>
                  <a:lnTo>
                    <a:pt x="10910" y="19324"/>
                  </a:lnTo>
                  <a:lnTo>
                    <a:pt x="10259" y="18636"/>
                  </a:lnTo>
                  <a:lnTo>
                    <a:pt x="9603" y="18502"/>
                  </a:lnTo>
                  <a:lnTo>
                    <a:pt x="8995" y="18836"/>
                  </a:lnTo>
                  <a:lnTo>
                    <a:pt x="8487" y="19663"/>
                  </a:lnTo>
                  <a:lnTo>
                    <a:pt x="7916" y="20196"/>
                  </a:lnTo>
                  <a:lnTo>
                    <a:pt x="7377" y="20769"/>
                  </a:lnTo>
                  <a:lnTo>
                    <a:pt x="6677" y="21049"/>
                  </a:lnTo>
                  <a:lnTo>
                    <a:pt x="5953" y="21130"/>
                  </a:lnTo>
                  <a:lnTo>
                    <a:pt x="5122" y="21295"/>
                  </a:lnTo>
                  <a:lnTo>
                    <a:pt x="4670" y="21563"/>
                  </a:lnTo>
                  <a:lnTo>
                    <a:pt x="4343" y="21221"/>
                  </a:lnTo>
                  <a:lnTo>
                    <a:pt x="3862" y="20935"/>
                  </a:lnTo>
                  <a:lnTo>
                    <a:pt x="3122" y="21030"/>
                  </a:lnTo>
                  <a:lnTo>
                    <a:pt x="2719" y="21479"/>
                  </a:lnTo>
                  <a:lnTo>
                    <a:pt x="1924" y="21600"/>
                  </a:lnTo>
                  <a:lnTo>
                    <a:pt x="1110" y="21261"/>
                  </a:lnTo>
                  <a:lnTo>
                    <a:pt x="0" y="19979"/>
                  </a:lnTo>
                  <a:lnTo>
                    <a:pt x="1145" y="19658"/>
                  </a:lnTo>
                  <a:lnTo>
                    <a:pt x="2183" y="19316"/>
                  </a:lnTo>
                  <a:lnTo>
                    <a:pt x="4485" y="17879"/>
                  </a:lnTo>
                  <a:lnTo>
                    <a:pt x="5871" y="17341"/>
                  </a:lnTo>
                  <a:lnTo>
                    <a:pt x="6875" y="16481"/>
                  </a:lnTo>
                  <a:lnTo>
                    <a:pt x="8181" y="15435"/>
                  </a:lnTo>
                  <a:lnTo>
                    <a:pt x="8873" y="14448"/>
                  </a:lnTo>
                  <a:lnTo>
                    <a:pt x="9211" y="13196"/>
                  </a:lnTo>
                  <a:lnTo>
                    <a:pt x="9597" y="12001"/>
                  </a:lnTo>
                  <a:lnTo>
                    <a:pt x="10434" y="11394"/>
                  </a:lnTo>
                  <a:lnTo>
                    <a:pt x="10808" y="10461"/>
                  </a:lnTo>
                  <a:lnTo>
                    <a:pt x="11116" y="9638"/>
                  </a:lnTo>
                  <a:lnTo>
                    <a:pt x="11549" y="8874"/>
                  </a:lnTo>
                  <a:lnTo>
                    <a:pt x="12181" y="8210"/>
                  </a:lnTo>
                  <a:lnTo>
                    <a:pt x="13124" y="7697"/>
                  </a:lnTo>
                  <a:lnTo>
                    <a:pt x="14680" y="6746"/>
                  </a:lnTo>
                  <a:lnTo>
                    <a:pt x="16150" y="5194"/>
                  </a:lnTo>
                  <a:lnTo>
                    <a:pt x="16797" y="3736"/>
                  </a:lnTo>
                  <a:lnTo>
                    <a:pt x="16744" y="2364"/>
                  </a:lnTo>
                  <a:lnTo>
                    <a:pt x="16738" y="1232"/>
                  </a:lnTo>
                  <a:lnTo>
                    <a:pt x="17286" y="0"/>
                  </a:lnTo>
                  <a:lnTo>
                    <a:pt x="18770" y="811"/>
                  </a:lnTo>
                  <a:lnTo>
                    <a:pt x="20303" y="1630"/>
                  </a:lnTo>
                  <a:lnTo>
                    <a:pt x="21600" y="3062"/>
                  </a:lnTo>
                  <a:lnTo>
                    <a:pt x="21309" y="3834"/>
                  </a:lnTo>
                  <a:lnTo>
                    <a:pt x="20583" y="4203"/>
                  </a:lnTo>
                  <a:lnTo>
                    <a:pt x="19795" y="4838"/>
                  </a:lnTo>
                  <a:lnTo>
                    <a:pt x="19613" y="5459"/>
                  </a:lnTo>
                  <a:lnTo>
                    <a:pt x="19621" y="6291"/>
                  </a:lnTo>
                  <a:lnTo>
                    <a:pt x="20515" y="7616"/>
                  </a:lnTo>
                  <a:lnTo>
                    <a:pt x="20986" y="7928"/>
                  </a:lnTo>
                  <a:lnTo>
                    <a:pt x="20239" y="8549"/>
                  </a:lnTo>
                  <a:lnTo>
                    <a:pt x="19903" y="921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5" name="AutoShape 24">
              <a:extLst>
                <a:ext uri="{FF2B5EF4-FFF2-40B4-BE49-F238E27FC236}">
                  <a16:creationId xmlns:a16="http://schemas.microsoft.com/office/drawing/2014/main" id="{98BF669B-6665-42DB-9996-075CD2E707C3}"/>
                </a:ext>
              </a:extLst>
            </p:cNvPr>
            <p:cNvSpPr>
              <a:spLocks/>
            </p:cNvSpPr>
            <p:nvPr/>
          </p:nvSpPr>
          <p:spPr bwMode="auto">
            <a:xfrm>
              <a:off x="4567185" y="5147872"/>
              <a:ext cx="196456" cy="3988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035" y="1710"/>
                  </a:moveTo>
                  <a:lnTo>
                    <a:pt x="17669" y="3500"/>
                  </a:lnTo>
                  <a:lnTo>
                    <a:pt x="16372" y="5354"/>
                  </a:lnTo>
                  <a:lnTo>
                    <a:pt x="14548" y="7805"/>
                  </a:lnTo>
                  <a:lnTo>
                    <a:pt x="15016" y="9861"/>
                  </a:lnTo>
                  <a:lnTo>
                    <a:pt x="18079" y="11151"/>
                  </a:lnTo>
                  <a:lnTo>
                    <a:pt x="21236" y="11541"/>
                  </a:lnTo>
                  <a:lnTo>
                    <a:pt x="21600" y="13248"/>
                  </a:lnTo>
                  <a:lnTo>
                    <a:pt x="20697" y="15028"/>
                  </a:lnTo>
                  <a:lnTo>
                    <a:pt x="16424" y="17791"/>
                  </a:lnTo>
                  <a:lnTo>
                    <a:pt x="13104" y="19524"/>
                  </a:lnTo>
                  <a:lnTo>
                    <a:pt x="9566" y="21600"/>
                  </a:lnTo>
                  <a:lnTo>
                    <a:pt x="4890" y="21272"/>
                  </a:lnTo>
                  <a:lnTo>
                    <a:pt x="3384" y="19175"/>
                  </a:lnTo>
                  <a:lnTo>
                    <a:pt x="2883" y="15907"/>
                  </a:lnTo>
                  <a:lnTo>
                    <a:pt x="2914" y="13571"/>
                  </a:lnTo>
                  <a:lnTo>
                    <a:pt x="239" y="12520"/>
                  </a:lnTo>
                  <a:lnTo>
                    <a:pt x="0" y="10526"/>
                  </a:lnTo>
                  <a:lnTo>
                    <a:pt x="4089" y="8892"/>
                  </a:lnTo>
                  <a:lnTo>
                    <a:pt x="5215" y="6421"/>
                  </a:lnTo>
                  <a:lnTo>
                    <a:pt x="7398" y="3548"/>
                  </a:lnTo>
                  <a:lnTo>
                    <a:pt x="10343" y="952"/>
                  </a:lnTo>
                  <a:lnTo>
                    <a:pt x="14109" y="0"/>
                  </a:lnTo>
                  <a:lnTo>
                    <a:pt x="17035" y="171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6" name="AutoShape 25">
              <a:extLst>
                <a:ext uri="{FF2B5EF4-FFF2-40B4-BE49-F238E27FC236}">
                  <a16:creationId xmlns:a16="http://schemas.microsoft.com/office/drawing/2014/main" id="{A7B1E7B8-DEBD-40CD-A755-DF826553C65C}"/>
                </a:ext>
              </a:extLst>
            </p:cNvPr>
            <p:cNvSpPr>
              <a:spLocks/>
            </p:cNvSpPr>
            <p:nvPr/>
          </p:nvSpPr>
          <p:spPr bwMode="auto">
            <a:xfrm>
              <a:off x="5126920" y="5251076"/>
              <a:ext cx="1059705" cy="790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92" y="2600"/>
                  </a:moveTo>
                  <a:lnTo>
                    <a:pt x="20241" y="4463"/>
                  </a:lnTo>
                  <a:lnTo>
                    <a:pt x="20697" y="6002"/>
                  </a:lnTo>
                  <a:lnTo>
                    <a:pt x="21091" y="7880"/>
                  </a:lnTo>
                  <a:lnTo>
                    <a:pt x="21376" y="9714"/>
                  </a:lnTo>
                  <a:lnTo>
                    <a:pt x="21565" y="10691"/>
                  </a:lnTo>
                  <a:lnTo>
                    <a:pt x="21600" y="12123"/>
                  </a:lnTo>
                  <a:lnTo>
                    <a:pt x="21567" y="13482"/>
                  </a:lnTo>
                  <a:lnTo>
                    <a:pt x="21337" y="14879"/>
                  </a:lnTo>
                  <a:lnTo>
                    <a:pt x="21222" y="16175"/>
                  </a:lnTo>
                  <a:lnTo>
                    <a:pt x="20686" y="17930"/>
                  </a:lnTo>
                  <a:lnTo>
                    <a:pt x="19919" y="20329"/>
                  </a:lnTo>
                  <a:lnTo>
                    <a:pt x="19083" y="19509"/>
                  </a:lnTo>
                  <a:lnTo>
                    <a:pt x="18104" y="19280"/>
                  </a:lnTo>
                  <a:lnTo>
                    <a:pt x="17299" y="19706"/>
                  </a:lnTo>
                  <a:lnTo>
                    <a:pt x="16541" y="20386"/>
                  </a:lnTo>
                  <a:lnTo>
                    <a:pt x="16269" y="21382"/>
                  </a:lnTo>
                  <a:lnTo>
                    <a:pt x="15426" y="21555"/>
                  </a:lnTo>
                  <a:lnTo>
                    <a:pt x="14469" y="20759"/>
                  </a:lnTo>
                  <a:lnTo>
                    <a:pt x="13680" y="19540"/>
                  </a:lnTo>
                  <a:lnTo>
                    <a:pt x="12522" y="18337"/>
                  </a:lnTo>
                  <a:lnTo>
                    <a:pt x="11487" y="16918"/>
                  </a:lnTo>
                  <a:lnTo>
                    <a:pt x="10395" y="16041"/>
                  </a:lnTo>
                  <a:lnTo>
                    <a:pt x="9535" y="16117"/>
                  </a:lnTo>
                  <a:lnTo>
                    <a:pt x="8506" y="16687"/>
                  </a:lnTo>
                  <a:lnTo>
                    <a:pt x="7535" y="18174"/>
                  </a:lnTo>
                  <a:lnTo>
                    <a:pt x="6761" y="19375"/>
                  </a:lnTo>
                  <a:lnTo>
                    <a:pt x="5830" y="20318"/>
                  </a:lnTo>
                  <a:lnTo>
                    <a:pt x="5102" y="20998"/>
                  </a:lnTo>
                  <a:lnTo>
                    <a:pt x="3941" y="21600"/>
                  </a:lnTo>
                  <a:lnTo>
                    <a:pt x="2779" y="21466"/>
                  </a:lnTo>
                  <a:lnTo>
                    <a:pt x="1998" y="21035"/>
                  </a:lnTo>
                  <a:lnTo>
                    <a:pt x="1848" y="19569"/>
                  </a:lnTo>
                  <a:lnTo>
                    <a:pt x="1365" y="18460"/>
                  </a:lnTo>
                  <a:lnTo>
                    <a:pt x="494" y="17620"/>
                  </a:lnTo>
                  <a:lnTo>
                    <a:pt x="0" y="16049"/>
                  </a:lnTo>
                  <a:lnTo>
                    <a:pt x="141" y="14110"/>
                  </a:lnTo>
                  <a:lnTo>
                    <a:pt x="432" y="12888"/>
                  </a:lnTo>
                  <a:lnTo>
                    <a:pt x="1105" y="11740"/>
                  </a:lnTo>
                  <a:lnTo>
                    <a:pt x="2164" y="11511"/>
                  </a:lnTo>
                  <a:lnTo>
                    <a:pt x="3485" y="10605"/>
                  </a:lnTo>
                  <a:lnTo>
                    <a:pt x="4039" y="9436"/>
                  </a:lnTo>
                  <a:lnTo>
                    <a:pt x="4283" y="6401"/>
                  </a:lnTo>
                  <a:lnTo>
                    <a:pt x="4612" y="5306"/>
                  </a:lnTo>
                  <a:lnTo>
                    <a:pt x="5425" y="4226"/>
                  </a:lnTo>
                  <a:lnTo>
                    <a:pt x="6384" y="4841"/>
                  </a:lnTo>
                  <a:lnTo>
                    <a:pt x="7888" y="4780"/>
                  </a:lnTo>
                  <a:lnTo>
                    <a:pt x="10246" y="4286"/>
                  </a:lnTo>
                  <a:lnTo>
                    <a:pt x="10992" y="3456"/>
                  </a:lnTo>
                  <a:lnTo>
                    <a:pt x="11412" y="2373"/>
                  </a:lnTo>
                  <a:lnTo>
                    <a:pt x="12054" y="1505"/>
                  </a:lnTo>
                  <a:lnTo>
                    <a:pt x="13030" y="782"/>
                  </a:lnTo>
                  <a:lnTo>
                    <a:pt x="14129" y="0"/>
                  </a:lnTo>
                  <a:lnTo>
                    <a:pt x="15660" y="977"/>
                  </a:lnTo>
                  <a:lnTo>
                    <a:pt x="16409" y="1304"/>
                  </a:lnTo>
                  <a:lnTo>
                    <a:pt x="17518" y="1349"/>
                  </a:lnTo>
                  <a:lnTo>
                    <a:pt x="18625" y="1023"/>
                  </a:lnTo>
                  <a:lnTo>
                    <a:pt x="19392" y="2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7" name="AutoShape 26">
              <a:extLst>
                <a:ext uri="{FF2B5EF4-FFF2-40B4-BE49-F238E27FC236}">
                  <a16:creationId xmlns:a16="http://schemas.microsoft.com/office/drawing/2014/main" id="{B17AD19E-1E97-440F-80BB-6AE7515A1FC4}"/>
                </a:ext>
              </a:extLst>
            </p:cNvPr>
            <p:cNvSpPr>
              <a:spLocks/>
            </p:cNvSpPr>
            <p:nvPr/>
          </p:nvSpPr>
          <p:spPr bwMode="auto">
            <a:xfrm>
              <a:off x="5231130" y="5829718"/>
              <a:ext cx="592325" cy="688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381" y="10024"/>
                  </a:moveTo>
                  <a:lnTo>
                    <a:pt x="3011" y="11734"/>
                  </a:lnTo>
                  <a:lnTo>
                    <a:pt x="3880" y="12828"/>
                  </a:lnTo>
                  <a:lnTo>
                    <a:pt x="4409" y="13857"/>
                  </a:lnTo>
                  <a:lnTo>
                    <a:pt x="4351" y="15488"/>
                  </a:lnTo>
                  <a:lnTo>
                    <a:pt x="4604" y="16555"/>
                  </a:lnTo>
                  <a:lnTo>
                    <a:pt x="5701" y="17593"/>
                  </a:lnTo>
                  <a:lnTo>
                    <a:pt x="7009" y="18687"/>
                  </a:lnTo>
                  <a:lnTo>
                    <a:pt x="8231" y="19851"/>
                  </a:lnTo>
                  <a:lnTo>
                    <a:pt x="9558" y="20997"/>
                  </a:lnTo>
                  <a:lnTo>
                    <a:pt x="10465" y="21600"/>
                  </a:lnTo>
                  <a:lnTo>
                    <a:pt x="12796" y="21027"/>
                  </a:lnTo>
                  <a:lnTo>
                    <a:pt x="15139" y="20017"/>
                  </a:lnTo>
                  <a:lnTo>
                    <a:pt x="16809" y="18859"/>
                  </a:lnTo>
                  <a:lnTo>
                    <a:pt x="18599" y="17177"/>
                  </a:lnTo>
                  <a:lnTo>
                    <a:pt x="20533" y="15705"/>
                  </a:lnTo>
                  <a:lnTo>
                    <a:pt x="21522" y="13974"/>
                  </a:lnTo>
                  <a:lnTo>
                    <a:pt x="21600" y="12237"/>
                  </a:lnTo>
                  <a:lnTo>
                    <a:pt x="20935" y="10410"/>
                  </a:lnTo>
                  <a:lnTo>
                    <a:pt x="20935" y="8348"/>
                  </a:lnTo>
                  <a:lnTo>
                    <a:pt x="20872" y="6210"/>
                  </a:lnTo>
                  <a:lnTo>
                    <a:pt x="21394" y="4459"/>
                  </a:lnTo>
                  <a:lnTo>
                    <a:pt x="19724" y="3222"/>
                  </a:lnTo>
                  <a:lnTo>
                    <a:pt x="18471" y="2495"/>
                  </a:lnTo>
                  <a:lnTo>
                    <a:pt x="17042" y="1149"/>
                  </a:lnTo>
                  <a:lnTo>
                    <a:pt x="15268" y="76"/>
                  </a:lnTo>
                  <a:lnTo>
                    <a:pt x="13228" y="0"/>
                  </a:lnTo>
                  <a:lnTo>
                    <a:pt x="11158" y="782"/>
                  </a:lnTo>
                  <a:lnTo>
                    <a:pt x="9367" y="2540"/>
                  </a:lnTo>
                  <a:lnTo>
                    <a:pt x="7725" y="4159"/>
                  </a:lnTo>
                  <a:lnTo>
                    <a:pt x="5767" y="5317"/>
                  </a:lnTo>
                  <a:lnTo>
                    <a:pt x="4039" y="6207"/>
                  </a:lnTo>
                  <a:lnTo>
                    <a:pt x="2374" y="6355"/>
                  </a:lnTo>
                  <a:lnTo>
                    <a:pt x="0" y="5878"/>
                  </a:lnTo>
                  <a:lnTo>
                    <a:pt x="1356" y="7093"/>
                  </a:lnTo>
                  <a:lnTo>
                    <a:pt x="2391" y="8182"/>
                  </a:lnTo>
                  <a:lnTo>
                    <a:pt x="2381" y="1002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8" name="AutoShape 27">
              <a:extLst>
                <a:ext uri="{FF2B5EF4-FFF2-40B4-BE49-F238E27FC236}">
                  <a16:creationId xmlns:a16="http://schemas.microsoft.com/office/drawing/2014/main" id="{2005C1A8-E2C4-4C29-BC40-1CCE5BD3F477}"/>
                </a:ext>
              </a:extLst>
            </p:cNvPr>
            <p:cNvSpPr>
              <a:spLocks/>
            </p:cNvSpPr>
            <p:nvPr/>
          </p:nvSpPr>
          <p:spPr bwMode="auto">
            <a:xfrm>
              <a:off x="5510760" y="5947635"/>
              <a:ext cx="713545" cy="74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78"/>
                  </a:moveTo>
                  <a:lnTo>
                    <a:pt x="19927" y="21356"/>
                  </a:lnTo>
                  <a:lnTo>
                    <a:pt x="18718" y="20356"/>
                  </a:lnTo>
                  <a:lnTo>
                    <a:pt x="17515" y="18737"/>
                  </a:lnTo>
                  <a:lnTo>
                    <a:pt x="15954" y="18617"/>
                  </a:lnTo>
                  <a:lnTo>
                    <a:pt x="14234" y="19116"/>
                  </a:lnTo>
                  <a:lnTo>
                    <a:pt x="12542" y="19644"/>
                  </a:lnTo>
                  <a:lnTo>
                    <a:pt x="11758" y="20924"/>
                  </a:lnTo>
                  <a:lnTo>
                    <a:pt x="10751" y="21600"/>
                  </a:lnTo>
                  <a:lnTo>
                    <a:pt x="8883" y="21419"/>
                  </a:lnTo>
                  <a:lnTo>
                    <a:pt x="7679" y="20738"/>
                  </a:lnTo>
                  <a:lnTo>
                    <a:pt x="6477" y="19861"/>
                  </a:lnTo>
                  <a:lnTo>
                    <a:pt x="4965" y="19197"/>
                  </a:lnTo>
                  <a:lnTo>
                    <a:pt x="3184" y="19049"/>
                  </a:lnTo>
                  <a:lnTo>
                    <a:pt x="1540" y="17477"/>
                  </a:lnTo>
                  <a:lnTo>
                    <a:pt x="0" y="16418"/>
                  </a:lnTo>
                  <a:lnTo>
                    <a:pt x="1956" y="15874"/>
                  </a:lnTo>
                  <a:lnTo>
                    <a:pt x="3931" y="14844"/>
                  </a:lnTo>
                  <a:lnTo>
                    <a:pt x="6064" y="12980"/>
                  </a:lnTo>
                  <a:lnTo>
                    <a:pt x="7311" y="11704"/>
                  </a:lnTo>
                  <a:lnTo>
                    <a:pt x="8506" y="10873"/>
                  </a:lnTo>
                  <a:lnTo>
                    <a:pt x="9111" y="9236"/>
                  </a:lnTo>
                  <a:lnTo>
                    <a:pt x="9317" y="7672"/>
                  </a:lnTo>
                  <a:lnTo>
                    <a:pt x="8639" y="6134"/>
                  </a:lnTo>
                  <a:lnTo>
                    <a:pt x="8639" y="2026"/>
                  </a:lnTo>
                  <a:lnTo>
                    <a:pt x="9033" y="505"/>
                  </a:lnTo>
                  <a:lnTo>
                    <a:pt x="10791" y="2087"/>
                  </a:lnTo>
                  <a:lnTo>
                    <a:pt x="11666" y="2384"/>
                  </a:lnTo>
                  <a:lnTo>
                    <a:pt x="12600" y="2062"/>
                  </a:lnTo>
                  <a:lnTo>
                    <a:pt x="12793" y="1202"/>
                  </a:lnTo>
                  <a:lnTo>
                    <a:pt x="15003" y="0"/>
                  </a:lnTo>
                  <a:lnTo>
                    <a:pt x="16964" y="55"/>
                  </a:lnTo>
                  <a:lnTo>
                    <a:pt x="18150" y="1027"/>
                  </a:lnTo>
                  <a:lnTo>
                    <a:pt x="16913" y="2961"/>
                  </a:lnTo>
                  <a:lnTo>
                    <a:pt x="16167" y="4513"/>
                  </a:lnTo>
                  <a:lnTo>
                    <a:pt x="15485" y="6833"/>
                  </a:lnTo>
                  <a:lnTo>
                    <a:pt x="15769" y="9282"/>
                  </a:lnTo>
                  <a:lnTo>
                    <a:pt x="15682" y="11944"/>
                  </a:lnTo>
                  <a:lnTo>
                    <a:pt x="16008" y="14125"/>
                  </a:lnTo>
                  <a:lnTo>
                    <a:pt x="16687" y="15972"/>
                  </a:lnTo>
                  <a:lnTo>
                    <a:pt x="17953" y="17577"/>
                  </a:lnTo>
                  <a:lnTo>
                    <a:pt x="19023" y="18515"/>
                  </a:lnTo>
                  <a:lnTo>
                    <a:pt x="19937" y="19864"/>
                  </a:lnTo>
                  <a:lnTo>
                    <a:pt x="21116" y="20474"/>
                  </a:lnTo>
                  <a:lnTo>
                    <a:pt x="21600" y="2157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9" name="AutoShape 28">
              <a:extLst>
                <a:ext uri="{FF2B5EF4-FFF2-40B4-BE49-F238E27FC236}">
                  <a16:creationId xmlns:a16="http://schemas.microsoft.com/office/drawing/2014/main" id="{D3C6FCBC-E136-4C78-97FC-11BC709B1482}"/>
                </a:ext>
              </a:extLst>
            </p:cNvPr>
            <p:cNvSpPr>
              <a:spLocks/>
            </p:cNvSpPr>
            <p:nvPr/>
          </p:nvSpPr>
          <p:spPr bwMode="auto">
            <a:xfrm>
              <a:off x="5609565" y="6579106"/>
              <a:ext cx="617582" cy="787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68" y="6969"/>
                  </a:moveTo>
                  <a:lnTo>
                    <a:pt x="8175" y="7659"/>
                  </a:lnTo>
                  <a:lnTo>
                    <a:pt x="7397" y="8778"/>
                  </a:lnTo>
                  <a:lnTo>
                    <a:pt x="6109" y="9892"/>
                  </a:lnTo>
                  <a:lnTo>
                    <a:pt x="4806" y="10743"/>
                  </a:lnTo>
                  <a:lnTo>
                    <a:pt x="3772" y="11534"/>
                  </a:lnTo>
                  <a:lnTo>
                    <a:pt x="3449" y="12998"/>
                  </a:lnTo>
                  <a:lnTo>
                    <a:pt x="3398" y="14326"/>
                  </a:lnTo>
                  <a:lnTo>
                    <a:pt x="3504" y="15965"/>
                  </a:lnTo>
                  <a:lnTo>
                    <a:pt x="3664" y="17680"/>
                  </a:lnTo>
                  <a:lnTo>
                    <a:pt x="4328" y="18768"/>
                  </a:lnTo>
                  <a:lnTo>
                    <a:pt x="4676" y="20325"/>
                  </a:lnTo>
                  <a:lnTo>
                    <a:pt x="5217" y="21418"/>
                  </a:lnTo>
                  <a:lnTo>
                    <a:pt x="6658" y="21600"/>
                  </a:lnTo>
                  <a:lnTo>
                    <a:pt x="8020" y="20749"/>
                  </a:lnTo>
                  <a:lnTo>
                    <a:pt x="8520" y="19068"/>
                  </a:lnTo>
                  <a:lnTo>
                    <a:pt x="9539" y="17825"/>
                  </a:lnTo>
                  <a:lnTo>
                    <a:pt x="11757" y="16549"/>
                  </a:lnTo>
                  <a:lnTo>
                    <a:pt x="13646" y="15662"/>
                  </a:lnTo>
                  <a:lnTo>
                    <a:pt x="14721" y="14055"/>
                  </a:lnTo>
                  <a:lnTo>
                    <a:pt x="14971" y="12139"/>
                  </a:lnTo>
                  <a:lnTo>
                    <a:pt x="15258" y="9413"/>
                  </a:lnTo>
                  <a:lnTo>
                    <a:pt x="15657" y="6697"/>
                  </a:lnTo>
                  <a:lnTo>
                    <a:pt x="18058" y="5086"/>
                  </a:lnTo>
                  <a:lnTo>
                    <a:pt x="20753" y="4218"/>
                  </a:lnTo>
                  <a:lnTo>
                    <a:pt x="21600" y="3130"/>
                  </a:lnTo>
                  <a:lnTo>
                    <a:pt x="19823" y="2616"/>
                  </a:lnTo>
                  <a:lnTo>
                    <a:pt x="18405" y="1758"/>
                  </a:lnTo>
                  <a:lnTo>
                    <a:pt x="17255" y="317"/>
                  </a:lnTo>
                  <a:lnTo>
                    <a:pt x="15034" y="0"/>
                  </a:lnTo>
                  <a:lnTo>
                    <a:pt x="10622" y="1003"/>
                  </a:lnTo>
                  <a:lnTo>
                    <a:pt x="9894" y="2131"/>
                  </a:lnTo>
                  <a:lnTo>
                    <a:pt x="9211" y="2898"/>
                  </a:lnTo>
                  <a:lnTo>
                    <a:pt x="7024" y="2740"/>
                  </a:lnTo>
                  <a:lnTo>
                    <a:pt x="4414" y="1401"/>
                  </a:lnTo>
                  <a:lnTo>
                    <a:pt x="2514" y="682"/>
                  </a:lnTo>
                  <a:lnTo>
                    <a:pt x="0" y="563"/>
                  </a:lnTo>
                  <a:lnTo>
                    <a:pt x="809" y="1662"/>
                  </a:lnTo>
                  <a:lnTo>
                    <a:pt x="1363" y="2848"/>
                  </a:lnTo>
                  <a:lnTo>
                    <a:pt x="1919" y="4423"/>
                  </a:lnTo>
                  <a:lnTo>
                    <a:pt x="2386" y="6025"/>
                  </a:lnTo>
                  <a:lnTo>
                    <a:pt x="2154" y="7416"/>
                  </a:lnTo>
                  <a:lnTo>
                    <a:pt x="4405" y="6823"/>
                  </a:lnTo>
                  <a:lnTo>
                    <a:pt x="6208" y="6828"/>
                  </a:lnTo>
                  <a:lnTo>
                    <a:pt x="7368" y="696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0" name="AutoShape 29">
              <a:extLst>
                <a:ext uri="{FF2B5EF4-FFF2-40B4-BE49-F238E27FC236}">
                  <a16:creationId xmlns:a16="http://schemas.microsoft.com/office/drawing/2014/main" id="{273D710C-C6B3-43BD-870E-447CBAA32138}"/>
                </a:ext>
              </a:extLst>
            </p:cNvPr>
            <p:cNvSpPr>
              <a:spLocks/>
            </p:cNvSpPr>
            <p:nvPr/>
          </p:nvSpPr>
          <p:spPr bwMode="auto">
            <a:xfrm>
              <a:off x="4816305" y="5987405"/>
              <a:ext cx="710162" cy="775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68" y="5951"/>
                  </a:moveTo>
                  <a:lnTo>
                    <a:pt x="3281" y="6960"/>
                  </a:lnTo>
                  <a:lnTo>
                    <a:pt x="1770" y="8177"/>
                  </a:lnTo>
                  <a:lnTo>
                    <a:pt x="592" y="9307"/>
                  </a:lnTo>
                  <a:lnTo>
                    <a:pt x="0" y="10388"/>
                  </a:lnTo>
                  <a:lnTo>
                    <a:pt x="178" y="11767"/>
                  </a:lnTo>
                  <a:lnTo>
                    <a:pt x="698" y="12725"/>
                  </a:lnTo>
                  <a:lnTo>
                    <a:pt x="1928" y="13523"/>
                  </a:lnTo>
                  <a:lnTo>
                    <a:pt x="3545" y="13681"/>
                  </a:lnTo>
                  <a:lnTo>
                    <a:pt x="4145" y="14399"/>
                  </a:lnTo>
                  <a:lnTo>
                    <a:pt x="4580" y="15574"/>
                  </a:lnTo>
                  <a:lnTo>
                    <a:pt x="4655" y="16931"/>
                  </a:lnTo>
                  <a:lnTo>
                    <a:pt x="4399" y="18417"/>
                  </a:lnTo>
                  <a:lnTo>
                    <a:pt x="4632" y="19571"/>
                  </a:lnTo>
                  <a:lnTo>
                    <a:pt x="5762" y="20639"/>
                  </a:lnTo>
                  <a:lnTo>
                    <a:pt x="7310" y="21600"/>
                  </a:lnTo>
                  <a:lnTo>
                    <a:pt x="9200" y="18845"/>
                  </a:lnTo>
                  <a:lnTo>
                    <a:pt x="11212" y="16824"/>
                  </a:lnTo>
                  <a:lnTo>
                    <a:pt x="12962" y="15357"/>
                  </a:lnTo>
                  <a:lnTo>
                    <a:pt x="14471" y="14329"/>
                  </a:lnTo>
                  <a:lnTo>
                    <a:pt x="15857" y="14035"/>
                  </a:lnTo>
                  <a:lnTo>
                    <a:pt x="17857" y="14538"/>
                  </a:lnTo>
                  <a:lnTo>
                    <a:pt x="20532" y="14739"/>
                  </a:lnTo>
                  <a:lnTo>
                    <a:pt x="21600" y="14720"/>
                  </a:lnTo>
                  <a:lnTo>
                    <a:pt x="19973" y="13277"/>
                  </a:lnTo>
                  <a:lnTo>
                    <a:pt x="17753" y="11127"/>
                  </a:lnTo>
                  <a:lnTo>
                    <a:pt x="16724" y="10268"/>
                  </a:lnTo>
                  <a:lnTo>
                    <a:pt x="16604" y="9283"/>
                  </a:lnTo>
                  <a:lnTo>
                    <a:pt x="16744" y="7738"/>
                  </a:lnTo>
                  <a:lnTo>
                    <a:pt x="16078" y="6552"/>
                  </a:lnTo>
                  <a:lnTo>
                    <a:pt x="15390" y="5875"/>
                  </a:lnTo>
                  <a:lnTo>
                    <a:pt x="14942" y="4528"/>
                  </a:lnTo>
                  <a:lnTo>
                    <a:pt x="15039" y="2697"/>
                  </a:lnTo>
                  <a:lnTo>
                    <a:pt x="12780" y="470"/>
                  </a:lnTo>
                  <a:lnTo>
                    <a:pt x="11527" y="76"/>
                  </a:lnTo>
                  <a:lnTo>
                    <a:pt x="10264" y="0"/>
                  </a:lnTo>
                  <a:lnTo>
                    <a:pt x="8868" y="733"/>
                  </a:lnTo>
                  <a:lnTo>
                    <a:pt x="7956" y="2251"/>
                  </a:lnTo>
                  <a:lnTo>
                    <a:pt x="7521" y="3755"/>
                  </a:lnTo>
                  <a:lnTo>
                    <a:pt x="6992" y="5056"/>
                  </a:lnTo>
                  <a:lnTo>
                    <a:pt x="6232" y="5889"/>
                  </a:lnTo>
                  <a:lnTo>
                    <a:pt x="4868" y="595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1" name="AutoShape 30">
              <a:extLst>
                <a:ext uri="{FF2B5EF4-FFF2-40B4-BE49-F238E27FC236}">
                  <a16:creationId xmlns:a16="http://schemas.microsoft.com/office/drawing/2014/main" id="{B9406C8A-1D14-449F-AD3D-83192C7D0857}"/>
                </a:ext>
              </a:extLst>
            </p:cNvPr>
            <p:cNvSpPr>
              <a:spLocks/>
            </p:cNvSpPr>
            <p:nvPr/>
          </p:nvSpPr>
          <p:spPr bwMode="auto">
            <a:xfrm>
              <a:off x="5047194" y="6479895"/>
              <a:ext cx="638666" cy="387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55" y="19193"/>
                  </a:moveTo>
                  <a:lnTo>
                    <a:pt x="12753" y="19000"/>
                  </a:lnTo>
                  <a:lnTo>
                    <a:pt x="10918" y="18420"/>
                  </a:lnTo>
                  <a:lnTo>
                    <a:pt x="9155" y="17395"/>
                  </a:lnTo>
                  <a:lnTo>
                    <a:pt x="7598" y="17129"/>
                  </a:lnTo>
                  <a:lnTo>
                    <a:pt x="6686" y="17894"/>
                  </a:lnTo>
                  <a:lnTo>
                    <a:pt x="6485" y="19814"/>
                  </a:lnTo>
                  <a:lnTo>
                    <a:pt x="7189" y="21600"/>
                  </a:lnTo>
                  <a:lnTo>
                    <a:pt x="5431" y="21080"/>
                  </a:lnTo>
                  <a:lnTo>
                    <a:pt x="3253" y="19406"/>
                  </a:lnTo>
                  <a:lnTo>
                    <a:pt x="1701" y="17551"/>
                  </a:lnTo>
                  <a:lnTo>
                    <a:pt x="0" y="15416"/>
                  </a:lnTo>
                  <a:lnTo>
                    <a:pt x="1928" y="10318"/>
                  </a:lnTo>
                  <a:lnTo>
                    <a:pt x="4436" y="5950"/>
                  </a:lnTo>
                  <a:lnTo>
                    <a:pt x="6671" y="2738"/>
                  </a:lnTo>
                  <a:lnTo>
                    <a:pt x="7985" y="678"/>
                  </a:lnTo>
                  <a:lnTo>
                    <a:pt x="10042" y="0"/>
                  </a:lnTo>
                  <a:lnTo>
                    <a:pt x="12118" y="1326"/>
                  </a:lnTo>
                  <a:lnTo>
                    <a:pt x="14171" y="1677"/>
                  </a:lnTo>
                  <a:lnTo>
                    <a:pt x="16305" y="1822"/>
                  </a:lnTo>
                  <a:lnTo>
                    <a:pt x="18221" y="4300"/>
                  </a:lnTo>
                  <a:lnTo>
                    <a:pt x="19842" y="7324"/>
                  </a:lnTo>
                  <a:lnTo>
                    <a:pt x="20835" y="11615"/>
                  </a:lnTo>
                  <a:lnTo>
                    <a:pt x="21485" y="15653"/>
                  </a:lnTo>
                  <a:lnTo>
                    <a:pt x="21600" y="17380"/>
                  </a:lnTo>
                  <a:lnTo>
                    <a:pt x="20326" y="17348"/>
                  </a:lnTo>
                  <a:lnTo>
                    <a:pt x="19142" y="18437"/>
                  </a:lnTo>
                  <a:lnTo>
                    <a:pt x="17626" y="18780"/>
                  </a:lnTo>
                  <a:lnTo>
                    <a:pt x="16428" y="18651"/>
                  </a:lnTo>
                  <a:lnTo>
                    <a:pt x="14955" y="1919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2" name="AutoShape 31">
              <a:extLst>
                <a:ext uri="{FF2B5EF4-FFF2-40B4-BE49-F238E27FC236}">
                  <a16:creationId xmlns:a16="http://schemas.microsoft.com/office/drawing/2014/main" id="{6924920C-F456-42BB-992D-826366CE23C3}"/>
                </a:ext>
              </a:extLst>
            </p:cNvPr>
            <p:cNvSpPr>
              <a:spLocks/>
            </p:cNvSpPr>
            <p:nvPr/>
          </p:nvSpPr>
          <p:spPr bwMode="auto">
            <a:xfrm>
              <a:off x="5226810" y="6776065"/>
              <a:ext cx="459404" cy="1664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47" y="17201"/>
                  </a:moveTo>
                  <a:lnTo>
                    <a:pt x="15693" y="17450"/>
                  </a:lnTo>
                  <a:lnTo>
                    <a:pt x="14139" y="18758"/>
                  </a:lnTo>
                  <a:lnTo>
                    <a:pt x="12528" y="21114"/>
                  </a:lnTo>
                  <a:lnTo>
                    <a:pt x="10070" y="20366"/>
                  </a:lnTo>
                  <a:lnTo>
                    <a:pt x="6903" y="20240"/>
                  </a:lnTo>
                  <a:lnTo>
                    <a:pt x="4423" y="21600"/>
                  </a:lnTo>
                  <a:lnTo>
                    <a:pt x="4032" y="17124"/>
                  </a:lnTo>
                  <a:lnTo>
                    <a:pt x="2517" y="14591"/>
                  </a:lnTo>
                  <a:lnTo>
                    <a:pt x="458" y="11390"/>
                  </a:lnTo>
                  <a:lnTo>
                    <a:pt x="0" y="6830"/>
                  </a:lnTo>
                  <a:lnTo>
                    <a:pt x="469" y="2281"/>
                  </a:lnTo>
                  <a:lnTo>
                    <a:pt x="2285" y="0"/>
                  </a:lnTo>
                  <a:lnTo>
                    <a:pt x="5176" y="1001"/>
                  </a:lnTo>
                  <a:lnTo>
                    <a:pt x="7193" y="3870"/>
                  </a:lnTo>
                  <a:lnTo>
                    <a:pt x="10605" y="5067"/>
                  </a:lnTo>
                  <a:lnTo>
                    <a:pt x="12542" y="4941"/>
                  </a:lnTo>
                  <a:lnTo>
                    <a:pt x="14239" y="3270"/>
                  </a:lnTo>
                  <a:lnTo>
                    <a:pt x="16175" y="4442"/>
                  </a:lnTo>
                  <a:lnTo>
                    <a:pt x="17530" y="2897"/>
                  </a:lnTo>
                  <a:lnTo>
                    <a:pt x="19854" y="753"/>
                  </a:lnTo>
                  <a:lnTo>
                    <a:pt x="21600" y="1089"/>
                  </a:lnTo>
                  <a:lnTo>
                    <a:pt x="21555" y="5702"/>
                  </a:lnTo>
                  <a:lnTo>
                    <a:pt x="21495" y="9255"/>
                  </a:lnTo>
                  <a:lnTo>
                    <a:pt x="19613" y="12173"/>
                  </a:lnTo>
                  <a:lnTo>
                    <a:pt x="18247" y="1720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3" name="AutoShape 32">
              <a:extLst>
                <a:ext uri="{FF2B5EF4-FFF2-40B4-BE49-F238E27FC236}">
                  <a16:creationId xmlns:a16="http://schemas.microsoft.com/office/drawing/2014/main" id="{B8486319-EBEA-4E17-A746-8B6BA5D3EE60}"/>
                </a:ext>
              </a:extLst>
            </p:cNvPr>
            <p:cNvSpPr>
              <a:spLocks/>
            </p:cNvSpPr>
            <p:nvPr/>
          </p:nvSpPr>
          <p:spPr bwMode="auto">
            <a:xfrm>
              <a:off x="5189981" y="6899454"/>
              <a:ext cx="485715" cy="3532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1" y="3487"/>
                  </a:moveTo>
                  <a:lnTo>
                    <a:pt x="18958" y="5955"/>
                  </a:lnTo>
                  <a:lnTo>
                    <a:pt x="20385" y="8896"/>
                  </a:lnTo>
                  <a:lnTo>
                    <a:pt x="21377" y="11405"/>
                  </a:lnTo>
                  <a:lnTo>
                    <a:pt x="21600" y="14325"/>
                  </a:lnTo>
                  <a:lnTo>
                    <a:pt x="21220" y="17011"/>
                  </a:lnTo>
                  <a:lnTo>
                    <a:pt x="19507" y="17998"/>
                  </a:lnTo>
                  <a:lnTo>
                    <a:pt x="17580" y="16170"/>
                  </a:lnTo>
                  <a:lnTo>
                    <a:pt x="16360" y="12968"/>
                  </a:lnTo>
                  <a:lnTo>
                    <a:pt x="14963" y="12228"/>
                  </a:lnTo>
                  <a:lnTo>
                    <a:pt x="12608" y="12410"/>
                  </a:lnTo>
                  <a:lnTo>
                    <a:pt x="10665" y="13103"/>
                  </a:lnTo>
                  <a:lnTo>
                    <a:pt x="9071" y="14273"/>
                  </a:lnTo>
                  <a:lnTo>
                    <a:pt x="7555" y="16940"/>
                  </a:lnTo>
                  <a:lnTo>
                    <a:pt x="6709" y="21600"/>
                  </a:lnTo>
                  <a:lnTo>
                    <a:pt x="4569" y="21465"/>
                  </a:lnTo>
                  <a:lnTo>
                    <a:pt x="3004" y="19109"/>
                  </a:lnTo>
                  <a:lnTo>
                    <a:pt x="3094" y="15624"/>
                  </a:lnTo>
                  <a:lnTo>
                    <a:pt x="2084" y="12375"/>
                  </a:lnTo>
                  <a:lnTo>
                    <a:pt x="0" y="11822"/>
                  </a:lnTo>
                  <a:lnTo>
                    <a:pt x="93" y="9519"/>
                  </a:lnTo>
                  <a:lnTo>
                    <a:pt x="1884" y="7486"/>
                  </a:lnTo>
                  <a:lnTo>
                    <a:pt x="4347" y="6099"/>
                  </a:lnTo>
                  <a:lnTo>
                    <a:pt x="5913" y="4324"/>
                  </a:lnTo>
                  <a:lnTo>
                    <a:pt x="5909" y="2179"/>
                  </a:lnTo>
                  <a:lnTo>
                    <a:pt x="7812" y="1231"/>
                  </a:lnTo>
                  <a:lnTo>
                    <a:pt x="11424" y="1555"/>
                  </a:lnTo>
                  <a:lnTo>
                    <a:pt x="13280" y="1953"/>
                  </a:lnTo>
                  <a:lnTo>
                    <a:pt x="15221" y="601"/>
                  </a:lnTo>
                  <a:lnTo>
                    <a:pt x="16844" y="0"/>
                  </a:lnTo>
                  <a:lnTo>
                    <a:pt x="19136" y="76"/>
                  </a:lnTo>
                  <a:lnTo>
                    <a:pt x="18891" y="3487"/>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4" name="AutoShape 33">
              <a:extLst>
                <a:ext uri="{FF2B5EF4-FFF2-40B4-BE49-F238E27FC236}">
                  <a16:creationId xmlns:a16="http://schemas.microsoft.com/office/drawing/2014/main" id="{64041DC3-296A-4C5C-8D6E-1112390004AE}"/>
                </a:ext>
              </a:extLst>
            </p:cNvPr>
            <p:cNvSpPr>
              <a:spLocks/>
            </p:cNvSpPr>
            <p:nvPr/>
          </p:nvSpPr>
          <p:spPr bwMode="auto">
            <a:xfrm>
              <a:off x="4308656" y="6032958"/>
              <a:ext cx="756420" cy="13144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75" y="3513"/>
                  </a:moveTo>
                  <a:lnTo>
                    <a:pt x="2700" y="4260"/>
                  </a:lnTo>
                  <a:lnTo>
                    <a:pt x="2836" y="5208"/>
                  </a:lnTo>
                  <a:lnTo>
                    <a:pt x="2842" y="6581"/>
                  </a:lnTo>
                  <a:lnTo>
                    <a:pt x="2937" y="7752"/>
                  </a:lnTo>
                  <a:lnTo>
                    <a:pt x="2330" y="8277"/>
                  </a:lnTo>
                  <a:lnTo>
                    <a:pt x="1755" y="8530"/>
                  </a:lnTo>
                  <a:lnTo>
                    <a:pt x="1993" y="9253"/>
                  </a:lnTo>
                  <a:lnTo>
                    <a:pt x="2650" y="10149"/>
                  </a:lnTo>
                  <a:lnTo>
                    <a:pt x="2607" y="10978"/>
                  </a:lnTo>
                  <a:lnTo>
                    <a:pt x="2531" y="12170"/>
                  </a:lnTo>
                  <a:lnTo>
                    <a:pt x="2077" y="12894"/>
                  </a:lnTo>
                  <a:lnTo>
                    <a:pt x="1263" y="13660"/>
                  </a:lnTo>
                  <a:lnTo>
                    <a:pt x="201" y="14024"/>
                  </a:lnTo>
                  <a:lnTo>
                    <a:pt x="0" y="14567"/>
                  </a:lnTo>
                  <a:lnTo>
                    <a:pt x="903" y="15276"/>
                  </a:lnTo>
                  <a:lnTo>
                    <a:pt x="2128" y="15950"/>
                  </a:lnTo>
                  <a:lnTo>
                    <a:pt x="3369" y="16773"/>
                  </a:lnTo>
                  <a:lnTo>
                    <a:pt x="3887" y="17790"/>
                  </a:lnTo>
                  <a:lnTo>
                    <a:pt x="4058" y="18724"/>
                  </a:lnTo>
                  <a:lnTo>
                    <a:pt x="4097" y="19972"/>
                  </a:lnTo>
                  <a:lnTo>
                    <a:pt x="3774" y="21065"/>
                  </a:lnTo>
                  <a:lnTo>
                    <a:pt x="5828" y="21294"/>
                  </a:lnTo>
                  <a:lnTo>
                    <a:pt x="6618" y="21600"/>
                  </a:lnTo>
                  <a:lnTo>
                    <a:pt x="9025" y="21565"/>
                  </a:lnTo>
                  <a:lnTo>
                    <a:pt x="10656" y="20501"/>
                  </a:lnTo>
                  <a:lnTo>
                    <a:pt x="12006" y="19340"/>
                  </a:lnTo>
                  <a:lnTo>
                    <a:pt x="13246" y="17974"/>
                  </a:lnTo>
                  <a:lnTo>
                    <a:pt x="14109" y="17090"/>
                  </a:lnTo>
                  <a:lnTo>
                    <a:pt x="14557" y="16228"/>
                  </a:lnTo>
                  <a:lnTo>
                    <a:pt x="14670" y="14802"/>
                  </a:lnTo>
                  <a:lnTo>
                    <a:pt x="14462" y="13866"/>
                  </a:lnTo>
                  <a:lnTo>
                    <a:pt x="14837" y="13334"/>
                  </a:lnTo>
                  <a:lnTo>
                    <a:pt x="16038" y="13128"/>
                  </a:lnTo>
                  <a:lnTo>
                    <a:pt x="18516" y="13250"/>
                  </a:lnTo>
                  <a:lnTo>
                    <a:pt x="19732" y="13256"/>
                  </a:lnTo>
                  <a:lnTo>
                    <a:pt x="20661" y="12872"/>
                  </a:lnTo>
                  <a:lnTo>
                    <a:pt x="21600" y="11855"/>
                  </a:lnTo>
                  <a:lnTo>
                    <a:pt x="20286" y="11374"/>
                  </a:lnTo>
                  <a:lnTo>
                    <a:pt x="19116" y="10788"/>
                  </a:lnTo>
                  <a:lnTo>
                    <a:pt x="18875" y="10040"/>
                  </a:lnTo>
                  <a:lnTo>
                    <a:pt x="19198" y="9279"/>
                  </a:lnTo>
                  <a:lnTo>
                    <a:pt x="19168" y="8333"/>
                  </a:lnTo>
                  <a:lnTo>
                    <a:pt x="18717" y="7695"/>
                  </a:lnTo>
                  <a:lnTo>
                    <a:pt x="18095" y="7218"/>
                  </a:lnTo>
                  <a:lnTo>
                    <a:pt x="16712" y="7114"/>
                  </a:lnTo>
                  <a:lnTo>
                    <a:pt x="15614" y="6738"/>
                  </a:lnTo>
                  <a:lnTo>
                    <a:pt x="15127" y="6049"/>
                  </a:lnTo>
                  <a:lnTo>
                    <a:pt x="14880" y="5407"/>
                  </a:lnTo>
                  <a:lnTo>
                    <a:pt x="15398" y="4792"/>
                  </a:lnTo>
                  <a:lnTo>
                    <a:pt x="16648" y="4017"/>
                  </a:lnTo>
                  <a:lnTo>
                    <a:pt x="18342" y="3360"/>
                  </a:lnTo>
                  <a:lnTo>
                    <a:pt x="19204" y="2775"/>
                  </a:lnTo>
                  <a:lnTo>
                    <a:pt x="18598" y="2482"/>
                  </a:lnTo>
                  <a:lnTo>
                    <a:pt x="17434" y="1479"/>
                  </a:lnTo>
                  <a:lnTo>
                    <a:pt x="16727" y="652"/>
                  </a:lnTo>
                  <a:lnTo>
                    <a:pt x="16017" y="166"/>
                  </a:lnTo>
                  <a:lnTo>
                    <a:pt x="14828" y="0"/>
                  </a:lnTo>
                  <a:lnTo>
                    <a:pt x="13725" y="409"/>
                  </a:lnTo>
                  <a:lnTo>
                    <a:pt x="13024" y="1013"/>
                  </a:lnTo>
                  <a:lnTo>
                    <a:pt x="12283" y="1600"/>
                  </a:lnTo>
                  <a:lnTo>
                    <a:pt x="11466" y="2213"/>
                  </a:lnTo>
                  <a:lnTo>
                    <a:pt x="10427" y="2513"/>
                  </a:lnTo>
                  <a:lnTo>
                    <a:pt x="8702" y="2637"/>
                  </a:lnTo>
                  <a:lnTo>
                    <a:pt x="7858" y="2851"/>
                  </a:lnTo>
                  <a:lnTo>
                    <a:pt x="6871" y="2508"/>
                  </a:lnTo>
                  <a:lnTo>
                    <a:pt x="5271" y="2503"/>
                  </a:lnTo>
                  <a:lnTo>
                    <a:pt x="4719" y="2803"/>
                  </a:lnTo>
                  <a:lnTo>
                    <a:pt x="3575" y="351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5" name="AutoShape 34">
              <a:extLst>
                <a:ext uri="{FF2B5EF4-FFF2-40B4-BE49-F238E27FC236}">
                  <a16:creationId xmlns:a16="http://schemas.microsoft.com/office/drawing/2014/main" id="{B2DBCBDC-D779-4340-8821-FAA60709B92F}"/>
                </a:ext>
              </a:extLst>
            </p:cNvPr>
            <p:cNvSpPr>
              <a:spLocks/>
            </p:cNvSpPr>
            <p:nvPr/>
          </p:nvSpPr>
          <p:spPr bwMode="auto">
            <a:xfrm>
              <a:off x="4796567" y="6753063"/>
              <a:ext cx="538236" cy="5060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3" y="16197"/>
                  </a:moveTo>
                  <a:lnTo>
                    <a:pt x="4127" y="19442"/>
                  </a:lnTo>
                  <a:lnTo>
                    <a:pt x="5770" y="21120"/>
                  </a:lnTo>
                  <a:lnTo>
                    <a:pt x="7376" y="21600"/>
                  </a:lnTo>
                  <a:lnTo>
                    <a:pt x="8408" y="20538"/>
                  </a:lnTo>
                  <a:lnTo>
                    <a:pt x="8862" y="18044"/>
                  </a:lnTo>
                  <a:lnTo>
                    <a:pt x="9505" y="15944"/>
                  </a:lnTo>
                  <a:lnTo>
                    <a:pt x="11406" y="15438"/>
                  </a:lnTo>
                  <a:lnTo>
                    <a:pt x="13158" y="15289"/>
                  </a:lnTo>
                  <a:lnTo>
                    <a:pt x="14734" y="14921"/>
                  </a:lnTo>
                  <a:lnTo>
                    <a:pt x="16165" y="14461"/>
                  </a:lnTo>
                  <a:lnTo>
                    <a:pt x="16289" y="13315"/>
                  </a:lnTo>
                  <a:lnTo>
                    <a:pt x="17621" y="11941"/>
                  </a:lnTo>
                  <a:lnTo>
                    <a:pt x="19771" y="11030"/>
                  </a:lnTo>
                  <a:lnTo>
                    <a:pt x="21596" y="9442"/>
                  </a:lnTo>
                  <a:lnTo>
                    <a:pt x="21600" y="7719"/>
                  </a:lnTo>
                  <a:lnTo>
                    <a:pt x="21141" y="6394"/>
                  </a:lnTo>
                  <a:lnTo>
                    <a:pt x="18152" y="4665"/>
                  </a:lnTo>
                  <a:lnTo>
                    <a:pt x="16747" y="4185"/>
                  </a:lnTo>
                  <a:lnTo>
                    <a:pt x="14520" y="2929"/>
                  </a:lnTo>
                  <a:lnTo>
                    <a:pt x="12091" y="1404"/>
                  </a:lnTo>
                  <a:lnTo>
                    <a:pt x="10443" y="0"/>
                  </a:lnTo>
                  <a:lnTo>
                    <a:pt x="9547" y="1825"/>
                  </a:lnTo>
                  <a:lnTo>
                    <a:pt x="8489" y="2888"/>
                  </a:lnTo>
                  <a:lnTo>
                    <a:pt x="7414" y="3310"/>
                  </a:lnTo>
                  <a:lnTo>
                    <a:pt x="4211" y="3043"/>
                  </a:lnTo>
                  <a:lnTo>
                    <a:pt x="2908" y="2986"/>
                  </a:lnTo>
                  <a:lnTo>
                    <a:pt x="1452" y="3560"/>
                  </a:lnTo>
                  <a:lnTo>
                    <a:pt x="507" y="4352"/>
                  </a:lnTo>
                  <a:lnTo>
                    <a:pt x="354" y="5681"/>
                  </a:lnTo>
                  <a:lnTo>
                    <a:pt x="668" y="7654"/>
                  </a:lnTo>
                  <a:lnTo>
                    <a:pt x="681" y="9725"/>
                  </a:lnTo>
                  <a:lnTo>
                    <a:pt x="463" y="11288"/>
                  </a:lnTo>
                  <a:lnTo>
                    <a:pt x="0" y="13585"/>
                  </a:lnTo>
                  <a:lnTo>
                    <a:pt x="1246" y="14955"/>
                  </a:lnTo>
                  <a:lnTo>
                    <a:pt x="2053" y="16197"/>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6" name="AutoShape 35">
              <a:extLst>
                <a:ext uri="{FF2B5EF4-FFF2-40B4-BE49-F238E27FC236}">
                  <a16:creationId xmlns:a16="http://schemas.microsoft.com/office/drawing/2014/main" id="{E9CF12D6-8F92-4A27-B34B-737682EACF7A}"/>
                </a:ext>
              </a:extLst>
            </p:cNvPr>
            <p:cNvSpPr>
              <a:spLocks/>
            </p:cNvSpPr>
            <p:nvPr/>
          </p:nvSpPr>
          <p:spPr bwMode="auto">
            <a:xfrm>
              <a:off x="4432724" y="7065896"/>
              <a:ext cx="956708" cy="6536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92" y="12449"/>
                  </a:moveTo>
                  <a:lnTo>
                    <a:pt x="1146" y="14631"/>
                  </a:lnTo>
                  <a:lnTo>
                    <a:pt x="230" y="16967"/>
                  </a:lnTo>
                  <a:lnTo>
                    <a:pt x="14" y="18520"/>
                  </a:lnTo>
                  <a:lnTo>
                    <a:pt x="104" y="20549"/>
                  </a:lnTo>
                  <a:lnTo>
                    <a:pt x="0" y="21600"/>
                  </a:lnTo>
                  <a:lnTo>
                    <a:pt x="1489" y="21140"/>
                  </a:lnTo>
                  <a:lnTo>
                    <a:pt x="4605" y="21302"/>
                  </a:lnTo>
                  <a:lnTo>
                    <a:pt x="7403" y="21428"/>
                  </a:lnTo>
                  <a:lnTo>
                    <a:pt x="8937" y="21035"/>
                  </a:lnTo>
                  <a:lnTo>
                    <a:pt x="10072" y="21016"/>
                  </a:lnTo>
                  <a:lnTo>
                    <a:pt x="10588" y="19529"/>
                  </a:lnTo>
                  <a:lnTo>
                    <a:pt x="10803" y="17087"/>
                  </a:lnTo>
                  <a:lnTo>
                    <a:pt x="11542" y="15938"/>
                  </a:lnTo>
                  <a:lnTo>
                    <a:pt x="11976" y="13728"/>
                  </a:lnTo>
                  <a:lnTo>
                    <a:pt x="12371" y="11629"/>
                  </a:lnTo>
                  <a:lnTo>
                    <a:pt x="13217" y="10044"/>
                  </a:lnTo>
                  <a:lnTo>
                    <a:pt x="14427" y="9140"/>
                  </a:lnTo>
                  <a:lnTo>
                    <a:pt x="15730" y="8475"/>
                  </a:lnTo>
                  <a:lnTo>
                    <a:pt x="16822" y="8925"/>
                  </a:lnTo>
                  <a:lnTo>
                    <a:pt x="17068" y="10707"/>
                  </a:lnTo>
                  <a:lnTo>
                    <a:pt x="16868" y="14013"/>
                  </a:lnTo>
                  <a:lnTo>
                    <a:pt x="17140" y="17036"/>
                  </a:lnTo>
                  <a:lnTo>
                    <a:pt x="17711" y="18650"/>
                  </a:lnTo>
                  <a:lnTo>
                    <a:pt x="18689" y="18926"/>
                  </a:lnTo>
                  <a:lnTo>
                    <a:pt x="19072" y="17192"/>
                  </a:lnTo>
                  <a:lnTo>
                    <a:pt x="19593" y="15680"/>
                  </a:lnTo>
                  <a:lnTo>
                    <a:pt x="21027" y="13854"/>
                  </a:lnTo>
                  <a:lnTo>
                    <a:pt x="21525" y="12448"/>
                  </a:lnTo>
                  <a:lnTo>
                    <a:pt x="21600" y="9955"/>
                  </a:lnTo>
                  <a:lnTo>
                    <a:pt x="21345" y="8138"/>
                  </a:lnTo>
                  <a:lnTo>
                    <a:pt x="20369" y="5954"/>
                  </a:lnTo>
                  <a:lnTo>
                    <a:pt x="19535" y="5857"/>
                  </a:lnTo>
                  <a:lnTo>
                    <a:pt x="18930" y="4958"/>
                  </a:lnTo>
                  <a:lnTo>
                    <a:pt x="19014" y="3034"/>
                  </a:lnTo>
                  <a:lnTo>
                    <a:pt x="18308" y="925"/>
                  </a:lnTo>
                  <a:lnTo>
                    <a:pt x="17260" y="587"/>
                  </a:lnTo>
                  <a:lnTo>
                    <a:pt x="15928" y="1238"/>
                  </a:lnTo>
                  <a:lnTo>
                    <a:pt x="14851" y="1276"/>
                  </a:lnTo>
                  <a:lnTo>
                    <a:pt x="13434" y="1797"/>
                  </a:lnTo>
                  <a:lnTo>
                    <a:pt x="13022" y="3124"/>
                  </a:lnTo>
                  <a:lnTo>
                    <a:pt x="12723" y="5414"/>
                  </a:lnTo>
                  <a:lnTo>
                    <a:pt x="12280" y="6011"/>
                  </a:lnTo>
                  <a:lnTo>
                    <a:pt x="11533" y="5583"/>
                  </a:lnTo>
                  <a:lnTo>
                    <a:pt x="10735" y="4373"/>
                  </a:lnTo>
                  <a:lnTo>
                    <a:pt x="9371" y="1623"/>
                  </a:lnTo>
                  <a:lnTo>
                    <a:pt x="8260" y="0"/>
                  </a:lnTo>
                  <a:lnTo>
                    <a:pt x="7605" y="1586"/>
                  </a:lnTo>
                  <a:lnTo>
                    <a:pt x="6894" y="3736"/>
                  </a:lnTo>
                  <a:lnTo>
                    <a:pt x="5870" y="6181"/>
                  </a:lnTo>
                  <a:lnTo>
                    <a:pt x="4684" y="8312"/>
                  </a:lnTo>
                  <a:lnTo>
                    <a:pt x="4051" y="9639"/>
                  </a:lnTo>
                  <a:lnTo>
                    <a:pt x="3407" y="11278"/>
                  </a:lnTo>
                  <a:lnTo>
                    <a:pt x="2792" y="1244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7" name="AutoShape 36">
              <a:extLst>
                <a:ext uri="{FF2B5EF4-FFF2-40B4-BE49-F238E27FC236}">
                  <a16:creationId xmlns:a16="http://schemas.microsoft.com/office/drawing/2014/main" id="{C3FD78C1-E9A2-4DBA-BE63-E81B155D0D43}"/>
                </a:ext>
              </a:extLst>
            </p:cNvPr>
            <p:cNvSpPr>
              <a:spLocks/>
            </p:cNvSpPr>
            <p:nvPr/>
          </p:nvSpPr>
          <p:spPr bwMode="auto">
            <a:xfrm>
              <a:off x="3949307" y="6127087"/>
              <a:ext cx="521875" cy="503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34" y="2919"/>
                  </a:moveTo>
                  <a:lnTo>
                    <a:pt x="938" y="4016"/>
                  </a:lnTo>
                  <a:lnTo>
                    <a:pt x="294" y="5546"/>
                  </a:lnTo>
                  <a:lnTo>
                    <a:pt x="354" y="8110"/>
                  </a:lnTo>
                  <a:lnTo>
                    <a:pt x="225" y="11672"/>
                  </a:lnTo>
                  <a:lnTo>
                    <a:pt x="292" y="14377"/>
                  </a:lnTo>
                  <a:lnTo>
                    <a:pt x="0" y="16265"/>
                  </a:lnTo>
                  <a:lnTo>
                    <a:pt x="410" y="17820"/>
                  </a:lnTo>
                  <a:lnTo>
                    <a:pt x="750" y="19898"/>
                  </a:lnTo>
                  <a:lnTo>
                    <a:pt x="1961" y="20450"/>
                  </a:lnTo>
                  <a:lnTo>
                    <a:pt x="3224" y="21600"/>
                  </a:lnTo>
                  <a:lnTo>
                    <a:pt x="4386" y="21543"/>
                  </a:lnTo>
                  <a:lnTo>
                    <a:pt x="5967" y="19539"/>
                  </a:lnTo>
                  <a:lnTo>
                    <a:pt x="7668" y="17824"/>
                  </a:lnTo>
                  <a:lnTo>
                    <a:pt x="10977" y="17605"/>
                  </a:lnTo>
                  <a:lnTo>
                    <a:pt x="15252" y="17745"/>
                  </a:lnTo>
                  <a:lnTo>
                    <a:pt x="18618" y="17935"/>
                  </a:lnTo>
                  <a:lnTo>
                    <a:pt x="19550" y="16298"/>
                  </a:lnTo>
                  <a:lnTo>
                    <a:pt x="19533" y="9553"/>
                  </a:lnTo>
                  <a:lnTo>
                    <a:pt x="19087" y="7384"/>
                  </a:lnTo>
                  <a:lnTo>
                    <a:pt x="21600" y="3822"/>
                  </a:lnTo>
                  <a:lnTo>
                    <a:pt x="20306" y="3806"/>
                  </a:lnTo>
                  <a:lnTo>
                    <a:pt x="18778" y="3105"/>
                  </a:lnTo>
                  <a:lnTo>
                    <a:pt x="16573" y="0"/>
                  </a:lnTo>
                  <a:lnTo>
                    <a:pt x="14974" y="588"/>
                  </a:lnTo>
                  <a:lnTo>
                    <a:pt x="13287" y="1150"/>
                  </a:lnTo>
                  <a:lnTo>
                    <a:pt x="11485" y="1917"/>
                  </a:lnTo>
                  <a:lnTo>
                    <a:pt x="10583" y="3603"/>
                  </a:lnTo>
                  <a:lnTo>
                    <a:pt x="9863" y="6007"/>
                  </a:lnTo>
                  <a:lnTo>
                    <a:pt x="8547" y="6807"/>
                  </a:lnTo>
                  <a:lnTo>
                    <a:pt x="6692" y="6749"/>
                  </a:lnTo>
                  <a:lnTo>
                    <a:pt x="4854" y="6011"/>
                  </a:lnTo>
                  <a:lnTo>
                    <a:pt x="3560" y="4387"/>
                  </a:lnTo>
                  <a:lnTo>
                    <a:pt x="2634" y="291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8" name="AutoShape 37">
              <a:extLst>
                <a:ext uri="{FF2B5EF4-FFF2-40B4-BE49-F238E27FC236}">
                  <a16:creationId xmlns:a16="http://schemas.microsoft.com/office/drawing/2014/main" id="{38AEC586-11C7-4E35-BAD0-F6EE3F3185F8}"/>
                </a:ext>
              </a:extLst>
            </p:cNvPr>
            <p:cNvSpPr>
              <a:spLocks/>
            </p:cNvSpPr>
            <p:nvPr/>
          </p:nvSpPr>
          <p:spPr bwMode="auto">
            <a:xfrm>
              <a:off x="3692558" y="6529873"/>
              <a:ext cx="775646" cy="910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3468"/>
                  </a:moveTo>
                  <a:lnTo>
                    <a:pt x="1103" y="15530"/>
                  </a:lnTo>
                  <a:lnTo>
                    <a:pt x="1830" y="17264"/>
                  </a:lnTo>
                  <a:lnTo>
                    <a:pt x="2763" y="17919"/>
                  </a:lnTo>
                  <a:lnTo>
                    <a:pt x="3265" y="19116"/>
                  </a:lnTo>
                  <a:lnTo>
                    <a:pt x="3580" y="20216"/>
                  </a:lnTo>
                  <a:lnTo>
                    <a:pt x="4157" y="21269"/>
                  </a:lnTo>
                  <a:lnTo>
                    <a:pt x="5123" y="21557"/>
                  </a:lnTo>
                  <a:lnTo>
                    <a:pt x="7304" y="21600"/>
                  </a:lnTo>
                  <a:lnTo>
                    <a:pt x="8267" y="20539"/>
                  </a:lnTo>
                  <a:lnTo>
                    <a:pt x="8704" y="19228"/>
                  </a:lnTo>
                  <a:lnTo>
                    <a:pt x="9379" y="18053"/>
                  </a:lnTo>
                  <a:lnTo>
                    <a:pt x="10547" y="17595"/>
                  </a:lnTo>
                  <a:lnTo>
                    <a:pt x="12496" y="17718"/>
                  </a:lnTo>
                  <a:lnTo>
                    <a:pt x="14500" y="18138"/>
                  </a:lnTo>
                  <a:lnTo>
                    <a:pt x="15807" y="18850"/>
                  </a:lnTo>
                  <a:lnTo>
                    <a:pt x="17088" y="18811"/>
                  </a:lnTo>
                  <a:lnTo>
                    <a:pt x="19543" y="18911"/>
                  </a:lnTo>
                  <a:lnTo>
                    <a:pt x="21229" y="18651"/>
                  </a:lnTo>
                  <a:lnTo>
                    <a:pt x="21600" y="17178"/>
                  </a:lnTo>
                  <a:lnTo>
                    <a:pt x="21401" y="14516"/>
                  </a:lnTo>
                  <a:lnTo>
                    <a:pt x="21083" y="13312"/>
                  </a:lnTo>
                  <a:lnTo>
                    <a:pt x="20652" y="12210"/>
                  </a:lnTo>
                  <a:lnTo>
                    <a:pt x="18598" y="10265"/>
                  </a:lnTo>
                  <a:lnTo>
                    <a:pt x="17555" y="9404"/>
                  </a:lnTo>
                  <a:lnTo>
                    <a:pt x="17686" y="8743"/>
                  </a:lnTo>
                  <a:lnTo>
                    <a:pt x="18563" y="8172"/>
                  </a:lnTo>
                  <a:lnTo>
                    <a:pt x="19939" y="6068"/>
                  </a:lnTo>
                  <a:lnTo>
                    <a:pt x="20147" y="2814"/>
                  </a:lnTo>
                  <a:lnTo>
                    <a:pt x="19600" y="1592"/>
                  </a:lnTo>
                  <a:lnTo>
                    <a:pt x="19273" y="1063"/>
                  </a:lnTo>
                  <a:lnTo>
                    <a:pt x="19436" y="68"/>
                  </a:lnTo>
                  <a:lnTo>
                    <a:pt x="12473" y="0"/>
                  </a:lnTo>
                  <a:lnTo>
                    <a:pt x="10921" y="1136"/>
                  </a:lnTo>
                  <a:lnTo>
                    <a:pt x="10137" y="1993"/>
                  </a:lnTo>
                  <a:lnTo>
                    <a:pt x="9435" y="2101"/>
                  </a:lnTo>
                  <a:lnTo>
                    <a:pt x="8758" y="1510"/>
                  </a:lnTo>
                  <a:lnTo>
                    <a:pt x="7563" y="1120"/>
                  </a:lnTo>
                  <a:lnTo>
                    <a:pt x="7601" y="2422"/>
                  </a:lnTo>
                  <a:lnTo>
                    <a:pt x="7563" y="3681"/>
                  </a:lnTo>
                  <a:lnTo>
                    <a:pt x="6882" y="4737"/>
                  </a:lnTo>
                  <a:lnTo>
                    <a:pt x="5795" y="5871"/>
                  </a:lnTo>
                  <a:lnTo>
                    <a:pt x="5503" y="7082"/>
                  </a:lnTo>
                  <a:lnTo>
                    <a:pt x="6205" y="7964"/>
                  </a:lnTo>
                  <a:lnTo>
                    <a:pt x="6876" y="8637"/>
                  </a:lnTo>
                  <a:lnTo>
                    <a:pt x="7376" y="9625"/>
                  </a:lnTo>
                  <a:lnTo>
                    <a:pt x="7156" y="10270"/>
                  </a:lnTo>
                  <a:lnTo>
                    <a:pt x="6086" y="10589"/>
                  </a:lnTo>
                  <a:lnTo>
                    <a:pt x="4855" y="11096"/>
                  </a:lnTo>
                  <a:lnTo>
                    <a:pt x="3571" y="11570"/>
                  </a:lnTo>
                  <a:lnTo>
                    <a:pt x="1735" y="12051"/>
                  </a:lnTo>
                  <a:lnTo>
                    <a:pt x="867" y="12726"/>
                  </a:lnTo>
                  <a:lnTo>
                    <a:pt x="0" y="1346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9" name="AutoShape 38">
              <a:extLst>
                <a:ext uri="{FF2B5EF4-FFF2-40B4-BE49-F238E27FC236}">
                  <a16:creationId xmlns:a16="http://schemas.microsoft.com/office/drawing/2014/main" id="{677D6619-4F44-4E6A-9BD8-F6A03700DC3C}"/>
                </a:ext>
              </a:extLst>
            </p:cNvPr>
            <p:cNvSpPr>
              <a:spLocks/>
            </p:cNvSpPr>
            <p:nvPr/>
          </p:nvSpPr>
          <p:spPr bwMode="auto">
            <a:xfrm>
              <a:off x="3643788" y="5773231"/>
              <a:ext cx="515305" cy="102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8539"/>
                  </a:moveTo>
                  <a:lnTo>
                    <a:pt x="3328" y="19757"/>
                  </a:lnTo>
                  <a:lnTo>
                    <a:pt x="5039" y="20411"/>
                  </a:lnTo>
                  <a:lnTo>
                    <a:pt x="6801" y="21149"/>
                  </a:lnTo>
                  <a:lnTo>
                    <a:pt x="8515" y="21409"/>
                  </a:lnTo>
                  <a:lnTo>
                    <a:pt x="11226" y="21600"/>
                  </a:lnTo>
                  <a:lnTo>
                    <a:pt x="11910" y="20901"/>
                  </a:lnTo>
                  <a:lnTo>
                    <a:pt x="13923" y="19444"/>
                  </a:lnTo>
                  <a:lnTo>
                    <a:pt x="14210" y="17231"/>
                  </a:lnTo>
                  <a:lnTo>
                    <a:pt x="13181" y="15487"/>
                  </a:lnTo>
                  <a:lnTo>
                    <a:pt x="13619" y="14074"/>
                  </a:lnTo>
                  <a:lnTo>
                    <a:pt x="13512" y="10203"/>
                  </a:lnTo>
                  <a:lnTo>
                    <a:pt x="14241" y="9634"/>
                  </a:lnTo>
                  <a:lnTo>
                    <a:pt x="15909" y="9185"/>
                  </a:lnTo>
                  <a:lnTo>
                    <a:pt x="15386" y="8491"/>
                  </a:lnTo>
                  <a:lnTo>
                    <a:pt x="15923" y="7666"/>
                  </a:lnTo>
                  <a:lnTo>
                    <a:pt x="15198" y="6998"/>
                  </a:lnTo>
                  <a:lnTo>
                    <a:pt x="13811" y="6358"/>
                  </a:lnTo>
                  <a:lnTo>
                    <a:pt x="13972" y="5447"/>
                  </a:lnTo>
                  <a:lnTo>
                    <a:pt x="16567" y="4682"/>
                  </a:lnTo>
                  <a:lnTo>
                    <a:pt x="18759" y="3808"/>
                  </a:lnTo>
                  <a:lnTo>
                    <a:pt x="20450" y="2761"/>
                  </a:lnTo>
                  <a:lnTo>
                    <a:pt x="21600" y="1579"/>
                  </a:lnTo>
                  <a:lnTo>
                    <a:pt x="21001" y="496"/>
                  </a:lnTo>
                  <a:lnTo>
                    <a:pt x="19162" y="0"/>
                  </a:lnTo>
                  <a:lnTo>
                    <a:pt x="17306" y="488"/>
                  </a:lnTo>
                  <a:lnTo>
                    <a:pt x="15708" y="1642"/>
                  </a:lnTo>
                  <a:lnTo>
                    <a:pt x="13731" y="2061"/>
                  </a:lnTo>
                  <a:lnTo>
                    <a:pt x="11772" y="2284"/>
                  </a:lnTo>
                  <a:lnTo>
                    <a:pt x="9539" y="2620"/>
                  </a:lnTo>
                  <a:lnTo>
                    <a:pt x="8237" y="3630"/>
                  </a:lnTo>
                  <a:lnTo>
                    <a:pt x="6842" y="4662"/>
                  </a:lnTo>
                  <a:lnTo>
                    <a:pt x="5665" y="5621"/>
                  </a:lnTo>
                  <a:lnTo>
                    <a:pt x="5898" y="6670"/>
                  </a:lnTo>
                  <a:lnTo>
                    <a:pt x="6900" y="8139"/>
                  </a:lnTo>
                  <a:lnTo>
                    <a:pt x="7750" y="9501"/>
                  </a:lnTo>
                  <a:lnTo>
                    <a:pt x="7857" y="10879"/>
                  </a:lnTo>
                  <a:lnTo>
                    <a:pt x="7584" y="12102"/>
                  </a:lnTo>
                  <a:lnTo>
                    <a:pt x="6837" y="13429"/>
                  </a:lnTo>
                  <a:lnTo>
                    <a:pt x="5670" y="14577"/>
                  </a:lnTo>
                  <a:lnTo>
                    <a:pt x="3938" y="15715"/>
                  </a:lnTo>
                  <a:lnTo>
                    <a:pt x="2672" y="16770"/>
                  </a:lnTo>
                  <a:lnTo>
                    <a:pt x="1164" y="17699"/>
                  </a:lnTo>
                  <a:lnTo>
                    <a:pt x="0" y="1853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0" name="AutoShape 39">
              <a:extLst>
                <a:ext uri="{FF2B5EF4-FFF2-40B4-BE49-F238E27FC236}">
                  <a16:creationId xmlns:a16="http://schemas.microsoft.com/office/drawing/2014/main" id="{2FF5A444-72F4-4F23-960C-9C34F0CC1EBE}"/>
                </a:ext>
              </a:extLst>
            </p:cNvPr>
            <p:cNvSpPr>
              <a:spLocks/>
            </p:cNvSpPr>
            <p:nvPr/>
          </p:nvSpPr>
          <p:spPr bwMode="auto">
            <a:xfrm>
              <a:off x="3282084" y="6640519"/>
              <a:ext cx="687542" cy="6967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8951"/>
                  </a:moveTo>
                  <a:lnTo>
                    <a:pt x="346" y="19961"/>
                  </a:lnTo>
                  <a:lnTo>
                    <a:pt x="1311" y="21120"/>
                  </a:lnTo>
                  <a:lnTo>
                    <a:pt x="2921" y="21600"/>
                  </a:lnTo>
                  <a:lnTo>
                    <a:pt x="4862" y="21561"/>
                  </a:lnTo>
                  <a:lnTo>
                    <a:pt x="6334" y="20557"/>
                  </a:lnTo>
                  <a:lnTo>
                    <a:pt x="7906" y="19315"/>
                  </a:lnTo>
                  <a:lnTo>
                    <a:pt x="9680" y="18642"/>
                  </a:lnTo>
                  <a:lnTo>
                    <a:pt x="11196" y="16834"/>
                  </a:lnTo>
                  <a:lnTo>
                    <a:pt x="12554" y="14978"/>
                  </a:lnTo>
                  <a:lnTo>
                    <a:pt x="13466" y="14062"/>
                  </a:lnTo>
                  <a:lnTo>
                    <a:pt x="15095" y="12678"/>
                  </a:lnTo>
                  <a:lnTo>
                    <a:pt x="17469" y="11819"/>
                  </a:lnTo>
                  <a:lnTo>
                    <a:pt x="21228" y="10248"/>
                  </a:lnTo>
                  <a:lnTo>
                    <a:pt x="21600" y="8936"/>
                  </a:lnTo>
                  <a:lnTo>
                    <a:pt x="21027" y="7639"/>
                  </a:lnTo>
                  <a:lnTo>
                    <a:pt x="19515" y="5640"/>
                  </a:lnTo>
                  <a:lnTo>
                    <a:pt x="19840" y="4512"/>
                  </a:lnTo>
                  <a:lnTo>
                    <a:pt x="17704" y="4098"/>
                  </a:lnTo>
                  <a:lnTo>
                    <a:pt x="16698" y="3678"/>
                  </a:lnTo>
                  <a:lnTo>
                    <a:pt x="11652" y="0"/>
                  </a:lnTo>
                  <a:lnTo>
                    <a:pt x="10193" y="1771"/>
                  </a:lnTo>
                  <a:lnTo>
                    <a:pt x="8966" y="3591"/>
                  </a:lnTo>
                  <a:lnTo>
                    <a:pt x="8319" y="4878"/>
                  </a:lnTo>
                  <a:lnTo>
                    <a:pt x="7393" y="5795"/>
                  </a:lnTo>
                  <a:lnTo>
                    <a:pt x="6753" y="6474"/>
                  </a:lnTo>
                  <a:lnTo>
                    <a:pt x="6280" y="7508"/>
                  </a:lnTo>
                  <a:lnTo>
                    <a:pt x="6673" y="8756"/>
                  </a:lnTo>
                  <a:lnTo>
                    <a:pt x="7853" y="10007"/>
                  </a:lnTo>
                  <a:lnTo>
                    <a:pt x="8852" y="11228"/>
                  </a:lnTo>
                  <a:lnTo>
                    <a:pt x="9308" y="12763"/>
                  </a:lnTo>
                  <a:lnTo>
                    <a:pt x="8751" y="13868"/>
                  </a:lnTo>
                  <a:lnTo>
                    <a:pt x="7658" y="14496"/>
                  </a:lnTo>
                  <a:lnTo>
                    <a:pt x="6384" y="15446"/>
                  </a:lnTo>
                  <a:lnTo>
                    <a:pt x="5191" y="16006"/>
                  </a:lnTo>
                  <a:lnTo>
                    <a:pt x="4426" y="17570"/>
                  </a:lnTo>
                  <a:lnTo>
                    <a:pt x="3346" y="18547"/>
                  </a:lnTo>
                  <a:lnTo>
                    <a:pt x="1791" y="18792"/>
                  </a:lnTo>
                  <a:lnTo>
                    <a:pt x="0" y="1895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1" name="AutoShape 40">
              <a:extLst>
                <a:ext uri="{FF2B5EF4-FFF2-40B4-BE49-F238E27FC236}">
                  <a16:creationId xmlns:a16="http://schemas.microsoft.com/office/drawing/2014/main" id="{4A52B436-6F1D-4D36-AB9F-1212EC6FA955}"/>
                </a:ext>
              </a:extLst>
            </p:cNvPr>
            <p:cNvSpPr>
              <a:spLocks/>
            </p:cNvSpPr>
            <p:nvPr/>
          </p:nvSpPr>
          <p:spPr bwMode="auto">
            <a:xfrm>
              <a:off x="3948017" y="7258271"/>
              <a:ext cx="686231" cy="5374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63" y="8690"/>
                  </a:moveTo>
                  <a:lnTo>
                    <a:pt x="2326" y="10961"/>
                  </a:lnTo>
                  <a:lnTo>
                    <a:pt x="3490" y="10436"/>
                  </a:lnTo>
                  <a:lnTo>
                    <a:pt x="4407" y="10865"/>
                  </a:lnTo>
                  <a:lnTo>
                    <a:pt x="4161" y="13158"/>
                  </a:lnTo>
                  <a:lnTo>
                    <a:pt x="4289" y="15112"/>
                  </a:lnTo>
                  <a:lnTo>
                    <a:pt x="5122" y="16819"/>
                  </a:lnTo>
                  <a:lnTo>
                    <a:pt x="5992" y="18121"/>
                  </a:lnTo>
                  <a:lnTo>
                    <a:pt x="7538" y="17383"/>
                  </a:lnTo>
                  <a:lnTo>
                    <a:pt x="8945" y="16827"/>
                  </a:lnTo>
                  <a:lnTo>
                    <a:pt x="10390" y="16294"/>
                  </a:lnTo>
                  <a:lnTo>
                    <a:pt x="11690" y="16360"/>
                  </a:lnTo>
                  <a:lnTo>
                    <a:pt x="11874" y="17429"/>
                  </a:lnTo>
                  <a:lnTo>
                    <a:pt x="11041" y="18364"/>
                  </a:lnTo>
                  <a:lnTo>
                    <a:pt x="9785" y="19287"/>
                  </a:lnTo>
                  <a:lnTo>
                    <a:pt x="8478" y="20299"/>
                  </a:lnTo>
                  <a:lnTo>
                    <a:pt x="8314" y="21476"/>
                  </a:lnTo>
                  <a:lnTo>
                    <a:pt x="9496" y="21600"/>
                  </a:lnTo>
                  <a:lnTo>
                    <a:pt x="11374" y="20155"/>
                  </a:lnTo>
                  <a:lnTo>
                    <a:pt x="14129" y="19252"/>
                  </a:lnTo>
                  <a:lnTo>
                    <a:pt x="15741" y="18252"/>
                  </a:lnTo>
                  <a:lnTo>
                    <a:pt x="15849" y="16410"/>
                  </a:lnTo>
                  <a:lnTo>
                    <a:pt x="15949" y="13216"/>
                  </a:lnTo>
                  <a:lnTo>
                    <a:pt x="17243" y="10231"/>
                  </a:lnTo>
                  <a:lnTo>
                    <a:pt x="19557" y="7513"/>
                  </a:lnTo>
                  <a:lnTo>
                    <a:pt x="21600" y="3460"/>
                  </a:lnTo>
                  <a:lnTo>
                    <a:pt x="18808" y="3265"/>
                  </a:lnTo>
                  <a:lnTo>
                    <a:pt x="17905" y="2588"/>
                  </a:lnTo>
                  <a:lnTo>
                    <a:pt x="15785" y="1898"/>
                  </a:lnTo>
                  <a:lnTo>
                    <a:pt x="14223" y="2525"/>
                  </a:lnTo>
                  <a:lnTo>
                    <a:pt x="10020" y="2158"/>
                  </a:lnTo>
                  <a:lnTo>
                    <a:pt x="8576" y="1042"/>
                  </a:lnTo>
                  <a:lnTo>
                    <a:pt x="6264" y="369"/>
                  </a:lnTo>
                  <a:lnTo>
                    <a:pt x="3997" y="0"/>
                  </a:lnTo>
                  <a:lnTo>
                    <a:pt x="2203" y="928"/>
                  </a:lnTo>
                  <a:lnTo>
                    <a:pt x="1242" y="3152"/>
                  </a:lnTo>
                  <a:lnTo>
                    <a:pt x="1080" y="4859"/>
                  </a:lnTo>
                  <a:lnTo>
                    <a:pt x="0" y="7276"/>
                  </a:lnTo>
                  <a:lnTo>
                    <a:pt x="663" y="869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2" name="AutoShape 41">
              <a:extLst>
                <a:ext uri="{FF2B5EF4-FFF2-40B4-BE49-F238E27FC236}">
                  <a16:creationId xmlns:a16="http://schemas.microsoft.com/office/drawing/2014/main" id="{CF08FB15-BDA0-42A8-8ACD-6C3F03281861}"/>
                </a:ext>
              </a:extLst>
            </p:cNvPr>
            <p:cNvSpPr>
              <a:spLocks/>
            </p:cNvSpPr>
            <p:nvPr/>
          </p:nvSpPr>
          <p:spPr bwMode="auto">
            <a:xfrm>
              <a:off x="3437568" y="7091629"/>
              <a:ext cx="394681" cy="6467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53" y="8886"/>
                  </a:moveTo>
                  <a:lnTo>
                    <a:pt x="2630" y="11354"/>
                  </a:lnTo>
                  <a:lnTo>
                    <a:pt x="2892" y="13462"/>
                  </a:lnTo>
                  <a:lnTo>
                    <a:pt x="3324" y="15285"/>
                  </a:lnTo>
                  <a:lnTo>
                    <a:pt x="4130" y="16985"/>
                  </a:lnTo>
                  <a:lnTo>
                    <a:pt x="5432" y="18561"/>
                  </a:lnTo>
                  <a:lnTo>
                    <a:pt x="7476" y="20480"/>
                  </a:lnTo>
                  <a:lnTo>
                    <a:pt x="8382" y="21600"/>
                  </a:lnTo>
                  <a:lnTo>
                    <a:pt x="10894" y="20031"/>
                  </a:lnTo>
                  <a:lnTo>
                    <a:pt x="14018" y="19030"/>
                  </a:lnTo>
                  <a:lnTo>
                    <a:pt x="18726" y="18340"/>
                  </a:lnTo>
                  <a:lnTo>
                    <a:pt x="21220" y="16998"/>
                  </a:lnTo>
                  <a:lnTo>
                    <a:pt x="21600" y="15121"/>
                  </a:lnTo>
                  <a:lnTo>
                    <a:pt x="21431" y="9264"/>
                  </a:lnTo>
                  <a:lnTo>
                    <a:pt x="19708" y="6042"/>
                  </a:lnTo>
                  <a:lnTo>
                    <a:pt x="18020" y="5353"/>
                  </a:lnTo>
                  <a:lnTo>
                    <a:pt x="16296" y="2008"/>
                  </a:lnTo>
                  <a:lnTo>
                    <a:pt x="14112" y="0"/>
                  </a:lnTo>
                  <a:lnTo>
                    <a:pt x="11834" y="1817"/>
                  </a:lnTo>
                  <a:lnTo>
                    <a:pt x="8171" y="4730"/>
                  </a:lnTo>
                  <a:lnTo>
                    <a:pt x="5058" y="5417"/>
                  </a:lnTo>
                  <a:lnTo>
                    <a:pt x="1437" y="7307"/>
                  </a:lnTo>
                  <a:lnTo>
                    <a:pt x="0" y="7743"/>
                  </a:lnTo>
                  <a:lnTo>
                    <a:pt x="1053" y="888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3" name="AutoShape 42">
              <a:extLst>
                <a:ext uri="{FF2B5EF4-FFF2-40B4-BE49-F238E27FC236}">
                  <a16:creationId xmlns:a16="http://schemas.microsoft.com/office/drawing/2014/main" id="{75B83E03-47B9-4E80-976D-AE175D4D1775}"/>
                </a:ext>
              </a:extLst>
            </p:cNvPr>
            <p:cNvSpPr>
              <a:spLocks/>
            </p:cNvSpPr>
            <p:nvPr/>
          </p:nvSpPr>
          <p:spPr bwMode="auto">
            <a:xfrm>
              <a:off x="3546909" y="7385136"/>
              <a:ext cx="627090" cy="10635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197" y="8358"/>
                  </a:moveTo>
                  <a:lnTo>
                    <a:pt x="4322" y="9088"/>
                  </a:lnTo>
                  <a:lnTo>
                    <a:pt x="4784" y="9866"/>
                  </a:lnTo>
                  <a:lnTo>
                    <a:pt x="4876" y="12693"/>
                  </a:lnTo>
                  <a:lnTo>
                    <a:pt x="5096" y="15390"/>
                  </a:lnTo>
                  <a:lnTo>
                    <a:pt x="4299" y="16329"/>
                  </a:lnTo>
                  <a:lnTo>
                    <a:pt x="3060" y="17513"/>
                  </a:lnTo>
                  <a:lnTo>
                    <a:pt x="1745" y="18222"/>
                  </a:lnTo>
                  <a:lnTo>
                    <a:pt x="432" y="18721"/>
                  </a:lnTo>
                  <a:lnTo>
                    <a:pt x="0" y="19444"/>
                  </a:lnTo>
                  <a:lnTo>
                    <a:pt x="1039" y="20314"/>
                  </a:lnTo>
                  <a:lnTo>
                    <a:pt x="2627" y="21016"/>
                  </a:lnTo>
                  <a:lnTo>
                    <a:pt x="4668" y="21600"/>
                  </a:lnTo>
                  <a:lnTo>
                    <a:pt x="4484" y="19728"/>
                  </a:lnTo>
                  <a:lnTo>
                    <a:pt x="5373" y="19155"/>
                  </a:lnTo>
                  <a:lnTo>
                    <a:pt x="9373" y="17350"/>
                  </a:lnTo>
                  <a:lnTo>
                    <a:pt x="9987" y="16717"/>
                  </a:lnTo>
                  <a:lnTo>
                    <a:pt x="9884" y="14742"/>
                  </a:lnTo>
                  <a:lnTo>
                    <a:pt x="10634" y="14208"/>
                  </a:lnTo>
                  <a:lnTo>
                    <a:pt x="13130" y="13540"/>
                  </a:lnTo>
                  <a:lnTo>
                    <a:pt x="16067" y="12859"/>
                  </a:lnTo>
                  <a:lnTo>
                    <a:pt x="17862" y="12881"/>
                  </a:lnTo>
                  <a:lnTo>
                    <a:pt x="19317" y="12646"/>
                  </a:lnTo>
                  <a:lnTo>
                    <a:pt x="20990" y="12036"/>
                  </a:lnTo>
                  <a:lnTo>
                    <a:pt x="21600" y="11222"/>
                  </a:lnTo>
                  <a:lnTo>
                    <a:pt x="21049" y="10256"/>
                  </a:lnTo>
                  <a:lnTo>
                    <a:pt x="19564" y="9624"/>
                  </a:lnTo>
                  <a:lnTo>
                    <a:pt x="17895" y="8882"/>
                  </a:lnTo>
                  <a:lnTo>
                    <a:pt x="16009" y="8228"/>
                  </a:lnTo>
                  <a:lnTo>
                    <a:pt x="14171" y="7626"/>
                  </a:lnTo>
                  <a:lnTo>
                    <a:pt x="12204" y="7043"/>
                  </a:lnTo>
                  <a:lnTo>
                    <a:pt x="11740" y="6316"/>
                  </a:lnTo>
                  <a:lnTo>
                    <a:pt x="12575" y="5379"/>
                  </a:lnTo>
                  <a:lnTo>
                    <a:pt x="13884" y="3936"/>
                  </a:lnTo>
                  <a:lnTo>
                    <a:pt x="15402" y="3286"/>
                  </a:lnTo>
                  <a:lnTo>
                    <a:pt x="16777" y="2842"/>
                  </a:lnTo>
                  <a:lnTo>
                    <a:pt x="15189" y="1998"/>
                  </a:lnTo>
                  <a:lnTo>
                    <a:pt x="14031" y="941"/>
                  </a:lnTo>
                  <a:lnTo>
                    <a:pt x="11755" y="885"/>
                  </a:lnTo>
                  <a:lnTo>
                    <a:pt x="10472" y="649"/>
                  </a:lnTo>
                  <a:lnTo>
                    <a:pt x="9564" y="0"/>
                  </a:lnTo>
                  <a:lnTo>
                    <a:pt x="9528" y="1268"/>
                  </a:lnTo>
                  <a:lnTo>
                    <a:pt x="9531" y="2904"/>
                  </a:lnTo>
                  <a:lnTo>
                    <a:pt x="9476" y="4082"/>
                  </a:lnTo>
                  <a:lnTo>
                    <a:pt x="8120" y="4996"/>
                  </a:lnTo>
                  <a:lnTo>
                    <a:pt x="5723" y="5406"/>
                  </a:lnTo>
                  <a:lnTo>
                    <a:pt x="4535" y="5605"/>
                  </a:lnTo>
                  <a:lnTo>
                    <a:pt x="2719" y="6075"/>
                  </a:lnTo>
                  <a:lnTo>
                    <a:pt x="1318" y="7059"/>
                  </a:lnTo>
                  <a:lnTo>
                    <a:pt x="2172" y="7909"/>
                  </a:lnTo>
                  <a:lnTo>
                    <a:pt x="3197" y="835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4" name="AutoShape 43">
              <a:extLst>
                <a:ext uri="{FF2B5EF4-FFF2-40B4-BE49-F238E27FC236}">
                  <a16:creationId xmlns:a16="http://schemas.microsoft.com/office/drawing/2014/main" id="{0C0EE66B-EAC8-46F4-A7FC-BFF20A404A9E}"/>
                </a:ext>
              </a:extLst>
            </p:cNvPr>
            <p:cNvSpPr>
              <a:spLocks/>
            </p:cNvSpPr>
            <p:nvPr/>
          </p:nvSpPr>
          <p:spPr bwMode="auto">
            <a:xfrm>
              <a:off x="3402508" y="7714801"/>
              <a:ext cx="301782" cy="65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41" y="0"/>
                  </a:moveTo>
                  <a:lnTo>
                    <a:pt x="5131" y="1379"/>
                  </a:lnTo>
                  <a:lnTo>
                    <a:pt x="8576" y="1706"/>
                  </a:lnTo>
                  <a:lnTo>
                    <a:pt x="11814" y="1932"/>
                  </a:lnTo>
                  <a:lnTo>
                    <a:pt x="13877" y="927"/>
                  </a:lnTo>
                  <a:lnTo>
                    <a:pt x="15413" y="1999"/>
                  </a:lnTo>
                  <a:lnTo>
                    <a:pt x="18537" y="2884"/>
                  </a:lnTo>
                  <a:lnTo>
                    <a:pt x="20806" y="4544"/>
                  </a:lnTo>
                  <a:lnTo>
                    <a:pt x="20966" y="6612"/>
                  </a:lnTo>
                  <a:lnTo>
                    <a:pt x="21600" y="14267"/>
                  </a:lnTo>
                  <a:lnTo>
                    <a:pt x="20294" y="15662"/>
                  </a:lnTo>
                  <a:lnTo>
                    <a:pt x="17468" y="17658"/>
                  </a:lnTo>
                  <a:lnTo>
                    <a:pt x="15489" y="18692"/>
                  </a:lnTo>
                  <a:lnTo>
                    <a:pt x="12525" y="19547"/>
                  </a:lnTo>
                  <a:lnTo>
                    <a:pt x="11051" y="21153"/>
                  </a:lnTo>
                  <a:lnTo>
                    <a:pt x="8354" y="21600"/>
                  </a:lnTo>
                  <a:lnTo>
                    <a:pt x="4428" y="21239"/>
                  </a:lnTo>
                  <a:lnTo>
                    <a:pt x="1326" y="20342"/>
                  </a:lnTo>
                  <a:lnTo>
                    <a:pt x="579" y="18902"/>
                  </a:lnTo>
                  <a:lnTo>
                    <a:pt x="0" y="16566"/>
                  </a:lnTo>
                  <a:lnTo>
                    <a:pt x="567" y="14976"/>
                  </a:lnTo>
                  <a:lnTo>
                    <a:pt x="2667" y="13242"/>
                  </a:lnTo>
                  <a:lnTo>
                    <a:pt x="4104" y="11851"/>
                  </a:lnTo>
                  <a:lnTo>
                    <a:pt x="3760" y="10156"/>
                  </a:lnTo>
                  <a:lnTo>
                    <a:pt x="2025" y="8435"/>
                  </a:lnTo>
                  <a:lnTo>
                    <a:pt x="1781" y="6296"/>
                  </a:lnTo>
                  <a:lnTo>
                    <a:pt x="2025" y="2609"/>
                  </a:lnTo>
                  <a:lnTo>
                    <a:pt x="2641" y="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5" name="AutoShape 44">
              <a:extLst>
                <a:ext uri="{FF2B5EF4-FFF2-40B4-BE49-F238E27FC236}">
                  <a16:creationId xmlns:a16="http://schemas.microsoft.com/office/drawing/2014/main" id="{57F8D890-9776-4751-8148-CE90A3FEA4BE}"/>
                </a:ext>
              </a:extLst>
            </p:cNvPr>
            <p:cNvSpPr>
              <a:spLocks/>
            </p:cNvSpPr>
            <p:nvPr/>
          </p:nvSpPr>
          <p:spPr bwMode="auto">
            <a:xfrm>
              <a:off x="2935119" y="7085780"/>
              <a:ext cx="671562" cy="7013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3305"/>
                  </a:moveTo>
                  <a:lnTo>
                    <a:pt x="251" y="4264"/>
                  </a:lnTo>
                  <a:lnTo>
                    <a:pt x="996" y="5501"/>
                  </a:lnTo>
                  <a:lnTo>
                    <a:pt x="2256" y="5871"/>
                  </a:lnTo>
                  <a:lnTo>
                    <a:pt x="3327" y="6753"/>
                  </a:lnTo>
                  <a:lnTo>
                    <a:pt x="3657" y="7742"/>
                  </a:lnTo>
                  <a:lnTo>
                    <a:pt x="2802" y="8396"/>
                  </a:lnTo>
                  <a:lnTo>
                    <a:pt x="2067" y="9307"/>
                  </a:lnTo>
                  <a:lnTo>
                    <a:pt x="2510" y="10426"/>
                  </a:lnTo>
                  <a:lnTo>
                    <a:pt x="3822" y="11145"/>
                  </a:lnTo>
                  <a:lnTo>
                    <a:pt x="5524" y="11435"/>
                  </a:lnTo>
                  <a:lnTo>
                    <a:pt x="6722" y="11985"/>
                  </a:lnTo>
                  <a:lnTo>
                    <a:pt x="7941" y="12979"/>
                  </a:lnTo>
                  <a:lnTo>
                    <a:pt x="9039" y="14373"/>
                  </a:lnTo>
                  <a:lnTo>
                    <a:pt x="10395" y="15915"/>
                  </a:lnTo>
                  <a:lnTo>
                    <a:pt x="11549" y="16229"/>
                  </a:lnTo>
                  <a:lnTo>
                    <a:pt x="13042" y="16235"/>
                  </a:lnTo>
                  <a:lnTo>
                    <a:pt x="14199" y="17155"/>
                  </a:lnTo>
                  <a:lnTo>
                    <a:pt x="15211" y="18499"/>
                  </a:lnTo>
                  <a:lnTo>
                    <a:pt x="16300" y="19789"/>
                  </a:lnTo>
                  <a:lnTo>
                    <a:pt x="17141" y="20898"/>
                  </a:lnTo>
                  <a:lnTo>
                    <a:pt x="20367" y="21600"/>
                  </a:lnTo>
                  <a:lnTo>
                    <a:pt x="21600" y="20567"/>
                  </a:lnTo>
                  <a:lnTo>
                    <a:pt x="20745" y="18564"/>
                  </a:lnTo>
                  <a:lnTo>
                    <a:pt x="19252" y="16575"/>
                  </a:lnTo>
                  <a:lnTo>
                    <a:pt x="18425" y="14622"/>
                  </a:lnTo>
                  <a:lnTo>
                    <a:pt x="18109" y="12042"/>
                  </a:lnTo>
                  <a:lnTo>
                    <a:pt x="17923" y="10600"/>
                  </a:lnTo>
                  <a:lnTo>
                    <a:pt x="17374" y="8810"/>
                  </a:lnTo>
                  <a:lnTo>
                    <a:pt x="16485" y="7286"/>
                  </a:lnTo>
                  <a:lnTo>
                    <a:pt x="14854" y="7422"/>
                  </a:lnTo>
                  <a:lnTo>
                    <a:pt x="13705" y="7348"/>
                  </a:lnTo>
                  <a:lnTo>
                    <a:pt x="12637" y="6975"/>
                  </a:lnTo>
                  <a:lnTo>
                    <a:pt x="11841" y="6082"/>
                  </a:lnTo>
                  <a:lnTo>
                    <a:pt x="11360" y="5120"/>
                  </a:lnTo>
                  <a:lnTo>
                    <a:pt x="10426" y="4504"/>
                  </a:lnTo>
                  <a:lnTo>
                    <a:pt x="9420" y="3625"/>
                  </a:lnTo>
                  <a:lnTo>
                    <a:pt x="8428" y="4108"/>
                  </a:lnTo>
                  <a:lnTo>
                    <a:pt x="7828" y="5173"/>
                  </a:lnTo>
                  <a:lnTo>
                    <a:pt x="6678" y="5179"/>
                  </a:lnTo>
                  <a:lnTo>
                    <a:pt x="6053" y="3883"/>
                  </a:lnTo>
                  <a:lnTo>
                    <a:pt x="5881" y="2448"/>
                  </a:lnTo>
                  <a:lnTo>
                    <a:pt x="5888" y="851"/>
                  </a:lnTo>
                  <a:lnTo>
                    <a:pt x="4745" y="0"/>
                  </a:lnTo>
                  <a:lnTo>
                    <a:pt x="3794" y="110"/>
                  </a:lnTo>
                  <a:lnTo>
                    <a:pt x="2881" y="927"/>
                  </a:lnTo>
                  <a:lnTo>
                    <a:pt x="1858" y="1942"/>
                  </a:lnTo>
                  <a:lnTo>
                    <a:pt x="1086" y="2812"/>
                  </a:lnTo>
                  <a:lnTo>
                    <a:pt x="0" y="3305"/>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6" name="AutoShape 45">
              <a:extLst>
                <a:ext uri="{FF2B5EF4-FFF2-40B4-BE49-F238E27FC236}">
                  <a16:creationId xmlns:a16="http://schemas.microsoft.com/office/drawing/2014/main" id="{54C3613A-7156-4CF3-9065-8B0E15E59DA9}"/>
                </a:ext>
              </a:extLst>
            </p:cNvPr>
            <p:cNvSpPr>
              <a:spLocks/>
            </p:cNvSpPr>
            <p:nvPr/>
          </p:nvSpPr>
          <p:spPr bwMode="auto">
            <a:xfrm>
              <a:off x="3253376" y="7594962"/>
              <a:ext cx="203713" cy="421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0684"/>
                  </a:moveTo>
                  <a:lnTo>
                    <a:pt x="4754" y="17261"/>
                  </a:lnTo>
                  <a:lnTo>
                    <a:pt x="4874" y="13228"/>
                  </a:lnTo>
                  <a:lnTo>
                    <a:pt x="4534" y="9538"/>
                  </a:lnTo>
                  <a:lnTo>
                    <a:pt x="3787" y="4752"/>
                  </a:lnTo>
                  <a:lnTo>
                    <a:pt x="2916" y="1907"/>
                  </a:lnTo>
                  <a:lnTo>
                    <a:pt x="788" y="0"/>
                  </a:lnTo>
                  <a:lnTo>
                    <a:pt x="4511" y="617"/>
                  </a:lnTo>
                  <a:lnTo>
                    <a:pt x="10906" y="488"/>
                  </a:lnTo>
                  <a:lnTo>
                    <a:pt x="14165" y="2035"/>
                  </a:lnTo>
                  <a:lnTo>
                    <a:pt x="20683" y="6729"/>
                  </a:lnTo>
                  <a:lnTo>
                    <a:pt x="19709" y="12699"/>
                  </a:lnTo>
                  <a:lnTo>
                    <a:pt x="19755" y="18403"/>
                  </a:lnTo>
                  <a:lnTo>
                    <a:pt x="21600" y="21403"/>
                  </a:lnTo>
                  <a:lnTo>
                    <a:pt x="14696" y="21600"/>
                  </a:lnTo>
                  <a:lnTo>
                    <a:pt x="4387" y="21541"/>
                  </a:lnTo>
                  <a:lnTo>
                    <a:pt x="0" y="2068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7" name="AutoShape 46">
              <a:extLst>
                <a:ext uri="{FF2B5EF4-FFF2-40B4-BE49-F238E27FC236}">
                  <a16:creationId xmlns:a16="http://schemas.microsoft.com/office/drawing/2014/main" id="{88F39295-7CEF-422B-8400-F00B6D3107B8}"/>
                </a:ext>
              </a:extLst>
            </p:cNvPr>
            <p:cNvSpPr>
              <a:spLocks/>
            </p:cNvSpPr>
            <p:nvPr/>
          </p:nvSpPr>
          <p:spPr bwMode="auto">
            <a:xfrm>
              <a:off x="3126368" y="7992573"/>
              <a:ext cx="560721" cy="63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89" y="2140"/>
                  </a:moveTo>
                  <a:lnTo>
                    <a:pt x="836" y="3108"/>
                  </a:lnTo>
                  <a:lnTo>
                    <a:pt x="0" y="3889"/>
                  </a:lnTo>
                  <a:lnTo>
                    <a:pt x="57" y="5395"/>
                  </a:lnTo>
                  <a:lnTo>
                    <a:pt x="538" y="7098"/>
                  </a:lnTo>
                  <a:lnTo>
                    <a:pt x="764" y="8976"/>
                  </a:lnTo>
                  <a:lnTo>
                    <a:pt x="147" y="10499"/>
                  </a:lnTo>
                  <a:lnTo>
                    <a:pt x="410" y="11934"/>
                  </a:lnTo>
                  <a:lnTo>
                    <a:pt x="1714" y="13408"/>
                  </a:lnTo>
                  <a:lnTo>
                    <a:pt x="2984" y="13972"/>
                  </a:lnTo>
                  <a:lnTo>
                    <a:pt x="4172" y="15652"/>
                  </a:lnTo>
                  <a:lnTo>
                    <a:pt x="5529" y="16888"/>
                  </a:lnTo>
                  <a:lnTo>
                    <a:pt x="6495" y="17970"/>
                  </a:lnTo>
                  <a:lnTo>
                    <a:pt x="7634" y="18815"/>
                  </a:lnTo>
                  <a:lnTo>
                    <a:pt x="9398" y="19278"/>
                  </a:lnTo>
                  <a:lnTo>
                    <a:pt x="10524" y="19865"/>
                  </a:lnTo>
                  <a:lnTo>
                    <a:pt x="11844" y="20540"/>
                  </a:lnTo>
                  <a:lnTo>
                    <a:pt x="13156" y="21016"/>
                  </a:lnTo>
                  <a:lnTo>
                    <a:pt x="14487" y="21381"/>
                  </a:lnTo>
                  <a:lnTo>
                    <a:pt x="15458" y="21600"/>
                  </a:lnTo>
                  <a:lnTo>
                    <a:pt x="17176" y="20586"/>
                  </a:lnTo>
                  <a:lnTo>
                    <a:pt x="18587" y="19836"/>
                  </a:lnTo>
                  <a:lnTo>
                    <a:pt x="19836" y="19099"/>
                  </a:lnTo>
                  <a:lnTo>
                    <a:pt x="21255" y="18662"/>
                  </a:lnTo>
                  <a:lnTo>
                    <a:pt x="21600" y="16640"/>
                  </a:lnTo>
                  <a:lnTo>
                    <a:pt x="21538" y="15250"/>
                  </a:lnTo>
                  <a:lnTo>
                    <a:pt x="19766" y="14266"/>
                  </a:lnTo>
                  <a:lnTo>
                    <a:pt x="17928" y="13173"/>
                  </a:lnTo>
                  <a:lnTo>
                    <a:pt x="16416" y="11882"/>
                  </a:lnTo>
                  <a:lnTo>
                    <a:pt x="15326" y="12341"/>
                  </a:lnTo>
                  <a:lnTo>
                    <a:pt x="13398" y="12074"/>
                  </a:lnTo>
                  <a:lnTo>
                    <a:pt x="11687" y="11106"/>
                  </a:lnTo>
                  <a:lnTo>
                    <a:pt x="11083" y="8412"/>
                  </a:lnTo>
                  <a:lnTo>
                    <a:pt x="11293" y="5976"/>
                  </a:lnTo>
                  <a:lnTo>
                    <a:pt x="13283" y="2786"/>
                  </a:lnTo>
                  <a:lnTo>
                    <a:pt x="12765" y="578"/>
                  </a:lnTo>
                  <a:lnTo>
                    <a:pt x="10080" y="469"/>
                  </a:lnTo>
                  <a:lnTo>
                    <a:pt x="6618" y="620"/>
                  </a:lnTo>
                  <a:lnTo>
                    <a:pt x="5019" y="0"/>
                  </a:lnTo>
                  <a:lnTo>
                    <a:pt x="3905" y="1092"/>
                  </a:lnTo>
                  <a:lnTo>
                    <a:pt x="2789" y="214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8" name="AutoShape 47">
              <a:extLst>
                <a:ext uri="{FF2B5EF4-FFF2-40B4-BE49-F238E27FC236}">
                  <a16:creationId xmlns:a16="http://schemas.microsoft.com/office/drawing/2014/main" id="{1E618F7B-9759-4F10-BB55-C57321C1AADD}"/>
                </a:ext>
              </a:extLst>
            </p:cNvPr>
            <p:cNvSpPr>
              <a:spLocks/>
            </p:cNvSpPr>
            <p:nvPr/>
          </p:nvSpPr>
          <p:spPr bwMode="auto">
            <a:xfrm>
              <a:off x="2619628" y="7173186"/>
              <a:ext cx="684992" cy="6844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3" y="1171"/>
                  </a:moveTo>
                  <a:lnTo>
                    <a:pt x="2886" y="3321"/>
                  </a:lnTo>
                  <a:lnTo>
                    <a:pt x="3998" y="4930"/>
                  </a:lnTo>
                  <a:lnTo>
                    <a:pt x="4231" y="6886"/>
                  </a:lnTo>
                  <a:lnTo>
                    <a:pt x="4150" y="8411"/>
                  </a:lnTo>
                  <a:lnTo>
                    <a:pt x="2995" y="9609"/>
                  </a:lnTo>
                  <a:lnTo>
                    <a:pt x="1865" y="10822"/>
                  </a:lnTo>
                  <a:lnTo>
                    <a:pt x="885" y="11535"/>
                  </a:lnTo>
                  <a:lnTo>
                    <a:pt x="119" y="13051"/>
                  </a:lnTo>
                  <a:lnTo>
                    <a:pt x="0" y="14856"/>
                  </a:lnTo>
                  <a:lnTo>
                    <a:pt x="401" y="16866"/>
                  </a:lnTo>
                  <a:lnTo>
                    <a:pt x="983" y="19144"/>
                  </a:lnTo>
                  <a:lnTo>
                    <a:pt x="2410" y="20833"/>
                  </a:lnTo>
                  <a:lnTo>
                    <a:pt x="3891" y="20275"/>
                  </a:lnTo>
                  <a:lnTo>
                    <a:pt x="7048" y="20184"/>
                  </a:lnTo>
                  <a:lnTo>
                    <a:pt x="10612" y="21139"/>
                  </a:lnTo>
                  <a:lnTo>
                    <a:pt x="12470" y="20730"/>
                  </a:lnTo>
                  <a:lnTo>
                    <a:pt x="15004" y="21324"/>
                  </a:lnTo>
                  <a:lnTo>
                    <a:pt x="17124" y="21600"/>
                  </a:lnTo>
                  <a:lnTo>
                    <a:pt x="19463" y="20930"/>
                  </a:lnTo>
                  <a:lnTo>
                    <a:pt x="21600" y="21312"/>
                  </a:lnTo>
                  <a:lnTo>
                    <a:pt x="21509" y="17060"/>
                  </a:lnTo>
                  <a:lnTo>
                    <a:pt x="21226" y="14619"/>
                  </a:lnTo>
                  <a:lnTo>
                    <a:pt x="20547" y="13236"/>
                  </a:lnTo>
                  <a:lnTo>
                    <a:pt x="18494" y="11050"/>
                  </a:lnTo>
                  <a:lnTo>
                    <a:pt x="16814" y="9400"/>
                  </a:lnTo>
                  <a:lnTo>
                    <a:pt x="15428" y="8527"/>
                  </a:lnTo>
                  <a:lnTo>
                    <a:pt x="14159" y="8469"/>
                  </a:lnTo>
                  <a:lnTo>
                    <a:pt x="12772" y="7772"/>
                  </a:lnTo>
                  <a:lnTo>
                    <a:pt x="12217" y="6874"/>
                  </a:lnTo>
                  <a:lnTo>
                    <a:pt x="13079" y="5855"/>
                  </a:lnTo>
                  <a:lnTo>
                    <a:pt x="13829" y="5279"/>
                  </a:lnTo>
                  <a:lnTo>
                    <a:pt x="13594" y="4090"/>
                  </a:lnTo>
                  <a:lnTo>
                    <a:pt x="12443" y="2919"/>
                  </a:lnTo>
                  <a:lnTo>
                    <a:pt x="11120" y="2653"/>
                  </a:lnTo>
                  <a:lnTo>
                    <a:pt x="10511" y="1567"/>
                  </a:lnTo>
                  <a:lnTo>
                    <a:pt x="10111" y="575"/>
                  </a:lnTo>
                  <a:lnTo>
                    <a:pt x="8411" y="503"/>
                  </a:lnTo>
                  <a:lnTo>
                    <a:pt x="6146" y="352"/>
                  </a:lnTo>
                  <a:lnTo>
                    <a:pt x="4440" y="0"/>
                  </a:lnTo>
                  <a:lnTo>
                    <a:pt x="2905" y="2"/>
                  </a:lnTo>
                  <a:lnTo>
                    <a:pt x="1956" y="470"/>
                  </a:lnTo>
                  <a:lnTo>
                    <a:pt x="1203" y="117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9" name="AutoShape 48">
              <a:extLst>
                <a:ext uri="{FF2B5EF4-FFF2-40B4-BE49-F238E27FC236}">
                  <a16:creationId xmlns:a16="http://schemas.microsoft.com/office/drawing/2014/main" id="{87E4FDFD-C7EE-48EF-A06F-B8591AEA22CD}"/>
                </a:ext>
              </a:extLst>
            </p:cNvPr>
            <p:cNvSpPr>
              <a:spLocks/>
            </p:cNvSpPr>
            <p:nvPr/>
          </p:nvSpPr>
          <p:spPr bwMode="auto">
            <a:xfrm>
              <a:off x="2911113" y="7901227"/>
              <a:ext cx="166305" cy="263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62" y="124"/>
                  </a:moveTo>
                  <a:lnTo>
                    <a:pt x="8808" y="3352"/>
                  </a:lnTo>
                  <a:lnTo>
                    <a:pt x="3848" y="6717"/>
                  </a:lnTo>
                  <a:lnTo>
                    <a:pt x="0" y="10433"/>
                  </a:lnTo>
                  <a:lnTo>
                    <a:pt x="31" y="15245"/>
                  </a:lnTo>
                  <a:lnTo>
                    <a:pt x="1902" y="19442"/>
                  </a:lnTo>
                  <a:lnTo>
                    <a:pt x="9498" y="21600"/>
                  </a:lnTo>
                  <a:lnTo>
                    <a:pt x="14807" y="19356"/>
                  </a:lnTo>
                  <a:lnTo>
                    <a:pt x="14959" y="14017"/>
                  </a:lnTo>
                  <a:lnTo>
                    <a:pt x="17733" y="10096"/>
                  </a:lnTo>
                  <a:lnTo>
                    <a:pt x="20519" y="6323"/>
                  </a:lnTo>
                  <a:lnTo>
                    <a:pt x="21600" y="2465"/>
                  </a:lnTo>
                  <a:lnTo>
                    <a:pt x="18966" y="0"/>
                  </a:lnTo>
                  <a:lnTo>
                    <a:pt x="15462" y="12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0" name="AutoShape 49">
              <a:extLst>
                <a:ext uri="{FF2B5EF4-FFF2-40B4-BE49-F238E27FC236}">
                  <a16:creationId xmlns:a16="http://schemas.microsoft.com/office/drawing/2014/main" id="{660A8C9B-2C9D-46A5-ACE2-DDF8F2804DD5}"/>
                </a:ext>
              </a:extLst>
            </p:cNvPr>
            <p:cNvSpPr>
              <a:spLocks/>
            </p:cNvSpPr>
            <p:nvPr/>
          </p:nvSpPr>
          <p:spPr bwMode="auto">
            <a:xfrm>
              <a:off x="1960329" y="7205170"/>
              <a:ext cx="802915" cy="462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269" y="7920"/>
                  </a:moveTo>
                  <a:lnTo>
                    <a:pt x="2824" y="11043"/>
                  </a:lnTo>
                  <a:lnTo>
                    <a:pt x="1835" y="13215"/>
                  </a:lnTo>
                  <a:lnTo>
                    <a:pt x="597" y="14969"/>
                  </a:lnTo>
                  <a:lnTo>
                    <a:pt x="0" y="17015"/>
                  </a:lnTo>
                  <a:lnTo>
                    <a:pt x="141" y="19061"/>
                  </a:lnTo>
                  <a:lnTo>
                    <a:pt x="1134" y="20653"/>
                  </a:lnTo>
                  <a:lnTo>
                    <a:pt x="2177" y="21600"/>
                  </a:lnTo>
                  <a:lnTo>
                    <a:pt x="4103" y="18885"/>
                  </a:lnTo>
                  <a:lnTo>
                    <a:pt x="5484" y="16256"/>
                  </a:lnTo>
                  <a:lnTo>
                    <a:pt x="7201" y="13623"/>
                  </a:lnTo>
                  <a:lnTo>
                    <a:pt x="8924" y="13062"/>
                  </a:lnTo>
                  <a:lnTo>
                    <a:pt x="10618" y="12856"/>
                  </a:lnTo>
                  <a:lnTo>
                    <a:pt x="11735" y="11752"/>
                  </a:lnTo>
                  <a:lnTo>
                    <a:pt x="13004" y="10437"/>
                  </a:lnTo>
                  <a:lnTo>
                    <a:pt x="14574" y="10558"/>
                  </a:lnTo>
                  <a:lnTo>
                    <a:pt x="15576" y="12694"/>
                  </a:lnTo>
                  <a:lnTo>
                    <a:pt x="16719" y="13143"/>
                  </a:lnTo>
                  <a:lnTo>
                    <a:pt x="18160" y="13067"/>
                  </a:lnTo>
                  <a:lnTo>
                    <a:pt x="20012" y="13780"/>
                  </a:lnTo>
                  <a:lnTo>
                    <a:pt x="21525" y="11039"/>
                  </a:lnTo>
                  <a:lnTo>
                    <a:pt x="21600" y="5448"/>
                  </a:lnTo>
                  <a:lnTo>
                    <a:pt x="19986" y="1685"/>
                  </a:lnTo>
                  <a:lnTo>
                    <a:pt x="18921" y="0"/>
                  </a:lnTo>
                  <a:lnTo>
                    <a:pt x="17813" y="1265"/>
                  </a:lnTo>
                  <a:lnTo>
                    <a:pt x="16665" y="2150"/>
                  </a:lnTo>
                  <a:lnTo>
                    <a:pt x="15467" y="2432"/>
                  </a:lnTo>
                  <a:lnTo>
                    <a:pt x="14637" y="3783"/>
                  </a:lnTo>
                  <a:lnTo>
                    <a:pt x="13397" y="4886"/>
                  </a:lnTo>
                  <a:lnTo>
                    <a:pt x="11660" y="5272"/>
                  </a:lnTo>
                  <a:lnTo>
                    <a:pt x="9360" y="4963"/>
                  </a:lnTo>
                  <a:lnTo>
                    <a:pt x="7333" y="5025"/>
                  </a:lnTo>
                  <a:lnTo>
                    <a:pt x="6101" y="5658"/>
                  </a:lnTo>
                  <a:lnTo>
                    <a:pt x="4700" y="7013"/>
                  </a:lnTo>
                  <a:lnTo>
                    <a:pt x="3269" y="792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1" name="AutoShape 50">
              <a:extLst>
                <a:ext uri="{FF2B5EF4-FFF2-40B4-BE49-F238E27FC236}">
                  <a16:creationId xmlns:a16="http://schemas.microsoft.com/office/drawing/2014/main" id="{28B172B6-388F-422B-97D3-4D31D822D3EF}"/>
                </a:ext>
              </a:extLst>
            </p:cNvPr>
            <p:cNvSpPr>
              <a:spLocks/>
            </p:cNvSpPr>
            <p:nvPr/>
          </p:nvSpPr>
          <p:spPr bwMode="auto">
            <a:xfrm>
              <a:off x="2036626" y="7421760"/>
              <a:ext cx="673976" cy="6116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49" y="11061"/>
                  </a:moveTo>
                  <a:lnTo>
                    <a:pt x="933" y="12171"/>
                  </a:lnTo>
                  <a:lnTo>
                    <a:pt x="2640" y="14046"/>
                  </a:lnTo>
                  <a:lnTo>
                    <a:pt x="3297" y="16245"/>
                  </a:lnTo>
                  <a:lnTo>
                    <a:pt x="3992" y="18149"/>
                  </a:lnTo>
                  <a:lnTo>
                    <a:pt x="4713" y="19601"/>
                  </a:lnTo>
                  <a:lnTo>
                    <a:pt x="5568" y="21468"/>
                  </a:lnTo>
                  <a:lnTo>
                    <a:pt x="7710" y="21264"/>
                  </a:lnTo>
                  <a:lnTo>
                    <a:pt x="8842" y="21071"/>
                  </a:lnTo>
                  <a:lnTo>
                    <a:pt x="9957" y="20483"/>
                  </a:lnTo>
                  <a:lnTo>
                    <a:pt x="11219" y="21342"/>
                  </a:lnTo>
                  <a:lnTo>
                    <a:pt x="12475" y="21600"/>
                  </a:lnTo>
                  <a:lnTo>
                    <a:pt x="13959" y="20965"/>
                  </a:lnTo>
                  <a:lnTo>
                    <a:pt x="15101" y="19180"/>
                  </a:lnTo>
                  <a:lnTo>
                    <a:pt x="16897" y="17779"/>
                  </a:lnTo>
                  <a:lnTo>
                    <a:pt x="18922" y="16228"/>
                  </a:lnTo>
                  <a:lnTo>
                    <a:pt x="21484" y="14368"/>
                  </a:lnTo>
                  <a:lnTo>
                    <a:pt x="20037" y="12397"/>
                  </a:lnTo>
                  <a:lnTo>
                    <a:pt x="18987" y="7649"/>
                  </a:lnTo>
                  <a:lnTo>
                    <a:pt x="19189" y="5750"/>
                  </a:lnTo>
                  <a:lnTo>
                    <a:pt x="19815" y="4527"/>
                  </a:lnTo>
                  <a:lnTo>
                    <a:pt x="21600" y="2649"/>
                  </a:lnTo>
                  <a:lnTo>
                    <a:pt x="19562" y="2001"/>
                  </a:lnTo>
                  <a:lnTo>
                    <a:pt x="17663" y="2137"/>
                  </a:lnTo>
                  <a:lnTo>
                    <a:pt x="16213" y="1625"/>
                  </a:lnTo>
                  <a:lnTo>
                    <a:pt x="15231" y="165"/>
                  </a:lnTo>
                  <a:lnTo>
                    <a:pt x="12882" y="0"/>
                  </a:lnTo>
                  <a:lnTo>
                    <a:pt x="10361" y="1731"/>
                  </a:lnTo>
                  <a:lnTo>
                    <a:pt x="8048" y="1888"/>
                  </a:lnTo>
                  <a:lnTo>
                    <a:pt x="5887" y="2353"/>
                  </a:lnTo>
                  <a:lnTo>
                    <a:pt x="3787" y="4467"/>
                  </a:lnTo>
                  <a:lnTo>
                    <a:pt x="1932" y="6717"/>
                  </a:lnTo>
                  <a:lnTo>
                    <a:pt x="0" y="8607"/>
                  </a:lnTo>
                  <a:lnTo>
                    <a:pt x="730" y="9832"/>
                  </a:lnTo>
                  <a:lnTo>
                    <a:pt x="649" y="1106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2" name="AutoShape 51">
              <a:extLst>
                <a:ext uri="{FF2B5EF4-FFF2-40B4-BE49-F238E27FC236}">
                  <a16:creationId xmlns:a16="http://schemas.microsoft.com/office/drawing/2014/main" id="{5E0575BD-B0E1-4B7A-9CAB-D76ACB305152}"/>
                </a:ext>
              </a:extLst>
            </p:cNvPr>
            <p:cNvSpPr>
              <a:spLocks/>
            </p:cNvSpPr>
            <p:nvPr/>
          </p:nvSpPr>
          <p:spPr bwMode="auto">
            <a:xfrm>
              <a:off x="1167265" y="7294213"/>
              <a:ext cx="925748" cy="892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5" y="17139"/>
                  </a:moveTo>
                  <a:lnTo>
                    <a:pt x="1286" y="16513"/>
                  </a:lnTo>
                  <a:lnTo>
                    <a:pt x="3705" y="13835"/>
                  </a:lnTo>
                  <a:lnTo>
                    <a:pt x="6146" y="11140"/>
                  </a:lnTo>
                  <a:lnTo>
                    <a:pt x="8071" y="8605"/>
                  </a:lnTo>
                  <a:lnTo>
                    <a:pt x="10671" y="6140"/>
                  </a:lnTo>
                  <a:lnTo>
                    <a:pt x="11911" y="4587"/>
                  </a:lnTo>
                  <a:lnTo>
                    <a:pt x="12538" y="3310"/>
                  </a:lnTo>
                  <a:lnTo>
                    <a:pt x="13818" y="2560"/>
                  </a:lnTo>
                  <a:lnTo>
                    <a:pt x="15509" y="1284"/>
                  </a:lnTo>
                  <a:lnTo>
                    <a:pt x="17088" y="56"/>
                  </a:lnTo>
                  <a:lnTo>
                    <a:pt x="18193" y="0"/>
                  </a:lnTo>
                  <a:lnTo>
                    <a:pt x="18943" y="341"/>
                  </a:lnTo>
                  <a:lnTo>
                    <a:pt x="18602" y="1371"/>
                  </a:lnTo>
                  <a:lnTo>
                    <a:pt x="19411" y="2136"/>
                  </a:lnTo>
                  <a:lnTo>
                    <a:pt x="20706" y="2148"/>
                  </a:lnTo>
                  <a:lnTo>
                    <a:pt x="21600" y="1929"/>
                  </a:lnTo>
                  <a:lnTo>
                    <a:pt x="21132" y="3479"/>
                  </a:lnTo>
                  <a:lnTo>
                    <a:pt x="20631" y="4483"/>
                  </a:lnTo>
                  <a:lnTo>
                    <a:pt x="19864" y="5235"/>
                  </a:lnTo>
                  <a:lnTo>
                    <a:pt x="19185" y="5830"/>
                  </a:lnTo>
                  <a:lnTo>
                    <a:pt x="18652" y="6605"/>
                  </a:lnTo>
                  <a:lnTo>
                    <a:pt x="18858" y="7649"/>
                  </a:lnTo>
                  <a:lnTo>
                    <a:pt x="19543" y="8291"/>
                  </a:lnTo>
                  <a:lnTo>
                    <a:pt x="20557" y="9068"/>
                  </a:lnTo>
                  <a:lnTo>
                    <a:pt x="19018" y="9077"/>
                  </a:lnTo>
                  <a:lnTo>
                    <a:pt x="17446" y="8993"/>
                  </a:lnTo>
                  <a:lnTo>
                    <a:pt x="15932" y="9019"/>
                  </a:lnTo>
                  <a:lnTo>
                    <a:pt x="14961" y="9428"/>
                  </a:lnTo>
                  <a:lnTo>
                    <a:pt x="14286" y="10649"/>
                  </a:lnTo>
                  <a:lnTo>
                    <a:pt x="13166" y="12196"/>
                  </a:lnTo>
                  <a:lnTo>
                    <a:pt x="12090" y="13515"/>
                  </a:lnTo>
                  <a:lnTo>
                    <a:pt x="10748" y="14010"/>
                  </a:lnTo>
                  <a:lnTo>
                    <a:pt x="9455" y="14159"/>
                  </a:lnTo>
                  <a:lnTo>
                    <a:pt x="8036" y="14818"/>
                  </a:lnTo>
                  <a:lnTo>
                    <a:pt x="7119" y="15580"/>
                  </a:lnTo>
                  <a:lnTo>
                    <a:pt x="6278" y="16608"/>
                  </a:lnTo>
                  <a:lnTo>
                    <a:pt x="5202" y="18741"/>
                  </a:lnTo>
                  <a:lnTo>
                    <a:pt x="4497" y="20597"/>
                  </a:lnTo>
                  <a:lnTo>
                    <a:pt x="3974" y="21574"/>
                  </a:lnTo>
                  <a:lnTo>
                    <a:pt x="2831" y="21600"/>
                  </a:lnTo>
                  <a:lnTo>
                    <a:pt x="1614" y="20856"/>
                  </a:lnTo>
                  <a:lnTo>
                    <a:pt x="451" y="19993"/>
                  </a:lnTo>
                  <a:lnTo>
                    <a:pt x="0" y="18592"/>
                  </a:lnTo>
                  <a:lnTo>
                    <a:pt x="175" y="1713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3" name="AutoShape 52">
              <a:extLst>
                <a:ext uri="{FF2B5EF4-FFF2-40B4-BE49-F238E27FC236}">
                  <a16:creationId xmlns:a16="http://schemas.microsoft.com/office/drawing/2014/main" id="{63E5953E-E794-47D1-9964-DD6E0AFA4F21}"/>
                </a:ext>
              </a:extLst>
            </p:cNvPr>
            <p:cNvSpPr>
              <a:spLocks/>
            </p:cNvSpPr>
            <p:nvPr/>
          </p:nvSpPr>
          <p:spPr bwMode="auto">
            <a:xfrm>
              <a:off x="1371221" y="7655458"/>
              <a:ext cx="848759" cy="6095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59" y="18279"/>
                  </a:moveTo>
                  <a:lnTo>
                    <a:pt x="1976" y="19828"/>
                  </a:lnTo>
                  <a:lnTo>
                    <a:pt x="3332" y="20984"/>
                  </a:lnTo>
                  <a:lnTo>
                    <a:pt x="3581" y="19799"/>
                  </a:lnTo>
                  <a:lnTo>
                    <a:pt x="4877" y="18862"/>
                  </a:lnTo>
                  <a:lnTo>
                    <a:pt x="6450" y="18318"/>
                  </a:lnTo>
                  <a:lnTo>
                    <a:pt x="7525" y="19799"/>
                  </a:lnTo>
                  <a:lnTo>
                    <a:pt x="8718" y="21433"/>
                  </a:lnTo>
                  <a:lnTo>
                    <a:pt x="9951" y="21600"/>
                  </a:lnTo>
                  <a:lnTo>
                    <a:pt x="11436" y="19578"/>
                  </a:lnTo>
                  <a:lnTo>
                    <a:pt x="12805" y="18883"/>
                  </a:lnTo>
                  <a:lnTo>
                    <a:pt x="14527" y="17923"/>
                  </a:lnTo>
                  <a:lnTo>
                    <a:pt x="15926" y="16948"/>
                  </a:lnTo>
                  <a:lnTo>
                    <a:pt x="17295" y="15431"/>
                  </a:lnTo>
                  <a:lnTo>
                    <a:pt x="18542" y="15089"/>
                  </a:lnTo>
                  <a:lnTo>
                    <a:pt x="19397" y="15377"/>
                  </a:lnTo>
                  <a:lnTo>
                    <a:pt x="20538" y="15558"/>
                  </a:lnTo>
                  <a:lnTo>
                    <a:pt x="20918" y="14605"/>
                  </a:lnTo>
                  <a:cubicBezTo>
                    <a:pt x="20866" y="14324"/>
                    <a:pt x="20891" y="14026"/>
                    <a:pt x="20989" y="13769"/>
                  </a:cubicBezTo>
                  <a:cubicBezTo>
                    <a:pt x="21113" y="13444"/>
                    <a:pt x="21339" y="13219"/>
                    <a:pt x="21600" y="13161"/>
                  </a:cubicBezTo>
                  <a:lnTo>
                    <a:pt x="20538" y="10383"/>
                  </a:lnTo>
                  <a:lnTo>
                    <a:pt x="19859" y="8069"/>
                  </a:lnTo>
                  <a:lnTo>
                    <a:pt x="19256" y="5582"/>
                  </a:lnTo>
                  <a:lnTo>
                    <a:pt x="18026" y="3829"/>
                  </a:lnTo>
                  <a:lnTo>
                    <a:pt x="17702" y="2661"/>
                  </a:lnTo>
                  <a:lnTo>
                    <a:pt x="17700" y="1399"/>
                  </a:lnTo>
                  <a:lnTo>
                    <a:pt x="16950" y="229"/>
                  </a:lnTo>
                  <a:lnTo>
                    <a:pt x="12067" y="0"/>
                  </a:lnTo>
                  <a:lnTo>
                    <a:pt x="10801" y="907"/>
                  </a:lnTo>
                  <a:lnTo>
                    <a:pt x="9872" y="3151"/>
                  </a:lnTo>
                  <a:lnTo>
                    <a:pt x="7976" y="6542"/>
                  </a:lnTo>
                  <a:lnTo>
                    <a:pt x="6463" y="7465"/>
                  </a:lnTo>
                  <a:lnTo>
                    <a:pt x="5046" y="7679"/>
                  </a:lnTo>
                  <a:lnTo>
                    <a:pt x="3345" y="8772"/>
                  </a:lnTo>
                  <a:lnTo>
                    <a:pt x="2063" y="10243"/>
                  </a:lnTo>
                  <a:lnTo>
                    <a:pt x="1091" y="12068"/>
                  </a:lnTo>
                  <a:lnTo>
                    <a:pt x="334" y="14391"/>
                  </a:lnTo>
                  <a:lnTo>
                    <a:pt x="0" y="15633"/>
                  </a:lnTo>
                  <a:lnTo>
                    <a:pt x="1003" y="17196"/>
                  </a:lnTo>
                  <a:lnTo>
                    <a:pt x="1359" y="1827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4" name="AutoShape 53">
              <a:extLst>
                <a:ext uri="{FF2B5EF4-FFF2-40B4-BE49-F238E27FC236}">
                  <a16:creationId xmlns:a16="http://schemas.microsoft.com/office/drawing/2014/main" id="{01A08B14-D25A-4352-8988-69F42FD4CAA4}"/>
                </a:ext>
              </a:extLst>
            </p:cNvPr>
            <p:cNvSpPr>
              <a:spLocks/>
            </p:cNvSpPr>
            <p:nvPr/>
          </p:nvSpPr>
          <p:spPr bwMode="auto">
            <a:xfrm>
              <a:off x="753131" y="8001054"/>
              <a:ext cx="760974" cy="560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1346"/>
                  </a:moveTo>
                  <a:lnTo>
                    <a:pt x="20949" y="14427"/>
                  </a:lnTo>
                  <a:lnTo>
                    <a:pt x="20295" y="16381"/>
                  </a:lnTo>
                  <a:lnTo>
                    <a:pt x="20072" y="18426"/>
                  </a:lnTo>
                  <a:lnTo>
                    <a:pt x="20363" y="20689"/>
                  </a:lnTo>
                  <a:lnTo>
                    <a:pt x="19860" y="21600"/>
                  </a:lnTo>
                  <a:lnTo>
                    <a:pt x="19011" y="20370"/>
                  </a:lnTo>
                  <a:lnTo>
                    <a:pt x="17800" y="20085"/>
                  </a:lnTo>
                  <a:lnTo>
                    <a:pt x="17092" y="19159"/>
                  </a:lnTo>
                  <a:lnTo>
                    <a:pt x="15844" y="17644"/>
                  </a:lnTo>
                  <a:lnTo>
                    <a:pt x="14938" y="16941"/>
                  </a:lnTo>
                  <a:lnTo>
                    <a:pt x="13599" y="16148"/>
                  </a:lnTo>
                  <a:lnTo>
                    <a:pt x="11965" y="15918"/>
                  </a:lnTo>
                  <a:lnTo>
                    <a:pt x="10628" y="15952"/>
                  </a:lnTo>
                  <a:lnTo>
                    <a:pt x="9098" y="17104"/>
                  </a:lnTo>
                  <a:lnTo>
                    <a:pt x="7585" y="18833"/>
                  </a:lnTo>
                  <a:lnTo>
                    <a:pt x="6118" y="19996"/>
                  </a:lnTo>
                  <a:lnTo>
                    <a:pt x="4789" y="19333"/>
                  </a:lnTo>
                  <a:lnTo>
                    <a:pt x="4142" y="17337"/>
                  </a:lnTo>
                  <a:lnTo>
                    <a:pt x="3298" y="16196"/>
                  </a:lnTo>
                  <a:lnTo>
                    <a:pt x="2122" y="16981"/>
                  </a:lnTo>
                  <a:lnTo>
                    <a:pt x="1312" y="16130"/>
                  </a:lnTo>
                  <a:lnTo>
                    <a:pt x="452" y="15052"/>
                  </a:lnTo>
                  <a:lnTo>
                    <a:pt x="0" y="13389"/>
                  </a:lnTo>
                  <a:lnTo>
                    <a:pt x="142" y="11729"/>
                  </a:lnTo>
                  <a:lnTo>
                    <a:pt x="411" y="9592"/>
                  </a:lnTo>
                  <a:lnTo>
                    <a:pt x="774" y="8409"/>
                  </a:lnTo>
                  <a:lnTo>
                    <a:pt x="1914" y="8075"/>
                  </a:lnTo>
                  <a:lnTo>
                    <a:pt x="3228" y="8200"/>
                  </a:lnTo>
                  <a:lnTo>
                    <a:pt x="4710" y="7223"/>
                  </a:lnTo>
                  <a:lnTo>
                    <a:pt x="6534" y="6044"/>
                  </a:lnTo>
                  <a:lnTo>
                    <a:pt x="7673" y="5337"/>
                  </a:lnTo>
                  <a:lnTo>
                    <a:pt x="8251" y="2937"/>
                  </a:lnTo>
                  <a:lnTo>
                    <a:pt x="8996" y="1320"/>
                  </a:lnTo>
                  <a:lnTo>
                    <a:pt x="10575" y="319"/>
                  </a:lnTo>
                  <a:lnTo>
                    <a:pt x="12211" y="0"/>
                  </a:lnTo>
                  <a:lnTo>
                    <a:pt x="12035" y="2179"/>
                  </a:lnTo>
                  <a:lnTo>
                    <a:pt x="12513" y="4197"/>
                  </a:lnTo>
                  <a:lnTo>
                    <a:pt x="15164" y="6834"/>
                  </a:lnTo>
                  <a:lnTo>
                    <a:pt x="16370" y="6797"/>
                  </a:lnTo>
                  <a:lnTo>
                    <a:pt x="17657" y="3423"/>
                  </a:lnTo>
                  <a:lnTo>
                    <a:pt x="18915" y="5249"/>
                  </a:lnTo>
                  <a:lnTo>
                    <a:pt x="19793" y="7549"/>
                  </a:lnTo>
                  <a:lnTo>
                    <a:pt x="21314" y="9161"/>
                  </a:lnTo>
                  <a:lnTo>
                    <a:pt x="21600" y="1134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5" name="AutoShape 54">
              <a:extLst>
                <a:ext uri="{FF2B5EF4-FFF2-40B4-BE49-F238E27FC236}">
                  <a16:creationId xmlns:a16="http://schemas.microsoft.com/office/drawing/2014/main" id="{C7369350-4BCC-43D4-BF9E-CBB3C9B1137C}"/>
                </a:ext>
              </a:extLst>
            </p:cNvPr>
            <p:cNvSpPr>
              <a:spLocks/>
            </p:cNvSpPr>
            <p:nvPr/>
          </p:nvSpPr>
          <p:spPr bwMode="auto">
            <a:xfrm>
              <a:off x="284933" y="8449439"/>
              <a:ext cx="687574" cy="6968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609"/>
                  </a:moveTo>
                  <a:lnTo>
                    <a:pt x="1532" y="11159"/>
                  </a:lnTo>
                  <a:lnTo>
                    <a:pt x="1811" y="9647"/>
                  </a:lnTo>
                  <a:lnTo>
                    <a:pt x="2533" y="8187"/>
                  </a:lnTo>
                  <a:lnTo>
                    <a:pt x="3743" y="8334"/>
                  </a:lnTo>
                  <a:lnTo>
                    <a:pt x="5000" y="8713"/>
                  </a:lnTo>
                  <a:lnTo>
                    <a:pt x="6579" y="7766"/>
                  </a:lnTo>
                  <a:lnTo>
                    <a:pt x="7106" y="6000"/>
                  </a:lnTo>
                  <a:lnTo>
                    <a:pt x="7434" y="4885"/>
                  </a:lnTo>
                  <a:lnTo>
                    <a:pt x="9402" y="3268"/>
                  </a:lnTo>
                  <a:lnTo>
                    <a:pt x="10616" y="2155"/>
                  </a:lnTo>
                  <a:lnTo>
                    <a:pt x="12219" y="1692"/>
                  </a:lnTo>
                  <a:lnTo>
                    <a:pt x="13674" y="1963"/>
                  </a:lnTo>
                  <a:lnTo>
                    <a:pt x="14820" y="1165"/>
                  </a:lnTo>
                  <a:lnTo>
                    <a:pt x="15823" y="0"/>
                  </a:lnTo>
                  <a:lnTo>
                    <a:pt x="17516" y="3008"/>
                  </a:lnTo>
                  <a:lnTo>
                    <a:pt x="19075" y="4700"/>
                  </a:lnTo>
                  <a:lnTo>
                    <a:pt x="20208" y="6091"/>
                  </a:lnTo>
                  <a:lnTo>
                    <a:pt x="21600" y="7300"/>
                  </a:lnTo>
                  <a:lnTo>
                    <a:pt x="20892" y="8816"/>
                  </a:lnTo>
                  <a:lnTo>
                    <a:pt x="19353" y="10499"/>
                  </a:lnTo>
                  <a:lnTo>
                    <a:pt x="17704" y="11431"/>
                  </a:lnTo>
                  <a:lnTo>
                    <a:pt x="16319" y="12387"/>
                  </a:lnTo>
                  <a:lnTo>
                    <a:pt x="15739" y="14273"/>
                  </a:lnTo>
                  <a:lnTo>
                    <a:pt x="15407" y="16396"/>
                  </a:lnTo>
                  <a:lnTo>
                    <a:pt x="14941" y="17975"/>
                  </a:lnTo>
                  <a:lnTo>
                    <a:pt x="13681" y="19020"/>
                  </a:lnTo>
                  <a:lnTo>
                    <a:pt x="12306" y="19825"/>
                  </a:lnTo>
                  <a:lnTo>
                    <a:pt x="10874" y="19777"/>
                  </a:lnTo>
                  <a:lnTo>
                    <a:pt x="9479" y="20468"/>
                  </a:lnTo>
                  <a:lnTo>
                    <a:pt x="8212" y="21600"/>
                  </a:lnTo>
                  <a:lnTo>
                    <a:pt x="7522" y="20337"/>
                  </a:lnTo>
                  <a:lnTo>
                    <a:pt x="6774" y="18708"/>
                  </a:lnTo>
                  <a:lnTo>
                    <a:pt x="5969" y="18160"/>
                  </a:lnTo>
                  <a:lnTo>
                    <a:pt x="7766" y="16402"/>
                  </a:lnTo>
                  <a:lnTo>
                    <a:pt x="9533" y="14529"/>
                  </a:lnTo>
                  <a:lnTo>
                    <a:pt x="10311" y="12736"/>
                  </a:lnTo>
                  <a:lnTo>
                    <a:pt x="9188" y="12712"/>
                  </a:lnTo>
                  <a:lnTo>
                    <a:pt x="1996" y="12894"/>
                  </a:lnTo>
                  <a:lnTo>
                    <a:pt x="330" y="12402"/>
                  </a:lnTo>
                  <a:lnTo>
                    <a:pt x="0" y="116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6" name="AutoShape 55">
              <a:extLst>
                <a:ext uri="{FF2B5EF4-FFF2-40B4-BE49-F238E27FC236}">
                  <a16:creationId xmlns:a16="http://schemas.microsoft.com/office/drawing/2014/main" id="{97BC969F-5227-48F5-B023-EAF70F6AAE4E}"/>
                </a:ext>
              </a:extLst>
            </p:cNvPr>
            <p:cNvSpPr>
              <a:spLocks/>
            </p:cNvSpPr>
            <p:nvPr/>
          </p:nvSpPr>
          <p:spPr bwMode="auto">
            <a:xfrm>
              <a:off x="754161" y="8646623"/>
              <a:ext cx="687839" cy="6288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660" y="2952"/>
                  </a:moveTo>
                  <a:lnTo>
                    <a:pt x="14979" y="975"/>
                  </a:lnTo>
                  <a:lnTo>
                    <a:pt x="13337" y="0"/>
                  </a:lnTo>
                  <a:lnTo>
                    <a:pt x="11925" y="458"/>
                  </a:lnTo>
                  <a:lnTo>
                    <a:pt x="10841" y="1399"/>
                  </a:lnTo>
                  <a:lnTo>
                    <a:pt x="9377" y="1478"/>
                  </a:lnTo>
                  <a:lnTo>
                    <a:pt x="7531" y="1825"/>
                  </a:lnTo>
                  <a:lnTo>
                    <a:pt x="6473" y="1135"/>
                  </a:lnTo>
                  <a:lnTo>
                    <a:pt x="5749" y="2696"/>
                  </a:lnTo>
                  <a:lnTo>
                    <a:pt x="4279" y="4746"/>
                  </a:lnTo>
                  <a:lnTo>
                    <a:pt x="1296" y="6591"/>
                  </a:lnTo>
                  <a:lnTo>
                    <a:pt x="624" y="8928"/>
                  </a:lnTo>
                  <a:lnTo>
                    <a:pt x="364" y="11163"/>
                  </a:lnTo>
                  <a:lnTo>
                    <a:pt x="0" y="12932"/>
                  </a:lnTo>
                  <a:lnTo>
                    <a:pt x="1089" y="14533"/>
                  </a:lnTo>
                  <a:lnTo>
                    <a:pt x="2366" y="15658"/>
                  </a:lnTo>
                  <a:lnTo>
                    <a:pt x="3525" y="15275"/>
                  </a:lnTo>
                  <a:lnTo>
                    <a:pt x="3964" y="13889"/>
                  </a:lnTo>
                  <a:lnTo>
                    <a:pt x="5248" y="12259"/>
                  </a:lnTo>
                  <a:lnTo>
                    <a:pt x="7128" y="11942"/>
                  </a:lnTo>
                  <a:lnTo>
                    <a:pt x="7728" y="13784"/>
                  </a:lnTo>
                  <a:lnTo>
                    <a:pt x="7956" y="16157"/>
                  </a:lnTo>
                  <a:lnTo>
                    <a:pt x="8985" y="18243"/>
                  </a:lnTo>
                  <a:lnTo>
                    <a:pt x="10577" y="19956"/>
                  </a:lnTo>
                  <a:lnTo>
                    <a:pt x="12846" y="21124"/>
                  </a:lnTo>
                  <a:lnTo>
                    <a:pt x="15024" y="21600"/>
                  </a:lnTo>
                  <a:lnTo>
                    <a:pt x="16539" y="21534"/>
                  </a:lnTo>
                  <a:lnTo>
                    <a:pt x="18064" y="20121"/>
                  </a:lnTo>
                  <a:lnTo>
                    <a:pt x="19150" y="19718"/>
                  </a:lnTo>
                  <a:lnTo>
                    <a:pt x="20397" y="19755"/>
                  </a:lnTo>
                  <a:lnTo>
                    <a:pt x="21600" y="18401"/>
                  </a:lnTo>
                  <a:lnTo>
                    <a:pt x="21530" y="16665"/>
                  </a:lnTo>
                  <a:lnTo>
                    <a:pt x="20222" y="14170"/>
                  </a:lnTo>
                  <a:lnTo>
                    <a:pt x="18999" y="11569"/>
                  </a:lnTo>
                  <a:lnTo>
                    <a:pt x="17893" y="9166"/>
                  </a:lnTo>
                  <a:lnTo>
                    <a:pt x="16358" y="8875"/>
                  </a:lnTo>
                  <a:lnTo>
                    <a:pt x="14505" y="8601"/>
                  </a:lnTo>
                  <a:lnTo>
                    <a:pt x="13714" y="7380"/>
                  </a:lnTo>
                  <a:lnTo>
                    <a:pt x="14716" y="5957"/>
                  </a:lnTo>
                  <a:lnTo>
                    <a:pt x="15527" y="4531"/>
                  </a:lnTo>
                  <a:lnTo>
                    <a:pt x="15660" y="2952"/>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7" name="AutoShape 56">
              <a:extLst>
                <a:ext uri="{FF2B5EF4-FFF2-40B4-BE49-F238E27FC236}">
                  <a16:creationId xmlns:a16="http://schemas.microsoft.com/office/drawing/2014/main" id="{69E7DCB3-AEAD-416E-8AC4-0C8E55889D99}"/>
                </a:ext>
              </a:extLst>
            </p:cNvPr>
            <p:cNvSpPr>
              <a:spLocks/>
            </p:cNvSpPr>
            <p:nvPr/>
          </p:nvSpPr>
          <p:spPr bwMode="auto">
            <a:xfrm>
              <a:off x="773566" y="9195918"/>
              <a:ext cx="634728" cy="10282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22" y="4082"/>
                  </a:moveTo>
                  <a:lnTo>
                    <a:pt x="4335" y="4703"/>
                  </a:lnTo>
                  <a:lnTo>
                    <a:pt x="4544" y="5597"/>
                  </a:lnTo>
                  <a:lnTo>
                    <a:pt x="5579" y="6513"/>
                  </a:lnTo>
                  <a:lnTo>
                    <a:pt x="6233" y="7533"/>
                  </a:lnTo>
                  <a:lnTo>
                    <a:pt x="6371" y="8784"/>
                  </a:lnTo>
                  <a:lnTo>
                    <a:pt x="5979" y="9745"/>
                  </a:lnTo>
                  <a:lnTo>
                    <a:pt x="5528" y="10415"/>
                  </a:lnTo>
                  <a:lnTo>
                    <a:pt x="4511" y="10793"/>
                  </a:lnTo>
                  <a:lnTo>
                    <a:pt x="3338" y="11122"/>
                  </a:lnTo>
                  <a:lnTo>
                    <a:pt x="1880" y="11487"/>
                  </a:lnTo>
                  <a:lnTo>
                    <a:pt x="0" y="12077"/>
                  </a:lnTo>
                  <a:lnTo>
                    <a:pt x="777" y="13088"/>
                  </a:lnTo>
                  <a:lnTo>
                    <a:pt x="1937" y="14489"/>
                  </a:lnTo>
                  <a:lnTo>
                    <a:pt x="2906" y="15256"/>
                  </a:lnTo>
                  <a:lnTo>
                    <a:pt x="4697" y="16007"/>
                  </a:lnTo>
                  <a:lnTo>
                    <a:pt x="6778" y="16925"/>
                  </a:lnTo>
                  <a:lnTo>
                    <a:pt x="8104" y="17837"/>
                  </a:lnTo>
                  <a:lnTo>
                    <a:pt x="9080" y="18915"/>
                  </a:lnTo>
                  <a:lnTo>
                    <a:pt x="8997" y="20028"/>
                  </a:lnTo>
                  <a:lnTo>
                    <a:pt x="9800" y="20595"/>
                  </a:lnTo>
                  <a:lnTo>
                    <a:pt x="11169" y="21432"/>
                  </a:lnTo>
                  <a:lnTo>
                    <a:pt x="12723" y="21600"/>
                  </a:lnTo>
                  <a:lnTo>
                    <a:pt x="13777" y="20829"/>
                  </a:lnTo>
                  <a:lnTo>
                    <a:pt x="14303" y="19369"/>
                  </a:lnTo>
                  <a:lnTo>
                    <a:pt x="14165" y="17672"/>
                  </a:lnTo>
                  <a:lnTo>
                    <a:pt x="14205" y="15655"/>
                  </a:lnTo>
                  <a:lnTo>
                    <a:pt x="14085" y="13267"/>
                  </a:lnTo>
                  <a:lnTo>
                    <a:pt x="14176" y="11600"/>
                  </a:lnTo>
                  <a:lnTo>
                    <a:pt x="15117" y="10048"/>
                  </a:lnTo>
                  <a:lnTo>
                    <a:pt x="16003" y="8813"/>
                  </a:lnTo>
                  <a:lnTo>
                    <a:pt x="16581" y="7155"/>
                  </a:lnTo>
                  <a:lnTo>
                    <a:pt x="16740" y="5367"/>
                  </a:lnTo>
                  <a:lnTo>
                    <a:pt x="18291" y="3718"/>
                  </a:lnTo>
                  <a:lnTo>
                    <a:pt x="19933" y="2403"/>
                  </a:lnTo>
                  <a:lnTo>
                    <a:pt x="21069" y="1238"/>
                  </a:lnTo>
                  <a:lnTo>
                    <a:pt x="21600" y="399"/>
                  </a:lnTo>
                  <a:lnTo>
                    <a:pt x="20053" y="274"/>
                  </a:lnTo>
                  <a:lnTo>
                    <a:pt x="18509" y="741"/>
                  </a:lnTo>
                  <a:lnTo>
                    <a:pt x="17311" y="1419"/>
                  </a:lnTo>
                  <a:lnTo>
                    <a:pt x="15182" y="1443"/>
                  </a:lnTo>
                  <a:lnTo>
                    <a:pt x="13246" y="1213"/>
                  </a:lnTo>
                  <a:lnTo>
                    <a:pt x="11234" y="523"/>
                  </a:lnTo>
                  <a:lnTo>
                    <a:pt x="10181" y="0"/>
                  </a:lnTo>
                  <a:lnTo>
                    <a:pt x="9396" y="911"/>
                  </a:lnTo>
                  <a:lnTo>
                    <a:pt x="7900" y="1827"/>
                  </a:lnTo>
                  <a:lnTo>
                    <a:pt x="6840" y="2697"/>
                  </a:lnTo>
                  <a:lnTo>
                    <a:pt x="5793" y="3371"/>
                  </a:lnTo>
                  <a:lnTo>
                    <a:pt x="4822" y="4082"/>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8" name="AutoShape 57">
              <a:extLst>
                <a:ext uri="{FF2B5EF4-FFF2-40B4-BE49-F238E27FC236}">
                  <a16:creationId xmlns:a16="http://schemas.microsoft.com/office/drawing/2014/main" id="{F5301F2E-5AE0-470D-8C1B-04946884C2F3}"/>
                </a:ext>
              </a:extLst>
            </p:cNvPr>
            <p:cNvSpPr>
              <a:spLocks/>
            </p:cNvSpPr>
            <p:nvPr/>
          </p:nvSpPr>
          <p:spPr bwMode="auto">
            <a:xfrm>
              <a:off x="490812" y="8978965"/>
              <a:ext cx="593098" cy="7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52" y="6134"/>
                  </a:moveTo>
                  <a:lnTo>
                    <a:pt x="5259" y="7822"/>
                  </a:lnTo>
                  <a:lnTo>
                    <a:pt x="5468" y="9559"/>
                  </a:lnTo>
                  <a:lnTo>
                    <a:pt x="4854" y="10660"/>
                  </a:lnTo>
                  <a:lnTo>
                    <a:pt x="3389" y="11387"/>
                  </a:lnTo>
                  <a:lnTo>
                    <a:pt x="4619" y="12150"/>
                  </a:lnTo>
                  <a:lnTo>
                    <a:pt x="4915" y="13382"/>
                  </a:lnTo>
                  <a:lnTo>
                    <a:pt x="4899" y="14619"/>
                  </a:lnTo>
                  <a:lnTo>
                    <a:pt x="4604" y="16125"/>
                  </a:lnTo>
                  <a:lnTo>
                    <a:pt x="4036" y="16961"/>
                  </a:lnTo>
                  <a:lnTo>
                    <a:pt x="2342" y="18352"/>
                  </a:lnTo>
                  <a:lnTo>
                    <a:pt x="768" y="19805"/>
                  </a:lnTo>
                  <a:lnTo>
                    <a:pt x="0" y="20647"/>
                  </a:lnTo>
                  <a:lnTo>
                    <a:pt x="2502" y="20076"/>
                  </a:lnTo>
                  <a:lnTo>
                    <a:pt x="5493" y="20042"/>
                  </a:lnTo>
                  <a:lnTo>
                    <a:pt x="7848" y="20355"/>
                  </a:lnTo>
                  <a:lnTo>
                    <a:pt x="9380" y="21108"/>
                  </a:lnTo>
                  <a:lnTo>
                    <a:pt x="10647" y="21600"/>
                  </a:lnTo>
                  <a:lnTo>
                    <a:pt x="13655" y="20576"/>
                  </a:lnTo>
                  <a:lnTo>
                    <a:pt x="16753" y="19579"/>
                  </a:lnTo>
                  <a:lnTo>
                    <a:pt x="17725" y="17531"/>
                  </a:lnTo>
                  <a:lnTo>
                    <a:pt x="17593" y="15659"/>
                  </a:lnTo>
                  <a:lnTo>
                    <a:pt x="16761" y="14033"/>
                  </a:lnTo>
                  <a:lnTo>
                    <a:pt x="15766" y="12989"/>
                  </a:lnTo>
                  <a:lnTo>
                    <a:pt x="15490" y="11955"/>
                  </a:lnTo>
                  <a:lnTo>
                    <a:pt x="16314" y="11132"/>
                  </a:lnTo>
                  <a:lnTo>
                    <a:pt x="18362" y="9100"/>
                  </a:lnTo>
                  <a:lnTo>
                    <a:pt x="20345" y="7602"/>
                  </a:lnTo>
                  <a:lnTo>
                    <a:pt x="21600" y="6131"/>
                  </a:lnTo>
                  <a:lnTo>
                    <a:pt x="20582" y="5333"/>
                  </a:lnTo>
                  <a:lnTo>
                    <a:pt x="19420" y="3638"/>
                  </a:lnTo>
                  <a:lnTo>
                    <a:pt x="19214" y="1841"/>
                  </a:lnTo>
                  <a:lnTo>
                    <a:pt x="18308" y="0"/>
                  </a:lnTo>
                  <a:lnTo>
                    <a:pt x="15587" y="410"/>
                  </a:lnTo>
                  <a:lnTo>
                    <a:pt x="13873" y="1663"/>
                  </a:lnTo>
                  <a:lnTo>
                    <a:pt x="13613" y="2645"/>
                  </a:lnTo>
                  <a:lnTo>
                    <a:pt x="12532" y="3088"/>
                  </a:lnTo>
                  <a:lnTo>
                    <a:pt x="11482" y="2619"/>
                  </a:lnTo>
                  <a:lnTo>
                    <a:pt x="9904" y="994"/>
                  </a:lnTo>
                  <a:lnTo>
                    <a:pt x="8408" y="1973"/>
                  </a:lnTo>
                  <a:lnTo>
                    <a:pt x="6931" y="2593"/>
                  </a:lnTo>
                  <a:lnTo>
                    <a:pt x="5046" y="2713"/>
                  </a:lnTo>
                  <a:lnTo>
                    <a:pt x="3308" y="3203"/>
                  </a:lnTo>
                  <a:lnTo>
                    <a:pt x="1692" y="4200"/>
                  </a:lnTo>
                  <a:lnTo>
                    <a:pt x="3293" y="5651"/>
                  </a:lnTo>
                  <a:lnTo>
                    <a:pt x="3852" y="613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9" name="AutoShape 58">
              <a:extLst>
                <a:ext uri="{FF2B5EF4-FFF2-40B4-BE49-F238E27FC236}">
                  <a16:creationId xmlns:a16="http://schemas.microsoft.com/office/drawing/2014/main" id="{516FD681-1726-48F9-83AE-9C0E339D3851}"/>
                </a:ext>
              </a:extLst>
            </p:cNvPr>
            <p:cNvSpPr>
              <a:spLocks/>
            </p:cNvSpPr>
            <p:nvPr/>
          </p:nvSpPr>
          <p:spPr bwMode="auto">
            <a:xfrm>
              <a:off x="156519" y="8817423"/>
              <a:ext cx="469349" cy="3438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50" y="754"/>
                  </a:moveTo>
                  <a:lnTo>
                    <a:pt x="3985" y="0"/>
                  </a:lnTo>
                  <a:lnTo>
                    <a:pt x="6212" y="414"/>
                  </a:lnTo>
                  <a:lnTo>
                    <a:pt x="6639" y="1725"/>
                  </a:lnTo>
                  <a:lnTo>
                    <a:pt x="8869" y="2492"/>
                  </a:lnTo>
                  <a:lnTo>
                    <a:pt x="21600" y="2244"/>
                  </a:lnTo>
                  <a:lnTo>
                    <a:pt x="20313" y="6560"/>
                  </a:lnTo>
                  <a:lnTo>
                    <a:pt x="14871" y="13845"/>
                  </a:lnTo>
                  <a:lnTo>
                    <a:pt x="12916" y="13627"/>
                  </a:lnTo>
                  <a:lnTo>
                    <a:pt x="11281" y="15372"/>
                  </a:lnTo>
                  <a:lnTo>
                    <a:pt x="10554" y="17779"/>
                  </a:lnTo>
                  <a:lnTo>
                    <a:pt x="10716" y="21600"/>
                  </a:lnTo>
                  <a:lnTo>
                    <a:pt x="8761" y="20833"/>
                  </a:lnTo>
                  <a:lnTo>
                    <a:pt x="5853" y="19415"/>
                  </a:lnTo>
                  <a:lnTo>
                    <a:pt x="3658" y="18419"/>
                  </a:lnTo>
                  <a:lnTo>
                    <a:pt x="2680" y="15613"/>
                  </a:lnTo>
                  <a:lnTo>
                    <a:pt x="1133" y="13222"/>
                  </a:lnTo>
                  <a:lnTo>
                    <a:pt x="39" y="11871"/>
                  </a:lnTo>
                  <a:lnTo>
                    <a:pt x="0" y="7574"/>
                  </a:lnTo>
                  <a:lnTo>
                    <a:pt x="780" y="5642"/>
                  </a:lnTo>
                  <a:lnTo>
                    <a:pt x="601" y="2431"/>
                  </a:lnTo>
                  <a:lnTo>
                    <a:pt x="1450" y="75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0" name="AutoShape 59">
              <a:extLst>
                <a:ext uri="{FF2B5EF4-FFF2-40B4-BE49-F238E27FC236}">
                  <a16:creationId xmlns:a16="http://schemas.microsoft.com/office/drawing/2014/main" id="{FB8FF098-1EB3-4B3C-859D-B4D7C1BF3FD1}"/>
                </a:ext>
              </a:extLst>
            </p:cNvPr>
            <p:cNvSpPr>
              <a:spLocks/>
            </p:cNvSpPr>
            <p:nvPr/>
          </p:nvSpPr>
          <p:spPr bwMode="auto">
            <a:xfrm>
              <a:off x="0" y="8896479"/>
              <a:ext cx="534457" cy="5504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04" y="194"/>
                  </a:moveTo>
                  <a:lnTo>
                    <a:pt x="858" y="1035"/>
                  </a:lnTo>
                  <a:lnTo>
                    <a:pt x="0" y="2353"/>
                  </a:lnTo>
                  <a:lnTo>
                    <a:pt x="439" y="4039"/>
                  </a:lnTo>
                  <a:lnTo>
                    <a:pt x="1577" y="5585"/>
                  </a:lnTo>
                  <a:lnTo>
                    <a:pt x="2902" y="6939"/>
                  </a:lnTo>
                  <a:lnTo>
                    <a:pt x="4170" y="8443"/>
                  </a:lnTo>
                  <a:lnTo>
                    <a:pt x="5960" y="9141"/>
                  </a:lnTo>
                  <a:lnTo>
                    <a:pt x="7698" y="9582"/>
                  </a:lnTo>
                  <a:lnTo>
                    <a:pt x="9691" y="10875"/>
                  </a:lnTo>
                  <a:lnTo>
                    <a:pt x="11175" y="12342"/>
                  </a:lnTo>
                  <a:lnTo>
                    <a:pt x="11274" y="14397"/>
                  </a:lnTo>
                  <a:lnTo>
                    <a:pt x="9786" y="15118"/>
                  </a:lnTo>
                  <a:lnTo>
                    <a:pt x="7909" y="14530"/>
                  </a:lnTo>
                  <a:lnTo>
                    <a:pt x="7003" y="12848"/>
                  </a:lnTo>
                  <a:lnTo>
                    <a:pt x="6162" y="11784"/>
                  </a:lnTo>
                  <a:lnTo>
                    <a:pt x="5235" y="10736"/>
                  </a:lnTo>
                  <a:lnTo>
                    <a:pt x="4027" y="10246"/>
                  </a:lnTo>
                  <a:lnTo>
                    <a:pt x="2953" y="10834"/>
                  </a:lnTo>
                  <a:lnTo>
                    <a:pt x="3156" y="12723"/>
                  </a:lnTo>
                  <a:lnTo>
                    <a:pt x="4303" y="14318"/>
                  </a:lnTo>
                  <a:lnTo>
                    <a:pt x="5420" y="16336"/>
                  </a:lnTo>
                  <a:lnTo>
                    <a:pt x="5813" y="17720"/>
                  </a:lnTo>
                  <a:lnTo>
                    <a:pt x="6029" y="19175"/>
                  </a:lnTo>
                  <a:lnTo>
                    <a:pt x="5705" y="20582"/>
                  </a:lnTo>
                  <a:lnTo>
                    <a:pt x="6300" y="21600"/>
                  </a:lnTo>
                  <a:lnTo>
                    <a:pt x="7715" y="21046"/>
                  </a:lnTo>
                  <a:lnTo>
                    <a:pt x="9919" y="19323"/>
                  </a:lnTo>
                  <a:lnTo>
                    <a:pt x="11938" y="17380"/>
                  </a:lnTo>
                  <a:lnTo>
                    <a:pt x="13512" y="16080"/>
                  </a:lnTo>
                  <a:lnTo>
                    <a:pt x="15113" y="15985"/>
                  </a:lnTo>
                  <a:lnTo>
                    <a:pt x="15617" y="18067"/>
                  </a:lnTo>
                  <a:lnTo>
                    <a:pt x="15600" y="20277"/>
                  </a:lnTo>
                  <a:lnTo>
                    <a:pt x="17161" y="20733"/>
                  </a:lnTo>
                  <a:lnTo>
                    <a:pt x="19098" y="19507"/>
                  </a:lnTo>
                  <a:lnTo>
                    <a:pt x="20724" y="17833"/>
                  </a:lnTo>
                  <a:lnTo>
                    <a:pt x="21600" y="15989"/>
                  </a:lnTo>
                  <a:lnTo>
                    <a:pt x="21471" y="14360"/>
                  </a:lnTo>
                  <a:lnTo>
                    <a:pt x="19784" y="13270"/>
                  </a:lnTo>
                  <a:lnTo>
                    <a:pt x="17576" y="13515"/>
                  </a:lnTo>
                  <a:lnTo>
                    <a:pt x="15777" y="13730"/>
                  </a:lnTo>
                  <a:lnTo>
                    <a:pt x="15781" y="11716"/>
                  </a:lnTo>
                  <a:lnTo>
                    <a:pt x="15738" y="10129"/>
                  </a:lnTo>
                  <a:lnTo>
                    <a:pt x="12658" y="9081"/>
                  </a:lnTo>
                  <a:lnTo>
                    <a:pt x="9863" y="8134"/>
                  </a:lnTo>
                  <a:lnTo>
                    <a:pt x="9083" y="6554"/>
                  </a:lnTo>
                  <a:lnTo>
                    <a:pt x="6654" y="3963"/>
                  </a:lnTo>
                  <a:lnTo>
                    <a:pt x="6607" y="1591"/>
                  </a:lnTo>
                  <a:lnTo>
                    <a:pt x="5563" y="860"/>
                  </a:lnTo>
                  <a:lnTo>
                    <a:pt x="3898" y="0"/>
                  </a:lnTo>
                  <a:lnTo>
                    <a:pt x="2604" y="19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1" name="AutoShape 60">
              <a:extLst>
                <a:ext uri="{FF2B5EF4-FFF2-40B4-BE49-F238E27FC236}">
                  <a16:creationId xmlns:a16="http://schemas.microsoft.com/office/drawing/2014/main" id="{65FCA1E1-0355-481F-8B97-B1BC8C198D3F}"/>
                </a:ext>
              </a:extLst>
            </p:cNvPr>
            <p:cNvSpPr>
              <a:spLocks/>
            </p:cNvSpPr>
            <p:nvPr/>
          </p:nvSpPr>
          <p:spPr bwMode="auto">
            <a:xfrm>
              <a:off x="414702" y="9704706"/>
              <a:ext cx="648664" cy="768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12" y="2409"/>
                  </a:moveTo>
                  <a:lnTo>
                    <a:pt x="139" y="3551"/>
                  </a:lnTo>
                  <a:lnTo>
                    <a:pt x="0" y="5272"/>
                  </a:lnTo>
                  <a:lnTo>
                    <a:pt x="152" y="6945"/>
                  </a:lnTo>
                  <a:lnTo>
                    <a:pt x="1030" y="8190"/>
                  </a:lnTo>
                  <a:lnTo>
                    <a:pt x="2291" y="9224"/>
                  </a:lnTo>
                  <a:lnTo>
                    <a:pt x="3183" y="10561"/>
                  </a:lnTo>
                  <a:lnTo>
                    <a:pt x="3404" y="11897"/>
                  </a:lnTo>
                  <a:lnTo>
                    <a:pt x="3119" y="13214"/>
                  </a:lnTo>
                  <a:lnTo>
                    <a:pt x="2107" y="14391"/>
                  </a:lnTo>
                  <a:lnTo>
                    <a:pt x="1037" y="15369"/>
                  </a:lnTo>
                  <a:lnTo>
                    <a:pt x="881" y="16918"/>
                  </a:lnTo>
                  <a:lnTo>
                    <a:pt x="1463" y="18401"/>
                  </a:lnTo>
                  <a:lnTo>
                    <a:pt x="3066" y="18574"/>
                  </a:lnTo>
                  <a:lnTo>
                    <a:pt x="4875" y="18582"/>
                  </a:lnTo>
                  <a:lnTo>
                    <a:pt x="6432" y="18836"/>
                  </a:lnTo>
                  <a:lnTo>
                    <a:pt x="8600" y="19087"/>
                  </a:lnTo>
                  <a:lnTo>
                    <a:pt x="10196" y="18484"/>
                  </a:lnTo>
                  <a:lnTo>
                    <a:pt x="10427" y="16802"/>
                  </a:lnTo>
                  <a:lnTo>
                    <a:pt x="9609" y="15161"/>
                  </a:lnTo>
                  <a:lnTo>
                    <a:pt x="7974" y="13347"/>
                  </a:lnTo>
                  <a:lnTo>
                    <a:pt x="7278" y="11997"/>
                  </a:lnTo>
                  <a:lnTo>
                    <a:pt x="8152" y="10561"/>
                  </a:lnTo>
                  <a:lnTo>
                    <a:pt x="9723" y="9675"/>
                  </a:lnTo>
                  <a:lnTo>
                    <a:pt x="11215" y="8717"/>
                  </a:lnTo>
                  <a:lnTo>
                    <a:pt x="12822" y="8719"/>
                  </a:lnTo>
                  <a:cubicBezTo>
                    <a:pt x="13079" y="9015"/>
                    <a:pt x="13119" y="9407"/>
                    <a:pt x="12925" y="9734"/>
                  </a:cubicBezTo>
                  <a:cubicBezTo>
                    <a:pt x="12594" y="10293"/>
                    <a:pt x="11762" y="10484"/>
                    <a:pt x="11141" y="10145"/>
                  </a:cubicBezTo>
                  <a:lnTo>
                    <a:pt x="10263" y="11330"/>
                  </a:lnTo>
                  <a:lnTo>
                    <a:pt x="10043" y="12650"/>
                  </a:lnTo>
                  <a:lnTo>
                    <a:pt x="11048" y="13533"/>
                  </a:lnTo>
                  <a:lnTo>
                    <a:pt x="12616" y="14313"/>
                  </a:lnTo>
                  <a:lnTo>
                    <a:pt x="13842" y="15477"/>
                  </a:lnTo>
                  <a:lnTo>
                    <a:pt x="13753" y="17062"/>
                  </a:lnTo>
                  <a:lnTo>
                    <a:pt x="11589" y="18536"/>
                  </a:lnTo>
                  <a:lnTo>
                    <a:pt x="9961" y="20255"/>
                  </a:lnTo>
                  <a:lnTo>
                    <a:pt x="11468" y="21600"/>
                  </a:lnTo>
                  <a:lnTo>
                    <a:pt x="13782" y="20944"/>
                  </a:lnTo>
                  <a:lnTo>
                    <a:pt x="15747" y="19470"/>
                  </a:lnTo>
                  <a:lnTo>
                    <a:pt x="17840" y="18079"/>
                  </a:lnTo>
                  <a:lnTo>
                    <a:pt x="19201" y="16125"/>
                  </a:lnTo>
                  <a:lnTo>
                    <a:pt x="19532" y="14505"/>
                  </a:lnTo>
                  <a:lnTo>
                    <a:pt x="19848" y="13177"/>
                  </a:lnTo>
                  <a:lnTo>
                    <a:pt x="21600" y="13026"/>
                  </a:lnTo>
                  <a:lnTo>
                    <a:pt x="21110" y="12294"/>
                  </a:lnTo>
                  <a:lnTo>
                    <a:pt x="21291" y="10812"/>
                  </a:lnTo>
                  <a:lnTo>
                    <a:pt x="20260" y="9386"/>
                  </a:lnTo>
                  <a:lnTo>
                    <a:pt x="18768" y="8031"/>
                  </a:lnTo>
                  <a:lnTo>
                    <a:pt x="14933" y="5750"/>
                  </a:lnTo>
                  <a:lnTo>
                    <a:pt x="14045" y="4708"/>
                  </a:lnTo>
                  <a:lnTo>
                    <a:pt x="12242" y="1732"/>
                  </a:lnTo>
                  <a:lnTo>
                    <a:pt x="9947" y="478"/>
                  </a:lnTo>
                  <a:lnTo>
                    <a:pt x="8056" y="0"/>
                  </a:lnTo>
                  <a:lnTo>
                    <a:pt x="5085" y="150"/>
                  </a:lnTo>
                  <a:lnTo>
                    <a:pt x="2935" y="709"/>
                  </a:lnTo>
                  <a:lnTo>
                    <a:pt x="1922" y="1643"/>
                  </a:lnTo>
                  <a:lnTo>
                    <a:pt x="1312" y="24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2" name="AutoShape 61">
              <a:extLst>
                <a:ext uri="{FF2B5EF4-FFF2-40B4-BE49-F238E27FC236}">
                  <a16:creationId xmlns:a16="http://schemas.microsoft.com/office/drawing/2014/main" id="{39A4E7A8-3680-4205-8811-A23F4359BA89}"/>
                </a:ext>
              </a:extLst>
            </p:cNvPr>
            <p:cNvSpPr>
              <a:spLocks/>
            </p:cNvSpPr>
            <p:nvPr/>
          </p:nvSpPr>
          <p:spPr bwMode="auto">
            <a:xfrm>
              <a:off x="1447816" y="8301926"/>
              <a:ext cx="889815" cy="9008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09" y="0"/>
                  </a:moveTo>
                  <a:lnTo>
                    <a:pt x="19684" y="933"/>
                  </a:lnTo>
                  <a:lnTo>
                    <a:pt x="18569" y="1729"/>
                  </a:lnTo>
                  <a:lnTo>
                    <a:pt x="17082" y="1492"/>
                  </a:lnTo>
                  <a:lnTo>
                    <a:pt x="15955" y="2040"/>
                  </a:lnTo>
                  <a:lnTo>
                    <a:pt x="14941" y="2570"/>
                  </a:lnTo>
                  <a:lnTo>
                    <a:pt x="14146" y="2344"/>
                  </a:lnTo>
                  <a:lnTo>
                    <a:pt x="13472" y="1473"/>
                  </a:lnTo>
                  <a:lnTo>
                    <a:pt x="12695" y="699"/>
                  </a:lnTo>
                  <a:lnTo>
                    <a:pt x="11607" y="402"/>
                  </a:lnTo>
                  <a:lnTo>
                    <a:pt x="10565" y="828"/>
                  </a:lnTo>
                  <a:lnTo>
                    <a:pt x="9682" y="1777"/>
                  </a:lnTo>
                  <a:lnTo>
                    <a:pt x="9115" y="2793"/>
                  </a:lnTo>
                  <a:lnTo>
                    <a:pt x="8798" y="3939"/>
                  </a:lnTo>
                  <a:lnTo>
                    <a:pt x="8410" y="4773"/>
                  </a:lnTo>
                  <a:lnTo>
                    <a:pt x="7983" y="5879"/>
                  </a:lnTo>
                  <a:lnTo>
                    <a:pt x="7815" y="6593"/>
                  </a:lnTo>
                  <a:lnTo>
                    <a:pt x="7218" y="7351"/>
                  </a:lnTo>
                  <a:lnTo>
                    <a:pt x="6420" y="8051"/>
                  </a:lnTo>
                  <a:lnTo>
                    <a:pt x="5716" y="8653"/>
                  </a:lnTo>
                  <a:lnTo>
                    <a:pt x="4851" y="9390"/>
                  </a:lnTo>
                  <a:lnTo>
                    <a:pt x="3545" y="10579"/>
                  </a:lnTo>
                  <a:lnTo>
                    <a:pt x="2610" y="11263"/>
                  </a:lnTo>
                  <a:lnTo>
                    <a:pt x="1251" y="11662"/>
                  </a:lnTo>
                  <a:lnTo>
                    <a:pt x="0" y="11540"/>
                  </a:lnTo>
                  <a:lnTo>
                    <a:pt x="51" y="12277"/>
                  </a:lnTo>
                  <a:cubicBezTo>
                    <a:pt x="597" y="12280"/>
                    <a:pt x="1142" y="12290"/>
                    <a:pt x="1687" y="12307"/>
                  </a:cubicBezTo>
                  <a:cubicBezTo>
                    <a:pt x="2384" y="12329"/>
                    <a:pt x="3080" y="12364"/>
                    <a:pt x="3776" y="12411"/>
                  </a:cubicBezTo>
                  <a:lnTo>
                    <a:pt x="5149" y="12916"/>
                  </a:lnTo>
                  <a:lnTo>
                    <a:pt x="5815" y="14093"/>
                  </a:lnTo>
                  <a:lnTo>
                    <a:pt x="6322" y="15552"/>
                  </a:lnTo>
                  <a:lnTo>
                    <a:pt x="5812" y="16252"/>
                  </a:lnTo>
                  <a:lnTo>
                    <a:pt x="5193" y="17277"/>
                  </a:lnTo>
                  <a:lnTo>
                    <a:pt x="5144" y="18344"/>
                  </a:lnTo>
                  <a:lnTo>
                    <a:pt x="4942" y="19234"/>
                  </a:lnTo>
                  <a:lnTo>
                    <a:pt x="3908" y="20432"/>
                  </a:lnTo>
                  <a:lnTo>
                    <a:pt x="3535" y="21600"/>
                  </a:lnTo>
                  <a:lnTo>
                    <a:pt x="4625" y="21185"/>
                  </a:lnTo>
                  <a:lnTo>
                    <a:pt x="5203" y="19989"/>
                  </a:lnTo>
                  <a:lnTo>
                    <a:pt x="5892" y="19215"/>
                  </a:lnTo>
                  <a:lnTo>
                    <a:pt x="7076" y="19724"/>
                  </a:lnTo>
                  <a:lnTo>
                    <a:pt x="7825" y="20632"/>
                  </a:lnTo>
                  <a:lnTo>
                    <a:pt x="8398" y="19326"/>
                  </a:lnTo>
                  <a:lnTo>
                    <a:pt x="8885" y="18448"/>
                  </a:lnTo>
                  <a:lnTo>
                    <a:pt x="8455" y="17169"/>
                  </a:lnTo>
                  <a:lnTo>
                    <a:pt x="8188" y="15867"/>
                  </a:lnTo>
                  <a:lnTo>
                    <a:pt x="8698" y="14922"/>
                  </a:lnTo>
                  <a:lnTo>
                    <a:pt x="9999" y="13600"/>
                  </a:lnTo>
                  <a:lnTo>
                    <a:pt x="11037" y="12860"/>
                  </a:lnTo>
                  <a:lnTo>
                    <a:pt x="11237" y="11496"/>
                  </a:lnTo>
                  <a:lnTo>
                    <a:pt x="11468" y="10611"/>
                  </a:lnTo>
                  <a:lnTo>
                    <a:pt x="12447" y="9309"/>
                  </a:lnTo>
                  <a:lnTo>
                    <a:pt x="13944" y="7876"/>
                  </a:lnTo>
                  <a:lnTo>
                    <a:pt x="14838" y="5879"/>
                  </a:lnTo>
                  <a:lnTo>
                    <a:pt x="15792" y="4828"/>
                  </a:lnTo>
                  <a:lnTo>
                    <a:pt x="17504" y="3883"/>
                  </a:lnTo>
                  <a:lnTo>
                    <a:pt x="19211" y="3330"/>
                  </a:lnTo>
                  <a:lnTo>
                    <a:pt x="20437" y="3130"/>
                  </a:lnTo>
                  <a:lnTo>
                    <a:pt x="21530" y="2941"/>
                  </a:lnTo>
                  <a:lnTo>
                    <a:pt x="21600" y="1757"/>
                  </a:lnTo>
                  <a:lnTo>
                    <a:pt x="20908" y="268"/>
                  </a:lnTo>
                  <a:lnTo>
                    <a:pt x="20109" y="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3" name="AutoShape 62">
              <a:extLst>
                <a:ext uri="{FF2B5EF4-FFF2-40B4-BE49-F238E27FC236}">
                  <a16:creationId xmlns:a16="http://schemas.microsoft.com/office/drawing/2014/main" id="{FCD46421-61B7-4143-8E16-8101C6AC5C2A}"/>
                </a:ext>
              </a:extLst>
            </p:cNvPr>
            <p:cNvSpPr>
              <a:spLocks/>
            </p:cNvSpPr>
            <p:nvPr/>
          </p:nvSpPr>
          <p:spPr bwMode="auto">
            <a:xfrm>
              <a:off x="2326420" y="8162238"/>
              <a:ext cx="600786" cy="4688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076" y="21600"/>
                  </a:moveTo>
                  <a:lnTo>
                    <a:pt x="10677" y="17456"/>
                  </a:lnTo>
                  <a:lnTo>
                    <a:pt x="8217" y="14863"/>
                  </a:lnTo>
                  <a:lnTo>
                    <a:pt x="6542" y="13524"/>
                  </a:lnTo>
                  <a:lnTo>
                    <a:pt x="4887" y="13135"/>
                  </a:lnTo>
                  <a:lnTo>
                    <a:pt x="3532" y="13479"/>
                  </a:lnTo>
                  <a:lnTo>
                    <a:pt x="2056" y="12430"/>
                  </a:lnTo>
                  <a:lnTo>
                    <a:pt x="142" y="11874"/>
                  </a:lnTo>
                  <a:lnTo>
                    <a:pt x="0" y="9808"/>
                  </a:lnTo>
                  <a:lnTo>
                    <a:pt x="599" y="8628"/>
                  </a:lnTo>
                  <a:lnTo>
                    <a:pt x="3938" y="5989"/>
                  </a:lnTo>
                  <a:lnTo>
                    <a:pt x="6869" y="4940"/>
                  </a:lnTo>
                  <a:lnTo>
                    <a:pt x="10311" y="3910"/>
                  </a:lnTo>
                  <a:lnTo>
                    <a:pt x="13527" y="2582"/>
                  </a:lnTo>
                  <a:lnTo>
                    <a:pt x="15641" y="0"/>
                  </a:lnTo>
                  <a:lnTo>
                    <a:pt x="16976" y="469"/>
                  </a:lnTo>
                  <a:lnTo>
                    <a:pt x="18814" y="210"/>
                  </a:lnTo>
                  <a:lnTo>
                    <a:pt x="19589" y="1641"/>
                  </a:lnTo>
                  <a:lnTo>
                    <a:pt x="19144" y="4164"/>
                  </a:lnTo>
                  <a:lnTo>
                    <a:pt x="20280" y="5661"/>
                  </a:lnTo>
                  <a:lnTo>
                    <a:pt x="21542" y="7020"/>
                  </a:lnTo>
                  <a:lnTo>
                    <a:pt x="21600" y="9809"/>
                  </a:lnTo>
                  <a:lnTo>
                    <a:pt x="21289" y="12147"/>
                  </a:lnTo>
                  <a:lnTo>
                    <a:pt x="19989" y="13573"/>
                  </a:lnTo>
                  <a:lnTo>
                    <a:pt x="18327" y="15060"/>
                  </a:lnTo>
                  <a:lnTo>
                    <a:pt x="16481" y="17021"/>
                  </a:lnTo>
                  <a:lnTo>
                    <a:pt x="14758" y="19350"/>
                  </a:lnTo>
                  <a:lnTo>
                    <a:pt x="14076" y="21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4" name="AutoShape 63">
              <a:extLst>
                <a:ext uri="{FF2B5EF4-FFF2-40B4-BE49-F238E27FC236}">
                  <a16:creationId xmlns:a16="http://schemas.microsoft.com/office/drawing/2014/main" id="{682BE559-D9E8-4A83-819F-0400A254FFA3}"/>
                </a:ext>
              </a:extLst>
            </p:cNvPr>
            <p:cNvSpPr>
              <a:spLocks/>
            </p:cNvSpPr>
            <p:nvPr/>
          </p:nvSpPr>
          <p:spPr bwMode="auto">
            <a:xfrm>
              <a:off x="1762655" y="8410783"/>
              <a:ext cx="962532" cy="841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60" y="20600"/>
                  </a:moveTo>
                  <a:lnTo>
                    <a:pt x="1101" y="21167"/>
                  </a:lnTo>
                  <a:lnTo>
                    <a:pt x="1831" y="21600"/>
                  </a:lnTo>
                  <a:lnTo>
                    <a:pt x="2670" y="20767"/>
                  </a:lnTo>
                  <a:lnTo>
                    <a:pt x="3508" y="20207"/>
                  </a:lnTo>
                  <a:lnTo>
                    <a:pt x="4914" y="20300"/>
                  </a:lnTo>
                  <a:lnTo>
                    <a:pt x="5814" y="19641"/>
                  </a:lnTo>
                  <a:lnTo>
                    <a:pt x="5134" y="18544"/>
                  </a:lnTo>
                  <a:lnTo>
                    <a:pt x="4772" y="17507"/>
                  </a:lnTo>
                  <a:lnTo>
                    <a:pt x="5984" y="16204"/>
                  </a:lnTo>
                  <a:lnTo>
                    <a:pt x="6986" y="14585"/>
                  </a:lnTo>
                  <a:lnTo>
                    <a:pt x="7716" y="13473"/>
                  </a:lnTo>
                  <a:lnTo>
                    <a:pt x="7841" y="11649"/>
                  </a:lnTo>
                  <a:lnTo>
                    <a:pt x="8248" y="10351"/>
                  </a:lnTo>
                  <a:lnTo>
                    <a:pt x="9917" y="9252"/>
                  </a:lnTo>
                  <a:lnTo>
                    <a:pt x="10961" y="8228"/>
                  </a:lnTo>
                  <a:lnTo>
                    <a:pt x="11426" y="7162"/>
                  </a:lnTo>
                  <a:lnTo>
                    <a:pt x="12583" y="6595"/>
                  </a:lnTo>
                  <a:lnTo>
                    <a:pt x="13723" y="6536"/>
                  </a:lnTo>
                  <a:lnTo>
                    <a:pt x="14927" y="6736"/>
                  </a:lnTo>
                  <a:lnTo>
                    <a:pt x="16357" y="7700"/>
                  </a:lnTo>
                  <a:lnTo>
                    <a:pt x="17488" y="8758"/>
                  </a:lnTo>
                  <a:lnTo>
                    <a:pt x="18417" y="9867"/>
                  </a:lnTo>
                  <a:lnTo>
                    <a:pt x="19289" y="10397"/>
                  </a:lnTo>
                  <a:lnTo>
                    <a:pt x="20043" y="9532"/>
                  </a:lnTo>
                  <a:lnTo>
                    <a:pt x="20230" y="8077"/>
                  </a:lnTo>
                  <a:lnTo>
                    <a:pt x="20642" y="7032"/>
                  </a:lnTo>
                  <a:lnTo>
                    <a:pt x="21600" y="5515"/>
                  </a:lnTo>
                  <a:lnTo>
                    <a:pt x="19940" y="3656"/>
                  </a:lnTo>
                  <a:lnTo>
                    <a:pt x="18175" y="1784"/>
                  </a:lnTo>
                  <a:lnTo>
                    <a:pt x="16947" y="948"/>
                  </a:lnTo>
                  <a:lnTo>
                    <a:pt x="15703" y="617"/>
                  </a:lnTo>
                  <a:lnTo>
                    <a:pt x="14980" y="786"/>
                  </a:lnTo>
                  <a:lnTo>
                    <a:pt x="14089" y="340"/>
                  </a:lnTo>
                  <a:lnTo>
                    <a:pt x="12834" y="0"/>
                  </a:lnTo>
                  <a:lnTo>
                    <a:pt x="11179" y="384"/>
                  </a:lnTo>
                  <a:lnTo>
                    <a:pt x="8978" y="1102"/>
                  </a:lnTo>
                  <a:lnTo>
                    <a:pt x="7280" y="2204"/>
                  </a:lnTo>
                  <a:lnTo>
                    <a:pt x="6482" y="3247"/>
                  </a:lnTo>
                  <a:lnTo>
                    <a:pt x="5687" y="5409"/>
                  </a:lnTo>
                  <a:lnTo>
                    <a:pt x="4167" y="7127"/>
                  </a:lnTo>
                  <a:lnTo>
                    <a:pt x="3259" y="8545"/>
                  </a:lnTo>
                  <a:lnTo>
                    <a:pt x="2926" y="10845"/>
                  </a:lnTo>
                  <a:lnTo>
                    <a:pt x="2116" y="11449"/>
                  </a:lnTo>
                  <a:lnTo>
                    <a:pt x="833" y="12975"/>
                  </a:lnTo>
                  <a:lnTo>
                    <a:pt x="145" y="14236"/>
                  </a:lnTo>
                  <a:lnTo>
                    <a:pt x="584" y="15986"/>
                  </a:lnTo>
                  <a:lnTo>
                    <a:pt x="778" y="16910"/>
                  </a:lnTo>
                  <a:lnTo>
                    <a:pt x="410" y="17986"/>
                  </a:lnTo>
                  <a:lnTo>
                    <a:pt x="0" y="18969"/>
                  </a:lnTo>
                  <a:lnTo>
                    <a:pt x="560" y="20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5" name="AutoShape 64">
              <a:extLst>
                <a:ext uri="{FF2B5EF4-FFF2-40B4-BE49-F238E27FC236}">
                  <a16:creationId xmlns:a16="http://schemas.microsoft.com/office/drawing/2014/main" id="{64885392-3B60-497D-B224-DF3F9025DC0E}"/>
                </a:ext>
              </a:extLst>
            </p:cNvPr>
            <p:cNvSpPr>
              <a:spLocks/>
            </p:cNvSpPr>
            <p:nvPr/>
          </p:nvSpPr>
          <p:spPr bwMode="auto">
            <a:xfrm>
              <a:off x="2275192" y="8085498"/>
              <a:ext cx="497597" cy="300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598" y="4964"/>
                  </a:moveTo>
                  <a:lnTo>
                    <a:pt x="2420" y="6682"/>
                  </a:lnTo>
                  <a:lnTo>
                    <a:pt x="1156" y="8971"/>
                  </a:lnTo>
                  <a:lnTo>
                    <a:pt x="955" y="11601"/>
                  </a:lnTo>
                  <a:lnTo>
                    <a:pt x="0" y="15866"/>
                  </a:lnTo>
                  <a:lnTo>
                    <a:pt x="1188" y="16997"/>
                  </a:lnTo>
                  <a:lnTo>
                    <a:pt x="2624" y="21600"/>
                  </a:lnTo>
                  <a:lnTo>
                    <a:pt x="3569" y="19288"/>
                  </a:lnTo>
                  <a:lnTo>
                    <a:pt x="7285" y="15410"/>
                  </a:lnTo>
                  <a:lnTo>
                    <a:pt x="15318" y="12139"/>
                  </a:lnTo>
                  <a:lnTo>
                    <a:pt x="18913" y="10214"/>
                  </a:lnTo>
                  <a:lnTo>
                    <a:pt x="21600" y="5783"/>
                  </a:lnTo>
                  <a:lnTo>
                    <a:pt x="19858" y="4761"/>
                  </a:lnTo>
                  <a:lnTo>
                    <a:pt x="18700" y="3123"/>
                  </a:lnTo>
                  <a:lnTo>
                    <a:pt x="16847" y="2016"/>
                  </a:lnTo>
                  <a:lnTo>
                    <a:pt x="15007" y="597"/>
                  </a:lnTo>
                  <a:lnTo>
                    <a:pt x="13544" y="2554"/>
                  </a:lnTo>
                  <a:lnTo>
                    <a:pt x="11996" y="1470"/>
                  </a:lnTo>
                  <a:lnTo>
                    <a:pt x="10963" y="0"/>
                  </a:lnTo>
                  <a:lnTo>
                    <a:pt x="9179" y="842"/>
                  </a:lnTo>
                  <a:lnTo>
                    <a:pt x="7799" y="1854"/>
                  </a:lnTo>
                  <a:lnTo>
                    <a:pt x="6279" y="3435"/>
                  </a:lnTo>
                  <a:lnTo>
                    <a:pt x="4598" y="496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6" name="AutoShape 65">
              <a:extLst>
                <a:ext uri="{FF2B5EF4-FFF2-40B4-BE49-F238E27FC236}">
                  <a16:creationId xmlns:a16="http://schemas.microsoft.com/office/drawing/2014/main" id="{1E990E68-CA1C-4982-AE08-B2D7BCE271A1}"/>
                </a:ext>
              </a:extLst>
            </p:cNvPr>
            <p:cNvSpPr>
              <a:spLocks/>
            </p:cNvSpPr>
            <p:nvPr/>
          </p:nvSpPr>
          <p:spPr bwMode="auto">
            <a:xfrm>
              <a:off x="7254968" y="9100298"/>
              <a:ext cx="323332" cy="626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4" y="616"/>
                  </a:moveTo>
                  <a:lnTo>
                    <a:pt x="14067" y="3374"/>
                  </a:lnTo>
                  <a:lnTo>
                    <a:pt x="11483" y="6099"/>
                  </a:lnTo>
                  <a:lnTo>
                    <a:pt x="7532" y="6619"/>
                  </a:lnTo>
                  <a:lnTo>
                    <a:pt x="4762" y="6623"/>
                  </a:lnTo>
                  <a:lnTo>
                    <a:pt x="3358" y="7206"/>
                  </a:lnTo>
                  <a:lnTo>
                    <a:pt x="5250" y="7962"/>
                  </a:lnTo>
                  <a:lnTo>
                    <a:pt x="6120" y="9400"/>
                  </a:lnTo>
                  <a:lnTo>
                    <a:pt x="5015" y="11206"/>
                  </a:lnTo>
                  <a:lnTo>
                    <a:pt x="2098" y="12346"/>
                  </a:lnTo>
                  <a:lnTo>
                    <a:pt x="0" y="12943"/>
                  </a:lnTo>
                  <a:lnTo>
                    <a:pt x="289" y="14222"/>
                  </a:lnTo>
                  <a:lnTo>
                    <a:pt x="1950" y="15286"/>
                  </a:lnTo>
                  <a:lnTo>
                    <a:pt x="2185" y="17146"/>
                  </a:lnTo>
                  <a:lnTo>
                    <a:pt x="403" y="18252"/>
                  </a:lnTo>
                  <a:lnTo>
                    <a:pt x="795" y="19625"/>
                  </a:lnTo>
                  <a:lnTo>
                    <a:pt x="2357" y="21239"/>
                  </a:lnTo>
                  <a:lnTo>
                    <a:pt x="5751" y="21600"/>
                  </a:lnTo>
                  <a:lnTo>
                    <a:pt x="8203" y="19668"/>
                  </a:lnTo>
                  <a:lnTo>
                    <a:pt x="8296" y="17772"/>
                  </a:lnTo>
                  <a:lnTo>
                    <a:pt x="6670" y="16317"/>
                  </a:lnTo>
                  <a:lnTo>
                    <a:pt x="10292" y="14878"/>
                  </a:lnTo>
                  <a:lnTo>
                    <a:pt x="12566" y="13745"/>
                  </a:lnTo>
                  <a:lnTo>
                    <a:pt x="10021" y="12820"/>
                  </a:lnTo>
                  <a:lnTo>
                    <a:pt x="9230" y="11922"/>
                  </a:lnTo>
                  <a:lnTo>
                    <a:pt x="11376" y="10557"/>
                  </a:lnTo>
                  <a:lnTo>
                    <a:pt x="12224" y="8886"/>
                  </a:lnTo>
                  <a:lnTo>
                    <a:pt x="13301" y="8021"/>
                  </a:lnTo>
                  <a:lnTo>
                    <a:pt x="16545" y="6798"/>
                  </a:lnTo>
                  <a:lnTo>
                    <a:pt x="19654" y="5390"/>
                  </a:lnTo>
                  <a:lnTo>
                    <a:pt x="21293" y="3799"/>
                  </a:lnTo>
                  <a:lnTo>
                    <a:pt x="21600" y="1886"/>
                  </a:lnTo>
                  <a:lnTo>
                    <a:pt x="20167" y="524"/>
                  </a:lnTo>
                  <a:lnTo>
                    <a:pt x="18705" y="0"/>
                  </a:lnTo>
                  <a:lnTo>
                    <a:pt x="16484" y="61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grpSp>
      <p:sp>
        <p:nvSpPr>
          <p:cNvPr id="200" name="TextBox 199">
            <a:extLst>
              <a:ext uri="{FF2B5EF4-FFF2-40B4-BE49-F238E27FC236}">
                <a16:creationId xmlns:a16="http://schemas.microsoft.com/office/drawing/2014/main" id="{4FC09575-5CE0-48C3-A769-A5851FF2F461}"/>
              </a:ext>
            </a:extLst>
          </p:cNvPr>
          <p:cNvSpPr txBox="1"/>
          <p:nvPr/>
        </p:nvSpPr>
        <p:spPr>
          <a:xfrm>
            <a:off x="8063831" y="1266769"/>
            <a:ext cx="3093400" cy="152349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01" name="TextBox 200">
            <a:extLst>
              <a:ext uri="{FF2B5EF4-FFF2-40B4-BE49-F238E27FC236}">
                <a16:creationId xmlns:a16="http://schemas.microsoft.com/office/drawing/2014/main" id="{D164E3DD-DE2A-44C9-BADF-0A8A2CF59FA8}"/>
              </a:ext>
            </a:extLst>
          </p:cNvPr>
          <p:cNvSpPr txBox="1"/>
          <p:nvPr/>
        </p:nvSpPr>
        <p:spPr>
          <a:xfrm>
            <a:off x="1284540" y="3329380"/>
            <a:ext cx="3131292" cy="152349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02" name="TextBox 201">
            <a:extLst>
              <a:ext uri="{FF2B5EF4-FFF2-40B4-BE49-F238E27FC236}">
                <a16:creationId xmlns:a16="http://schemas.microsoft.com/office/drawing/2014/main" id="{ABFD1221-6679-45DA-A939-8C8569F34CCB}"/>
              </a:ext>
            </a:extLst>
          </p:cNvPr>
          <p:cNvSpPr txBox="1"/>
          <p:nvPr/>
        </p:nvSpPr>
        <p:spPr>
          <a:xfrm>
            <a:off x="4823488" y="5591951"/>
            <a:ext cx="4163660" cy="1138773"/>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203" name="Group 202">
            <a:extLst>
              <a:ext uri="{FF2B5EF4-FFF2-40B4-BE49-F238E27FC236}">
                <a16:creationId xmlns:a16="http://schemas.microsoft.com/office/drawing/2014/main" id="{9A429F36-E63E-4BE6-9A3E-D48754FFA5A1}"/>
              </a:ext>
            </a:extLst>
          </p:cNvPr>
          <p:cNvGrpSpPr/>
          <p:nvPr/>
        </p:nvGrpSpPr>
        <p:grpSpPr>
          <a:xfrm>
            <a:off x="3326335" y="2450678"/>
            <a:ext cx="3594912" cy="1375905"/>
            <a:chOff x="1068351" y="3041919"/>
            <a:chExt cx="3594912" cy="1375905"/>
          </a:xfrm>
        </p:grpSpPr>
        <p:sp>
          <p:nvSpPr>
            <p:cNvPr id="204" name="Freeform: Shape 203">
              <a:extLst>
                <a:ext uri="{FF2B5EF4-FFF2-40B4-BE49-F238E27FC236}">
                  <a16:creationId xmlns:a16="http://schemas.microsoft.com/office/drawing/2014/main" id="{836F159E-B4EF-48C6-B00A-7B9C5130EF99}"/>
                </a:ext>
              </a:extLst>
            </p:cNvPr>
            <p:cNvSpPr>
              <a:spLocks noChangeAspect="1"/>
            </p:cNvSpPr>
            <p:nvPr/>
          </p:nvSpPr>
          <p:spPr>
            <a:xfrm>
              <a:off x="1068351" y="3041919"/>
              <a:ext cx="3594912" cy="1375905"/>
            </a:xfrm>
            <a:custGeom>
              <a:avLst/>
              <a:gdLst>
                <a:gd name="connsiteX0" fmla="*/ 3046272 w 3594912"/>
                <a:gd name="connsiteY0" fmla="*/ 0 h 1375905"/>
                <a:gd name="connsiteX1" fmla="*/ 3594912 w 3594912"/>
                <a:gd name="connsiteY1" fmla="*/ 548640 h 1375905"/>
                <a:gd name="connsiteX2" fmla="*/ 3156842 w 3594912"/>
                <a:gd name="connsiteY2" fmla="*/ 1086134 h 1375905"/>
                <a:gd name="connsiteX3" fmla="*/ 3131298 w 3594912"/>
                <a:gd name="connsiteY3" fmla="*/ 1088709 h 1375905"/>
                <a:gd name="connsiteX4" fmla="*/ 3041549 w 3594912"/>
                <a:gd name="connsiteY4" fmla="*/ 1375905 h 1375905"/>
                <a:gd name="connsiteX5" fmla="*/ 2951493 w 3594912"/>
                <a:gd name="connsiteY5" fmla="*/ 1087726 h 1375905"/>
                <a:gd name="connsiteX6" fmla="*/ 2935702 w 3594912"/>
                <a:gd name="connsiteY6" fmla="*/ 1086134 h 1375905"/>
                <a:gd name="connsiteX7" fmla="*/ 2570321 w 3594912"/>
                <a:gd name="connsiteY7" fmla="*/ 821730 h 1375905"/>
                <a:gd name="connsiteX8" fmla="*/ 2564804 w 3594912"/>
                <a:gd name="connsiteY8" fmla="*/ 809904 h 1375905"/>
                <a:gd name="connsiteX9" fmla="*/ 254381 w 3594912"/>
                <a:gd name="connsiteY9" fmla="*/ 809904 h 1375905"/>
                <a:gd name="connsiteX10" fmla="*/ 0 w 3594912"/>
                <a:gd name="connsiteY10" fmla="*/ 555525 h 1375905"/>
                <a:gd name="connsiteX11" fmla="*/ 254381 w 3594912"/>
                <a:gd name="connsiteY11" fmla="*/ 301146 h 1375905"/>
                <a:gd name="connsiteX12" fmla="*/ 2559168 w 3594912"/>
                <a:gd name="connsiteY12" fmla="*/ 301146 h 1375905"/>
                <a:gd name="connsiteX13" fmla="*/ 2591331 w 3594912"/>
                <a:gd name="connsiteY13" fmla="*/ 241890 h 1375905"/>
                <a:gd name="connsiteX14" fmla="*/ 3046272 w 3594912"/>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4912" h="1375905">
                  <a:moveTo>
                    <a:pt x="3046272" y="0"/>
                  </a:moveTo>
                  <a:cubicBezTo>
                    <a:pt x="3349278" y="0"/>
                    <a:pt x="3594912" y="245634"/>
                    <a:pt x="3594912" y="548640"/>
                  </a:cubicBezTo>
                  <a:cubicBezTo>
                    <a:pt x="3594912" y="813770"/>
                    <a:pt x="3406849" y="1034975"/>
                    <a:pt x="3156842" y="1086134"/>
                  </a:cubicBezTo>
                  <a:lnTo>
                    <a:pt x="3131298" y="1088709"/>
                  </a:lnTo>
                  <a:lnTo>
                    <a:pt x="3041549" y="1375905"/>
                  </a:lnTo>
                  <a:lnTo>
                    <a:pt x="2951493" y="1087726"/>
                  </a:lnTo>
                  <a:lnTo>
                    <a:pt x="2935702" y="1086134"/>
                  </a:lnTo>
                  <a:cubicBezTo>
                    <a:pt x="2779448" y="1054160"/>
                    <a:pt x="2647391" y="955761"/>
                    <a:pt x="2570321" y="821730"/>
                  </a:cubicBezTo>
                  <a:lnTo>
                    <a:pt x="2564804" y="809904"/>
                  </a:lnTo>
                  <a:lnTo>
                    <a:pt x="254381" y="809904"/>
                  </a:lnTo>
                  <a:cubicBezTo>
                    <a:pt x="113891" y="809904"/>
                    <a:pt x="0" y="696015"/>
                    <a:pt x="0" y="555525"/>
                  </a:cubicBezTo>
                  <a:cubicBezTo>
                    <a:pt x="0" y="415036"/>
                    <a:pt x="113891" y="301146"/>
                    <a:pt x="254381" y="301146"/>
                  </a:cubicBezTo>
                  <a:lnTo>
                    <a:pt x="2559168" y="301146"/>
                  </a:lnTo>
                  <a:lnTo>
                    <a:pt x="2591331" y="241890"/>
                  </a:lnTo>
                  <a:cubicBezTo>
                    <a:pt x="2689926" y="95951"/>
                    <a:pt x="2856893" y="0"/>
                    <a:pt x="3046272"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5" name="Oval 204">
              <a:extLst>
                <a:ext uri="{FF2B5EF4-FFF2-40B4-BE49-F238E27FC236}">
                  <a16:creationId xmlns:a16="http://schemas.microsoft.com/office/drawing/2014/main" id="{7E415C2C-6920-4653-915C-28B73669FB70}"/>
                </a:ext>
              </a:extLst>
            </p:cNvPr>
            <p:cNvSpPr>
              <a:spLocks noChangeAspect="1"/>
            </p:cNvSpPr>
            <p:nvPr/>
          </p:nvSpPr>
          <p:spPr>
            <a:xfrm>
              <a:off x="3698420" y="3181533"/>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06" name="Graphic 26" descr="Hike">
              <a:extLst>
                <a:ext uri="{FF2B5EF4-FFF2-40B4-BE49-F238E27FC236}">
                  <a16:creationId xmlns:a16="http://schemas.microsoft.com/office/drawing/2014/main" id="{7F5DB0C2-529D-477C-9E93-0ED70868B5C7}"/>
                </a:ext>
              </a:extLst>
            </p:cNvPr>
            <p:cNvGrpSpPr>
              <a:grpSpLocks noChangeAspect="1"/>
            </p:cNvGrpSpPr>
            <p:nvPr/>
          </p:nvGrpSpPr>
          <p:grpSpPr>
            <a:xfrm>
              <a:off x="3815650" y="3311749"/>
              <a:ext cx="548640" cy="548640"/>
              <a:chOff x="5638800" y="2971800"/>
              <a:chExt cx="914400" cy="914400"/>
            </a:xfrm>
            <a:solidFill>
              <a:srgbClr val="4D4D4D"/>
            </a:solidFill>
          </p:grpSpPr>
          <p:sp>
            <p:nvSpPr>
              <p:cNvPr id="208" name="Freeform: Shape 207">
                <a:extLst>
                  <a:ext uri="{FF2B5EF4-FFF2-40B4-BE49-F238E27FC236}">
                    <a16:creationId xmlns:a16="http://schemas.microsoft.com/office/drawing/2014/main" id="{E2409CE3-8FBE-4CD4-A852-CF6AEF7B362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7991356A-26A1-44CB-9A3E-5EEE3FA9301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F35306A4-29E4-450C-86CB-B2BF1C54F7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sp>
          <p:nvSpPr>
            <p:cNvPr id="207" name="Text Box 10">
              <a:extLst>
                <a:ext uri="{FF2B5EF4-FFF2-40B4-BE49-F238E27FC236}">
                  <a16:creationId xmlns:a16="http://schemas.microsoft.com/office/drawing/2014/main" id="{2969E98C-E24F-4FDF-8794-AF822B99ED34}"/>
                </a:ext>
              </a:extLst>
            </p:cNvPr>
            <p:cNvSpPr txBox="1">
              <a:spLocks noChangeArrowheads="1"/>
            </p:cNvSpPr>
            <p:nvPr/>
          </p:nvSpPr>
          <p:spPr bwMode="auto">
            <a:xfrm>
              <a:off x="1336436" y="3426168"/>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pSp>
        <p:nvGrpSpPr>
          <p:cNvPr id="211" name="Group 210">
            <a:extLst>
              <a:ext uri="{FF2B5EF4-FFF2-40B4-BE49-F238E27FC236}">
                <a16:creationId xmlns:a16="http://schemas.microsoft.com/office/drawing/2014/main" id="{67F99154-48D5-41E9-93F8-CA8E546D4919}"/>
              </a:ext>
            </a:extLst>
          </p:cNvPr>
          <p:cNvGrpSpPr/>
          <p:nvPr/>
        </p:nvGrpSpPr>
        <p:grpSpPr>
          <a:xfrm>
            <a:off x="6643810" y="388766"/>
            <a:ext cx="3509383" cy="1375905"/>
            <a:chOff x="5365323" y="1470099"/>
            <a:chExt cx="3509383" cy="1375905"/>
          </a:xfrm>
        </p:grpSpPr>
        <p:sp>
          <p:nvSpPr>
            <p:cNvPr id="212" name="Freeform: Shape 211">
              <a:extLst>
                <a:ext uri="{FF2B5EF4-FFF2-40B4-BE49-F238E27FC236}">
                  <a16:creationId xmlns:a16="http://schemas.microsoft.com/office/drawing/2014/main" id="{0C60FEFB-4D7A-4B05-A39A-E8C8FAE02870}"/>
                </a:ext>
              </a:extLst>
            </p:cNvPr>
            <p:cNvSpPr>
              <a:spLocks noChangeAspect="1"/>
            </p:cNvSpPr>
            <p:nvPr/>
          </p:nvSpPr>
          <p:spPr>
            <a:xfrm>
              <a:off x="5365323" y="1470099"/>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13" name="Oval 212">
              <a:extLst>
                <a:ext uri="{FF2B5EF4-FFF2-40B4-BE49-F238E27FC236}">
                  <a16:creationId xmlns:a16="http://schemas.microsoft.com/office/drawing/2014/main" id="{9B89EDA0-EF3C-488F-9CDA-19E7B77D9797}"/>
                </a:ext>
              </a:extLst>
            </p:cNvPr>
            <p:cNvSpPr>
              <a:spLocks noChangeAspect="1"/>
            </p:cNvSpPr>
            <p:nvPr/>
          </p:nvSpPr>
          <p:spPr>
            <a:xfrm>
              <a:off x="5500583" y="1589817"/>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4" name="Graphic 213" descr="Tent">
              <a:extLst>
                <a:ext uri="{FF2B5EF4-FFF2-40B4-BE49-F238E27FC236}">
                  <a16:creationId xmlns:a16="http://schemas.microsoft.com/office/drawing/2014/main" id="{193497E0-ED86-424B-9C89-3FA52151880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25312" y="1689553"/>
              <a:ext cx="548640" cy="548640"/>
            </a:xfrm>
            <a:prstGeom prst="rect">
              <a:avLst/>
            </a:prstGeom>
          </p:spPr>
        </p:pic>
        <p:sp>
          <p:nvSpPr>
            <p:cNvPr id="215" name="Text Box 10">
              <a:extLst>
                <a:ext uri="{FF2B5EF4-FFF2-40B4-BE49-F238E27FC236}">
                  <a16:creationId xmlns:a16="http://schemas.microsoft.com/office/drawing/2014/main" id="{B0962C1D-7EA3-48B8-B2F8-F0EA33ACD7CD}"/>
                </a:ext>
              </a:extLst>
            </p:cNvPr>
            <p:cNvSpPr txBox="1">
              <a:spLocks noChangeArrowheads="1"/>
            </p:cNvSpPr>
            <p:nvPr/>
          </p:nvSpPr>
          <p:spPr bwMode="auto">
            <a:xfrm>
              <a:off x="6591768" y="1860060"/>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aphicFrame>
        <p:nvGraphicFramePr>
          <p:cNvPr id="216" name="Chart 215">
            <a:extLst>
              <a:ext uri="{FF2B5EF4-FFF2-40B4-BE49-F238E27FC236}">
                <a16:creationId xmlns:a16="http://schemas.microsoft.com/office/drawing/2014/main" id="{43C75F5B-F6A4-4E43-96C3-D633D92CD9DD}"/>
              </a:ext>
            </a:extLst>
          </p:cNvPr>
          <p:cNvGraphicFramePr>
            <a:graphicFrameLocks noChangeAspect="1"/>
          </p:cNvGraphicFramePr>
          <p:nvPr>
            <p:extLst/>
          </p:nvPr>
        </p:nvGraphicFramePr>
        <p:xfrm>
          <a:off x="6459059" y="143963"/>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7" name="Chart 216">
            <a:extLst>
              <a:ext uri="{FF2B5EF4-FFF2-40B4-BE49-F238E27FC236}">
                <a16:creationId xmlns:a16="http://schemas.microsoft.com/office/drawing/2014/main" id="{C086B414-62A0-4AB5-A4FD-14658E0D2991}"/>
              </a:ext>
            </a:extLst>
          </p:cNvPr>
          <p:cNvGraphicFramePr>
            <a:graphicFrameLocks noChangeAspect="1"/>
          </p:cNvGraphicFramePr>
          <p:nvPr>
            <p:extLst/>
          </p:nvPr>
        </p:nvGraphicFramePr>
        <p:xfrm>
          <a:off x="5640467" y="2227518"/>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18" name="Group 217">
            <a:extLst>
              <a:ext uri="{FF2B5EF4-FFF2-40B4-BE49-F238E27FC236}">
                <a16:creationId xmlns:a16="http://schemas.microsoft.com/office/drawing/2014/main" id="{C38EC318-0C72-4FD9-B0BE-0184DFC0E1F0}"/>
              </a:ext>
            </a:extLst>
          </p:cNvPr>
          <p:cNvGrpSpPr/>
          <p:nvPr/>
        </p:nvGrpSpPr>
        <p:grpSpPr>
          <a:xfrm>
            <a:off x="3666848" y="4651554"/>
            <a:ext cx="3509383" cy="1375905"/>
            <a:chOff x="5011839" y="4261539"/>
            <a:chExt cx="3509383" cy="1375905"/>
          </a:xfrm>
        </p:grpSpPr>
        <p:grpSp>
          <p:nvGrpSpPr>
            <p:cNvPr id="219" name="Group 218">
              <a:extLst>
                <a:ext uri="{FF2B5EF4-FFF2-40B4-BE49-F238E27FC236}">
                  <a16:creationId xmlns:a16="http://schemas.microsoft.com/office/drawing/2014/main" id="{3356334E-0FF3-4D84-AD16-F50799AB8E5E}"/>
                </a:ext>
              </a:extLst>
            </p:cNvPr>
            <p:cNvGrpSpPr/>
            <p:nvPr/>
          </p:nvGrpSpPr>
          <p:grpSpPr>
            <a:xfrm>
              <a:off x="5011839" y="4261539"/>
              <a:ext cx="3509383" cy="1375905"/>
              <a:chOff x="6611704" y="3606840"/>
              <a:chExt cx="3509383" cy="1375905"/>
            </a:xfrm>
          </p:grpSpPr>
          <p:sp>
            <p:nvSpPr>
              <p:cNvPr id="221" name="Freeform: Shape 220">
                <a:extLst>
                  <a:ext uri="{FF2B5EF4-FFF2-40B4-BE49-F238E27FC236}">
                    <a16:creationId xmlns:a16="http://schemas.microsoft.com/office/drawing/2014/main" id="{E4B2CDFA-09A7-4EF6-BEC6-B1C67AC2CA85}"/>
                  </a:ext>
                </a:extLst>
              </p:cNvPr>
              <p:cNvSpPr>
                <a:spLocks noChangeAspect="1"/>
              </p:cNvSpPr>
              <p:nvPr/>
            </p:nvSpPr>
            <p:spPr>
              <a:xfrm>
                <a:off x="6611704" y="3606840"/>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2" name="Text Box 10">
                <a:extLst>
                  <a:ext uri="{FF2B5EF4-FFF2-40B4-BE49-F238E27FC236}">
                    <a16:creationId xmlns:a16="http://schemas.microsoft.com/office/drawing/2014/main" id="{7C6AABC5-F913-4FF7-BCD7-3CF035DE1D7C}"/>
                  </a:ext>
                </a:extLst>
              </p:cNvPr>
              <p:cNvSpPr txBox="1">
                <a:spLocks noChangeArrowheads="1"/>
              </p:cNvSpPr>
              <p:nvPr/>
            </p:nvSpPr>
            <p:spPr bwMode="auto">
              <a:xfrm>
                <a:off x="7687080" y="4025905"/>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sp>
            <p:nvSpPr>
              <p:cNvPr id="223" name="Oval 222">
                <a:extLst>
                  <a:ext uri="{FF2B5EF4-FFF2-40B4-BE49-F238E27FC236}">
                    <a16:creationId xmlns:a16="http://schemas.microsoft.com/office/drawing/2014/main" id="{9359FB3B-00CB-489D-B338-62B1A9A6247C}"/>
                  </a:ext>
                </a:extLst>
              </p:cNvPr>
              <p:cNvSpPr>
                <a:spLocks noChangeAspect="1"/>
              </p:cNvSpPr>
              <p:nvPr/>
            </p:nvSpPr>
            <p:spPr>
              <a:xfrm>
                <a:off x="6744141" y="3746454"/>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0" name="Freeform 3">
              <a:extLst>
                <a:ext uri="{FF2B5EF4-FFF2-40B4-BE49-F238E27FC236}">
                  <a16:creationId xmlns:a16="http://schemas.microsoft.com/office/drawing/2014/main" id="{3165199B-B39D-43CC-B370-5D6398387C0E}"/>
                </a:ext>
              </a:extLst>
            </p:cNvPr>
            <p:cNvSpPr>
              <a:spLocks noChangeAspect="1" noChangeArrowheads="1"/>
            </p:cNvSpPr>
            <p:nvPr/>
          </p:nvSpPr>
          <p:spPr bwMode="auto">
            <a:xfrm>
              <a:off x="5334426" y="4611706"/>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solidFill>
                  <a:srgbClr val="464646"/>
                </a:solidFill>
              </a:endParaRPr>
            </a:p>
          </p:txBody>
        </p:sp>
      </p:grpSp>
      <p:graphicFrame>
        <p:nvGraphicFramePr>
          <p:cNvPr id="224" name="Chart 223">
            <a:extLst>
              <a:ext uri="{FF2B5EF4-FFF2-40B4-BE49-F238E27FC236}">
                <a16:creationId xmlns:a16="http://schemas.microsoft.com/office/drawing/2014/main" id="{57A8E27A-86E9-4A56-A2FA-225DCE060615}"/>
              </a:ext>
            </a:extLst>
          </p:cNvPr>
          <p:cNvGraphicFramePr>
            <a:graphicFrameLocks noChangeAspect="1"/>
          </p:cNvGraphicFramePr>
          <p:nvPr>
            <p:extLst/>
          </p:nvPr>
        </p:nvGraphicFramePr>
        <p:xfrm>
          <a:off x="3475692" y="44316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629086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fade">
                                      <p:cBhvr>
                                        <p:cTn id="11" dur="1000"/>
                                        <p:tgtEl>
                                          <p:spTgt spid="107"/>
                                        </p:tgtEl>
                                      </p:cBhvr>
                                    </p:animEffect>
                                    <p:anim calcmode="lin" valueType="num">
                                      <p:cBhvr>
                                        <p:cTn id="12" dur="1000" fill="hold"/>
                                        <p:tgtEl>
                                          <p:spTgt spid="107"/>
                                        </p:tgtEl>
                                        <p:attrNameLst>
                                          <p:attrName>ppt_x</p:attrName>
                                        </p:attrNameLst>
                                      </p:cBhvr>
                                      <p:tavLst>
                                        <p:tav tm="0">
                                          <p:val>
                                            <p:strVal val="#ppt_x"/>
                                          </p:val>
                                        </p:tav>
                                        <p:tav tm="100000">
                                          <p:val>
                                            <p:strVal val="#ppt_x"/>
                                          </p:val>
                                        </p:tav>
                                      </p:tavLst>
                                    </p:anim>
                                    <p:anim calcmode="lin" valueType="num">
                                      <p:cBhvr>
                                        <p:cTn id="13" dur="1000" fill="hold"/>
                                        <p:tgtEl>
                                          <p:spTgt spid="107"/>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31" presetClass="entr" presetSubtype="0" fill="hold" nodeType="afterEffect">
                                  <p:stCondLst>
                                    <p:cond delay="0"/>
                                  </p:stCondLst>
                                  <p:childTnLst>
                                    <p:set>
                                      <p:cBhvr>
                                        <p:cTn id="16" dur="1" fill="hold">
                                          <p:stCondLst>
                                            <p:cond delay="0"/>
                                          </p:stCondLst>
                                        </p:cTn>
                                        <p:tgtEl>
                                          <p:spTgt spid="203"/>
                                        </p:tgtEl>
                                        <p:attrNameLst>
                                          <p:attrName>style.visibility</p:attrName>
                                        </p:attrNameLst>
                                      </p:cBhvr>
                                      <p:to>
                                        <p:strVal val="visible"/>
                                      </p:to>
                                    </p:set>
                                    <p:anim calcmode="lin" valueType="num">
                                      <p:cBhvr>
                                        <p:cTn id="17" dur="1000" fill="hold"/>
                                        <p:tgtEl>
                                          <p:spTgt spid="203"/>
                                        </p:tgtEl>
                                        <p:attrNameLst>
                                          <p:attrName>ppt_w</p:attrName>
                                        </p:attrNameLst>
                                      </p:cBhvr>
                                      <p:tavLst>
                                        <p:tav tm="0">
                                          <p:val>
                                            <p:fltVal val="0"/>
                                          </p:val>
                                        </p:tav>
                                        <p:tav tm="100000">
                                          <p:val>
                                            <p:strVal val="#ppt_w"/>
                                          </p:val>
                                        </p:tav>
                                      </p:tavLst>
                                    </p:anim>
                                    <p:anim calcmode="lin" valueType="num">
                                      <p:cBhvr>
                                        <p:cTn id="18" dur="1000" fill="hold"/>
                                        <p:tgtEl>
                                          <p:spTgt spid="203"/>
                                        </p:tgtEl>
                                        <p:attrNameLst>
                                          <p:attrName>ppt_h</p:attrName>
                                        </p:attrNameLst>
                                      </p:cBhvr>
                                      <p:tavLst>
                                        <p:tav tm="0">
                                          <p:val>
                                            <p:fltVal val="0"/>
                                          </p:val>
                                        </p:tav>
                                        <p:tav tm="100000">
                                          <p:val>
                                            <p:strVal val="#ppt_h"/>
                                          </p:val>
                                        </p:tav>
                                      </p:tavLst>
                                    </p:anim>
                                    <p:anim calcmode="lin" valueType="num">
                                      <p:cBhvr>
                                        <p:cTn id="19" dur="1000" fill="hold"/>
                                        <p:tgtEl>
                                          <p:spTgt spid="203"/>
                                        </p:tgtEl>
                                        <p:attrNameLst>
                                          <p:attrName>style.rotation</p:attrName>
                                        </p:attrNameLst>
                                      </p:cBhvr>
                                      <p:tavLst>
                                        <p:tav tm="0">
                                          <p:val>
                                            <p:fltVal val="90"/>
                                          </p:val>
                                        </p:tav>
                                        <p:tav tm="100000">
                                          <p:val>
                                            <p:fltVal val="0"/>
                                          </p:val>
                                        </p:tav>
                                      </p:tavLst>
                                    </p:anim>
                                    <p:animEffect transition="in" filter="fade">
                                      <p:cBhvr>
                                        <p:cTn id="20" dur="1000"/>
                                        <p:tgtEl>
                                          <p:spTgt spid="203"/>
                                        </p:tgtEl>
                                      </p:cBhvr>
                                    </p:animEffect>
                                  </p:childTnLst>
                                </p:cTn>
                              </p:par>
                            </p:childTnLst>
                          </p:cTn>
                        </p:par>
                        <p:par>
                          <p:cTn id="21" fill="hold">
                            <p:stCondLst>
                              <p:cond delay="3000"/>
                            </p:stCondLst>
                            <p:childTnLst>
                              <p:par>
                                <p:cTn id="22" presetID="21" presetClass="entr" presetSubtype="1" fill="hold" grpId="0" nodeType="afterEffect">
                                  <p:stCondLst>
                                    <p:cond delay="0"/>
                                  </p:stCondLst>
                                  <p:childTnLst>
                                    <p:set>
                                      <p:cBhvr>
                                        <p:cTn id="23" dur="1" fill="hold">
                                          <p:stCondLst>
                                            <p:cond delay="0"/>
                                          </p:stCondLst>
                                        </p:cTn>
                                        <p:tgtEl>
                                          <p:spTgt spid="217"/>
                                        </p:tgtEl>
                                        <p:attrNameLst>
                                          <p:attrName>style.visibility</p:attrName>
                                        </p:attrNameLst>
                                      </p:cBhvr>
                                      <p:to>
                                        <p:strVal val="visible"/>
                                      </p:to>
                                    </p:set>
                                    <p:animEffect transition="in" filter="wheel(1)">
                                      <p:cBhvr>
                                        <p:cTn id="24" dur="2000"/>
                                        <p:tgtEl>
                                          <p:spTgt spid="217"/>
                                        </p:tgtEl>
                                      </p:cBhvr>
                                    </p:animEffect>
                                  </p:childTnLst>
                                </p:cTn>
                              </p:par>
                            </p:childTnLst>
                          </p:cTn>
                        </p:par>
                        <p:par>
                          <p:cTn id="25" fill="hold">
                            <p:stCondLst>
                              <p:cond delay="5000"/>
                            </p:stCondLst>
                            <p:childTnLst>
                              <p:par>
                                <p:cTn id="26" presetID="42" presetClass="entr" presetSubtype="0" fill="hold" grpId="0" nodeType="afterEffect">
                                  <p:stCondLst>
                                    <p:cond delay="0"/>
                                  </p:stCondLst>
                                  <p:childTnLst>
                                    <p:set>
                                      <p:cBhvr>
                                        <p:cTn id="27" dur="1" fill="hold">
                                          <p:stCondLst>
                                            <p:cond delay="0"/>
                                          </p:stCondLst>
                                        </p:cTn>
                                        <p:tgtEl>
                                          <p:spTgt spid="201"/>
                                        </p:tgtEl>
                                        <p:attrNameLst>
                                          <p:attrName>style.visibility</p:attrName>
                                        </p:attrNameLst>
                                      </p:cBhvr>
                                      <p:to>
                                        <p:strVal val="visible"/>
                                      </p:to>
                                    </p:set>
                                    <p:animEffect transition="in" filter="fade">
                                      <p:cBhvr>
                                        <p:cTn id="28" dur="1000"/>
                                        <p:tgtEl>
                                          <p:spTgt spid="201"/>
                                        </p:tgtEl>
                                      </p:cBhvr>
                                    </p:animEffect>
                                    <p:anim calcmode="lin" valueType="num">
                                      <p:cBhvr>
                                        <p:cTn id="29" dur="1000" fill="hold"/>
                                        <p:tgtEl>
                                          <p:spTgt spid="201"/>
                                        </p:tgtEl>
                                        <p:attrNameLst>
                                          <p:attrName>ppt_x</p:attrName>
                                        </p:attrNameLst>
                                      </p:cBhvr>
                                      <p:tavLst>
                                        <p:tav tm="0">
                                          <p:val>
                                            <p:strVal val="#ppt_x"/>
                                          </p:val>
                                        </p:tav>
                                        <p:tav tm="100000">
                                          <p:val>
                                            <p:strVal val="#ppt_x"/>
                                          </p:val>
                                        </p:tav>
                                      </p:tavLst>
                                    </p:anim>
                                    <p:anim calcmode="lin" valueType="num">
                                      <p:cBhvr>
                                        <p:cTn id="30" dur="1000" fill="hold"/>
                                        <p:tgtEl>
                                          <p:spTgt spid="201"/>
                                        </p:tgtEl>
                                        <p:attrNameLst>
                                          <p:attrName>ppt_y</p:attrName>
                                        </p:attrNameLst>
                                      </p:cBhvr>
                                      <p:tavLst>
                                        <p:tav tm="0">
                                          <p:val>
                                            <p:strVal val="#ppt_y+.1"/>
                                          </p:val>
                                        </p:tav>
                                        <p:tav tm="100000">
                                          <p:val>
                                            <p:strVal val="#ppt_y"/>
                                          </p:val>
                                        </p:tav>
                                      </p:tavLst>
                                    </p:anim>
                                  </p:childTnLst>
                                </p:cTn>
                              </p:par>
                            </p:childTnLst>
                          </p:cTn>
                        </p:par>
                        <p:par>
                          <p:cTn id="31" fill="hold">
                            <p:stCondLst>
                              <p:cond delay="6000"/>
                            </p:stCondLst>
                            <p:childTnLst>
                              <p:par>
                                <p:cTn id="32" presetID="31" presetClass="entr" presetSubtype="0" fill="hold" nodeType="afterEffect">
                                  <p:stCondLst>
                                    <p:cond delay="0"/>
                                  </p:stCondLst>
                                  <p:childTnLst>
                                    <p:set>
                                      <p:cBhvr>
                                        <p:cTn id="33" dur="1" fill="hold">
                                          <p:stCondLst>
                                            <p:cond delay="0"/>
                                          </p:stCondLst>
                                        </p:cTn>
                                        <p:tgtEl>
                                          <p:spTgt spid="211"/>
                                        </p:tgtEl>
                                        <p:attrNameLst>
                                          <p:attrName>style.visibility</p:attrName>
                                        </p:attrNameLst>
                                      </p:cBhvr>
                                      <p:to>
                                        <p:strVal val="visible"/>
                                      </p:to>
                                    </p:set>
                                    <p:anim calcmode="lin" valueType="num">
                                      <p:cBhvr>
                                        <p:cTn id="34" dur="1000" fill="hold"/>
                                        <p:tgtEl>
                                          <p:spTgt spid="211"/>
                                        </p:tgtEl>
                                        <p:attrNameLst>
                                          <p:attrName>ppt_w</p:attrName>
                                        </p:attrNameLst>
                                      </p:cBhvr>
                                      <p:tavLst>
                                        <p:tav tm="0">
                                          <p:val>
                                            <p:fltVal val="0"/>
                                          </p:val>
                                        </p:tav>
                                        <p:tav tm="100000">
                                          <p:val>
                                            <p:strVal val="#ppt_w"/>
                                          </p:val>
                                        </p:tav>
                                      </p:tavLst>
                                    </p:anim>
                                    <p:anim calcmode="lin" valueType="num">
                                      <p:cBhvr>
                                        <p:cTn id="35" dur="1000" fill="hold"/>
                                        <p:tgtEl>
                                          <p:spTgt spid="211"/>
                                        </p:tgtEl>
                                        <p:attrNameLst>
                                          <p:attrName>ppt_h</p:attrName>
                                        </p:attrNameLst>
                                      </p:cBhvr>
                                      <p:tavLst>
                                        <p:tav tm="0">
                                          <p:val>
                                            <p:fltVal val="0"/>
                                          </p:val>
                                        </p:tav>
                                        <p:tav tm="100000">
                                          <p:val>
                                            <p:strVal val="#ppt_h"/>
                                          </p:val>
                                        </p:tav>
                                      </p:tavLst>
                                    </p:anim>
                                    <p:anim calcmode="lin" valueType="num">
                                      <p:cBhvr>
                                        <p:cTn id="36" dur="1000" fill="hold"/>
                                        <p:tgtEl>
                                          <p:spTgt spid="211"/>
                                        </p:tgtEl>
                                        <p:attrNameLst>
                                          <p:attrName>style.rotation</p:attrName>
                                        </p:attrNameLst>
                                      </p:cBhvr>
                                      <p:tavLst>
                                        <p:tav tm="0">
                                          <p:val>
                                            <p:fltVal val="90"/>
                                          </p:val>
                                        </p:tav>
                                        <p:tav tm="100000">
                                          <p:val>
                                            <p:fltVal val="0"/>
                                          </p:val>
                                        </p:tav>
                                      </p:tavLst>
                                    </p:anim>
                                    <p:animEffect transition="in" filter="fade">
                                      <p:cBhvr>
                                        <p:cTn id="37" dur="1000"/>
                                        <p:tgtEl>
                                          <p:spTgt spid="211"/>
                                        </p:tgtEl>
                                      </p:cBhvr>
                                    </p:animEffect>
                                  </p:childTnLst>
                                </p:cTn>
                              </p:par>
                            </p:childTnLst>
                          </p:cTn>
                        </p:par>
                        <p:par>
                          <p:cTn id="38" fill="hold">
                            <p:stCondLst>
                              <p:cond delay="7000"/>
                            </p:stCondLst>
                            <p:childTnLst>
                              <p:par>
                                <p:cTn id="39" presetID="21" presetClass="entr" presetSubtype="1" fill="hold" grpId="0" nodeType="afterEffect">
                                  <p:stCondLst>
                                    <p:cond delay="0"/>
                                  </p:stCondLst>
                                  <p:childTnLst>
                                    <p:set>
                                      <p:cBhvr>
                                        <p:cTn id="40" dur="1" fill="hold">
                                          <p:stCondLst>
                                            <p:cond delay="0"/>
                                          </p:stCondLst>
                                        </p:cTn>
                                        <p:tgtEl>
                                          <p:spTgt spid="216"/>
                                        </p:tgtEl>
                                        <p:attrNameLst>
                                          <p:attrName>style.visibility</p:attrName>
                                        </p:attrNameLst>
                                      </p:cBhvr>
                                      <p:to>
                                        <p:strVal val="visible"/>
                                      </p:to>
                                    </p:set>
                                    <p:animEffect transition="in" filter="wheel(1)">
                                      <p:cBhvr>
                                        <p:cTn id="41" dur="2000"/>
                                        <p:tgtEl>
                                          <p:spTgt spid="216"/>
                                        </p:tgtEl>
                                      </p:cBhvr>
                                    </p:animEffect>
                                  </p:childTnLst>
                                </p:cTn>
                              </p:par>
                            </p:childTnLst>
                          </p:cTn>
                        </p:par>
                        <p:par>
                          <p:cTn id="42" fill="hold">
                            <p:stCondLst>
                              <p:cond delay="9000"/>
                            </p:stCondLst>
                            <p:childTnLst>
                              <p:par>
                                <p:cTn id="43" presetID="42" presetClass="entr" presetSubtype="0" fill="hold" grpId="0" nodeType="afterEffect">
                                  <p:stCondLst>
                                    <p:cond delay="0"/>
                                  </p:stCondLst>
                                  <p:childTnLst>
                                    <p:set>
                                      <p:cBhvr>
                                        <p:cTn id="44" dur="1" fill="hold">
                                          <p:stCondLst>
                                            <p:cond delay="0"/>
                                          </p:stCondLst>
                                        </p:cTn>
                                        <p:tgtEl>
                                          <p:spTgt spid="200"/>
                                        </p:tgtEl>
                                        <p:attrNameLst>
                                          <p:attrName>style.visibility</p:attrName>
                                        </p:attrNameLst>
                                      </p:cBhvr>
                                      <p:to>
                                        <p:strVal val="visible"/>
                                      </p:to>
                                    </p:set>
                                    <p:animEffect transition="in" filter="fade">
                                      <p:cBhvr>
                                        <p:cTn id="45" dur="1000"/>
                                        <p:tgtEl>
                                          <p:spTgt spid="200"/>
                                        </p:tgtEl>
                                      </p:cBhvr>
                                    </p:animEffect>
                                    <p:anim calcmode="lin" valueType="num">
                                      <p:cBhvr>
                                        <p:cTn id="46" dur="1000" fill="hold"/>
                                        <p:tgtEl>
                                          <p:spTgt spid="200"/>
                                        </p:tgtEl>
                                        <p:attrNameLst>
                                          <p:attrName>ppt_x</p:attrName>
                                        </p:attrNameLst>
                                      </p:cBhvr>
                                      <p:tavLst>
                                        <p:tav tm="0">
                                          <p:val>
                                            <p:strVal val="#ppt_x"/>
                                          </p:val>
                                        </p:tav>
                                        <p:tav tm="100000">
                                          <p:val>
                                            <p:strVal val="#ppt_x"/>
                                          </p:val>
                                        </p:tav>
                                      </p:tavLst>
                                    </p:anim>
                                    <p:anim calcmode="lin" valueType="num">
                                      <p:cBhvr>
                                        <p:cTn id="47" dur="1000" fill="hold"/>
                                        <p:tgtEl>
                                          <p:spTgt spid="200"/>
                                        </p:tgtEl>
                                        <p:attrNameLst>
                                          <p:attrName>ppt_y</p:attrName>
                                        </p:attrNameLst>
                                      </p:cBhvr>
                                      <p:tavLst>
                                        <p:tav tm="0">
                                          <p:val>
                                            <p:strVal val="#ppt_y+.1"/>
                                          </p:val>
                                        </p:tav>
                                        <p:tav tm="100000">
                                          <p:val>
                                            <p:strVal val="#ppt_y"/>
                                          </p:val>
                                        </p:tav>
                                      </p:tavLst>
                                    </p:anim>
                                  </p:childTnLst>
                                </p:cTn>
                              </p:par>
                            </p:childTnLst>
                          </p:cTn>
                        </p:par>
                        <p:par>
                          <p:cTn id="48" fill="hold">
                            <p:stCondLst>
                              <p:cond delay="10000"/>
                            </p:stCondLst>
                            <p:childTnLst>
                              <p:par>
                                <p:cTn id="49" presetID="31" presetClass="entr" presetSubtype="0" fill="hold" nodeType="afterEffect">
                                  <p:stCondLst>
                                    <p:cond delay="0"/>
                                  </p:stCondLst>
                                  <p:childTnLst>
                                    <p:set>
                                      <p:cBhvr>
                                        <p:cTn id="50" dur="1" fill="hold">
                                          <p:stCondLst>
                                            <p:cond delay="0"/>
                                          </p:stCondLst>
                                        </p:cTn>
                                        <p:tgtEl>
                                          <p:spTgt spid="218"/>
                                        </p:tgtEl>
                                        <p:attrNameLst>
                                          <p:attrName>style.visibility</p:attrName>
                                        </p:attrNameLst>
                                      </p:cBhvr>
                                      <p:to>
                                        <p:strVal val="visible"/>
                                      </p:to>
                                    </p:set>
                                    <p:anim calcmode="lin" valueType="num">
                                      <p:cBhvr>
                                        <p:cTn id="51" dur="1000" fill="hold"/>
                                        <p:tgtEl>
                                          <p:spTgt spid="218"/>
                                        </p:tgtEl>
                                        <p:attrNameLst>
                                          <p:attrName>ppt_w</p:attrName>
                                        </p:attrNameLst>
                                      </p:cBhvr>
                                      <p:tavLst>
                                        <p:tav tm="0">
                                          <p:val>
                                            <p:fltVal val="0"/>
                                          </p:val>
                                        </p:tav>
                                        <p:tav tm="100000">
                                          <p:val>
                                            <p:strVal val="#ppt_w"/>
                                          </p:val>
                                        </p:tav>
                                      </p:tavLst>
                                    </p:anim>
                                    <p:anim calcmode="lin" valueType="num">
                                      <p:cBhvr>
                                        <p:cTn id="52" dur="1000" fill="hold"/>
                                        <p:tgtEl>
                                          <p:spTgt spid="218"/>
                                        </p:tgtEl>
                                        <p:attrNameLst>
                                          <p:attrName>ppt_h</p:attrName>
                                        </p:attrNameLst>
                                      </p:cBhvr>
                                      <p:tavLst>
                                        <p:tav tm="0">
                                          <p:val>
                                            <p:fltVal val="0"/>
                                          </p:val>
                                        </p:tav>
                                        <p:tav tm="100000">
                                          <p:val>
                                            <p:strVal val="#ppt_h"/>
                                          </p:val>
                                        </p:tav>
                                      </p:tavLst>
                                    </p:anim>
                                    <p:anim calcmode="lin" valueType="num">
                                      <p:cBhvr>
                                        <p:cTn id="53" dur="1000" fill="hold"/>
                                        <p:tgtEl>
                                          <p:spTgt spid="218"/>
                                        </p:tgtEl>
                                        <p:attrNameLst>
                                          <p:attrName>style.rotation</p:attrName>
                                        </p:attrNameLst>
                                      </p:cBhvr>
                                      <p:tavLst>
                                        <p:tav tm="0">
                                          <p:val>
                                            <p:fltVal val="90"/>
                                          </p:val>
                                        </p:tav>
                                        <p:tav tm="100000">
                                          <p:val>
                                            <p:fltVal val="0"/>
                                          </p:val>
                                        </p:tav>
                                      </p:tavLst>
                                    </p:anim>
                                    <p:animEffect transition="in" filter="fade">
                                      <p:cBhvr>
                                        <p:cTn id="54" dur="1000"/>
                                        <p:tgtEl>
                                          <p:spTgt spid="218"/>
                                        </p:tgtEl>
                                      </p:cBhvr>
                                    </p:animEffect>
                                  </p:childTnLst>
                                </p:cTn>
                              </p:par>
                            </p:childTnLst>
                          </p:cTn>
                        </p:par>
                        <p:par>
                          <p:cTn id="55" fill="hold">
                            <p:stCondLst>
                              <p:cond delay="11000"/>
                            </p:stCondLst>
                            <p:childTnLst>
                              <p:par>
                                <p:cTn id="56" presetID="21" presetClass="entr" presetSubtype="1" fill="hold" grpId="0" nodeType="afterEffect">
                                  <p:stCondLst>
                                    <p:cond delay="0"/>
                                  </p:stCondLst>
                                  <p:childTnLst>
                                    <p:set>
                                      <p:cBhvr>
                                        <p:cTn id="57" dur="1" fill="hold">
                                          <p:stCondLst>
                                            <p:cond delay="0"/>
                                          </p:stCondLst>
                                        </p:cTn>
                                        <p:tgtEl>
                                          <p:spTgt spid="224"/>
                                        </p:tgtEl>
                                        <p:attrNameLst>
                                          <p:attrName>style.visibility</p:attrName>
                                        </p:attrNameLst>
                                      </p:cBhvr>
                                      <p:to>
                                        <p:strVal val="visible"/>
                                      </p:to>
                                    </p:set>
                                    <p:animEffect transition="in" filter="wheel(1)">
                                      <p:cBhvr>
                                        <p:cTn id="58" dur="2000"/>
                                        <p:tgtEl>
                                          <p:spTgt spid="224"/>
                                        </p:tgtEl>
                                      </p:cBhvr>
                                    </p:animEffect>
                                  </p:childTnLst>
                                </p:cTn>
                              </p:par>
                            </p:childTnLst>
                          </p:cTn>
                        </p:par>
                        <p:par>
                          <p:cTn id="59" fill="hold">
                            <p:stCondLst>
                              <p:cond delay="13000"/>
                            </p:stCondLst>
                            <p:childTnLst>
                              <p:par>
                                <p:cTn id="60" presetID="42" presetClass="entr" presetSubtype="0" fill="hold" grpId="0" nodeType="afterEffect">
                                  <p:stCondLst>
                                    <p:cond delay="0"/>
                                  </p:stCondLst>
                                  <p:childTnLst>
                                    <p:set>
                                      <p:cBhvr>
                                        <p:cTn id="61" dur="1" fill="hold">
                                          <p:stCondLst>
                                            <p:cond delay="0"/>
                                          </p:stCondLst>
                                        </p:cTn>
                                        <p:tgtEl>
                                          <p:spTgt spid="202"/>
                                        </p:tgtEl>
                                        <p:attrNameLst>
                                          <p:attrName>style.visibility</p:attrName>
                                        </p:attrNameLst>
                                      </p:cBhvr>
                                      <p:to>
                                        <p:strVal val="visible"/>
                                      </p:to>
                                    </p:set>
                                    <p:animEffect transition="in" filter="fade">
                                      <p:cBhvr>
                                        <p:cTn id="62" dur="1000"/>
                                        <p:tgtEl>
                                          <p:spTgt spid="202"/>
                                        </p:tgtEl>
                                      </p:cBhvr>
                                    </p:animEffect>
                                    <p:anim calcmode="lin" valueType="num">
                                      <p:cBhvr>
                                        <p:cTn id="63" dur="1000" fill="hold"/>
                                        <p:tgtEl>
                                          <p:spTgt spid="202"/>
                                        </p:tgtEl>
                                        <p:attrNameLst>
                                          <p:attrName>ppt_x</p:attrName>
                                        </p:attrNameLst>
                                      </p:cBhvr>
                                      <p:tavLst>
                                        <p:tav tm="0">
                                          <p:val>
                                            <p:strVal val="#ppt_x"/>
                                          </p:val>
                                        </p:tav>
                                        <p:tav tm="100000">
                                          <p:val>
                                            <p:strVal val="#ppt_x"/>
                                          </p:val>
                                        </p:tav>
                                      </p:tavLst>
                                    </p:anim>
                                    <p:anim calcmode="lin" valueType="num">
                                      <p:cBhvr>
                                        <p:cTn id="64" dur="1000" fill="hold"/>
                                        <p:tgtEl>
                                          <p:spTgt spid="20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00" grpId="0"/>
      <p:bldP spid="201" grpId="0"/>
      <p:bldP spid="202" grpId="0"/>
      <p:bldGraphic spid="216" grpId="0">
        <p:bldAsOne/>
      </p:bldGraphic>
      <p:bldGraphic spid="217" grpId="0">
        <p:bldAsOne/>
      </p:bldGraphic>
      <p:bldGraphic spid="224"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EF7CC71-CEAF-4B7E-9D42-346638ACE213}"/>
              </a:ext>
            </a:extLst>
          </p:cNvPr>
          <p:cNvGrpSpPr>
            <a:grpSpLocks noChangeAspect="1"/>
          </p:cNvGrpSpPr>
          <p:nvPr/>
        </p:nvGrpSpPr>
        <p:grpSpPr>
          <a:xfrm>
            <a:off x="2438400" y="1404783"/>
            <a:ext cx="7315200" cy="4568108"/>
            <a:chOff x="3548917" y="1159450"/>
            <a:chExt cx="8470230" cy="5289383"/>
          </a:xfrm>
          <a:solidFill>
            <a:schemeClr val="bg1">
              <a:lumMod val="65000"/>
            </a:schemeClr>
          </a:solidFill>
          <a:effectLst>
            <a:outerShdw blurRad="50800" dist="38100" dir="18900000" algn="bl" rotWithShape="0">
              <a:prstClr val="black">
                <a:alpha val="40000"/>
              </a:prstClr>
            </a:outerShdw>
          </a:effectLst>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gr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dirty="0">
                <a:solidFill>
                  <a:srgbClr val="464646"/>
                </a:solidFill>
                <a:latin typeface="Candara" panose="020E0502030303020204" pitchFamily="34" charset="0"/>
              </a:rPr>
              <a:t>Your Subtitle</a:t>
            </a:r>
          </a:p>
        </p:txBody>
      </p:sp>
      <p:sp>
        <p:nvSpPr>
          <p:cNvPr id="107" name="TextBox 106">
            <a:extLst>
              <a:ext uri="{FF2B5EF4-FFF2-40B4-BE49-F238E27FC236}">
                <a16:creationId xmlns:a16="http://schemas.microsoft.com/office/drawing/2014/main" id="{F08598A2-D1A8-492F-9BA0-49CCF8C887A1}"/>
              </a:ext>
            </a:extLst>
          </p:cNvPr>
          <p:cNvSpPr txBox="1"/>
          <p:nvPr/>
        </p:nvSpPr>
        <p:spPr>
          <a:xfrm>
            <a:off x="9541357" y="2969881"/>
            <a:ext cx="2377478" cy="192360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8" name="TextBox 107">
            <a:extLst>
              <a:ext uri="{FF2B5EF4-FFF2-40B4-BE49-F238E27FC236}">
                <a16:creationId xmlns:a16="http://schemas.microsoft.com/office/drawing/2014/main" id="{B6EE6636-A781-4965-98D9-3CE2034BFD49}"/>
              </a:ext>
            </a:extLst>
          </p:cNvPr>
          <p:cNvSpPr txBox="1"/>
          <p:nvPr/>
        </p:nvSpPr>
        <p:spPr>
          <a:xfrm>
            <a:off x="123606" y="3328102"/>
            <a:ext cx="2496037" cy="1723549"/>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9" name="TextBox 108">
            <a:extLst>
              <a:ext uri="{FF2B5EF4-FFF2-40B4-BE49-F238E27FC236}">
                <a16:creationId xmlns:a16="http://schemas.microsoft.com/office/drawing/2014/main" id="{4A14643B-CEE5-4A0F-9F47-2F6F4BE6D360}"/>
              </a:ext>
            </a:extLst>
          </p:cNvPr>
          <p:cNvSpPr txBox="1"/>
          <p:nvPr/>
        </p:nvSpPr>
        <p:spPr>
          <a:xfrm>
            <a:off x="6124988" y="5602155"/>
            <a:ext cx="4163660" cy="1138773"/>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110" name="Group 109">
            <a:extLst>
              <a:ext uri="{FF2B5EF4-FFF2-40B4-BE49-F238E27FC236}">
                <a16:creationId xmlns:a16="http://schemas.microsoft.com/office/drawing/2014/main" id="{64C80DAB-0ECA-4CA3-8B2B-789013ED6C5B}"/>
              </a:ext>
            </a:extLst>
          </p:cNvPr>
          <p:cNvGrpSpPr/>
          <p:nvPr/>
        </p:nvGrpSpPr>
        <p:grpSpPr>
          <a:xfrm>
            <a:off x="512627" y="2250321"/>
            <a:ext cx="3594912" cy="1375905"/>
            <a:chOff x="1068351" y="3041919"/>
            <a:chExt cx="3594912" cy="1375905"/>
          </a:xfrm>
        </p:grpSpPr>
        <p:sp>
          <p:nvSpPr>
            <p:cNvPr id="111" name="Freeform: Shape 110">
              <a:extLst>
                <a:ext uri="{FF2B5EF4-FFF2-40B4-BE49-F238E27FC236}">
                  <a16:creationId xmlns:a16="http://schemas.microsoft.com/office/drawing/2014/main" id="{181BAB24-A802-40E9-9BCB-010CA435F428}"/>
                </a:ext>
              </a:extLst>
            </p:cNvPr>
            <p:cNvSpPr>
              <a:spLocks noChangeAspect="1"/>
            </p:cNvSpPr>
            <p:nvPr/>
          </p:nvSpPr>
          <p:spPr>
            <a:xfrm>
              <a:off x="1068351" y="3041919"/>
              <a:ext cx="3594912" cy="1375905"/>
            </a:xfrm>
            <a:custGeom>
              <a:avLst/>
              <a:gdLst>
                <a:gd name="connsiteX0" fmla="*/ 3046272 w 3594912"/>
                <a:gd name="connsiteY0" fmla="*/ 0 h 1375905"/>
                <a:gd name="connsiteX1" fmla="*/ 3594912 w 3594912"/>
                <a:gd name="connsiteY1" fmla="*/ 548640 h 1375905"/>
                <a:gd name="connsiteX2" fmla="*/ 3156842 w 3594912"/>
                <a:gd name="connsiteY2" fmla="*/ 1086134 h 1375905"/>
                <a:gd name="connsiteX3" fmla="*/ 3131298 w 3594912"/>
                <a:gd name="connsiteY3" fmla="*/ 1088709 h 1375905"/>
                <a:gd name="connsiteX4" fmla="*/ 3041549 w 3594912"/>
                <a:gd name="connsiteY4" fmla="*/ 1375905 h 1375905"/>
                <a:gd name="connsiteX5" fmla="*/ 2951493 w 3594912"/>
                <a:gd name="connsiteY5" fmla="*/ 1087726 h 1375905"/>
                <a:gd name="connsiteX6" fmla="*/ 2935702 w 3594912"/>
                <a:gd name="connsiteY6" fmla="*/ 1086134 h 1375905"/>
                <a:gd name="connsiteX7" fmla="*/ 2570321 w 3594912"/>
                <a:gd name="connsiteY7" fmla="*/ 821730 h 1375905"/>
                <a:gd name="connsiteX8" fmla="*/ 2564804 w 3594912"/>
                <a:gd name="connsiteY8" fmla="*/ 809904 h 1375905"/>
                <a:gd name="connsiteX9" fmla="*/ 254381 w 3594912"/>
                <a:gd name="connsiteY9" fmla="*/ 809904 h 1375905"/>
                <a:gd name="connsiteX10" fmla="*/ 0 w 3594912"/>
                <a:gd name="connsiteY10" fmla="*/ 555525 h 1375905"/>
                <a:gd name="connsiteX11" fmla="*/ 254381 w 3594912"/>
                <a:gd name="connsiteY11" fmla="*/ 301146 h 1375905"/>
                <a:gd name="connsiteX12" fmla="*/ 2559168 w 3594912"/>
                <a:gd name="connsiteY12" fmla="*/ 301146 h 1375905"/>
                <a:gd name="connsiteX13" fmla="*/ 2591331 w 3594912"/>
                <a:gd name="connsiteY13" fmla="*/ 241890 h 1375905"/>
                <a:gd name="connsiteX14" fmla="*/ 3046272 w 3594912"/>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4912" h="1375905">
                  <a:moveTo>
                    <a:pt x="3046272" y="0"/>
                  </a:moveTo>
                  <a:cubicBezTo>
                    <a:pt x="3349278" y="0"/>
                    <a:pt x="3594912" y="245634"/>
                    <a:pt x="3594912" y="548640"/>
                  </a:cubicBezTo>
                  <a:cubicBezTo>
                    <a:pt x="3594912" y="813770"/>
                    <a:pt x="3406849" y="1034975"/>
                    <a:pt x="3156842" y="1086134"/>
                  </a:cubicBezTo>
                  <a:lnTo>
                    <a:pt x="3131298" y="1088709"/>
                  </a:lnTo>
                  <a:lnTo>
                    <a:pt x="3041549" y="1375905"/>
                  </a:lnTo>
                  <a:lnTo>
                    <a:pt x="2951493" y="1087726"/>
                  </a:lnTo>
                  <a:lnTo>
                    <a:pt x="2935702" y="1086134"/>
                  </a:lnTo>
                  <a:cubicBezTo>
                    <a:pt x="2779448" y="1054160"/>
                    <a:pt x="2647391" y="955761"/>
                    <a:pt x="2570321" y="821730"/>
                  </a:cubicBezTo>
                  <a:lnTo>
                    <a:pt x="2564804" y="809904"/>
                  </a:lnTo>
                  <a:lnTo>
                    <a:pt x="254381" y="809904"/>
                  </a:lnTo>
                  <a:cubicBezTo>
                    <a:pt x="113891" y="809904"/>
                    <a:pt x="0" y="696015"/>
                    <a:pt x="0" y="555525"/>
                  </a:cubicBezTo>
                  <a:cubicBezTo>
                    <a:pt x="0" y="415036"/>
                    <a:pt x="113891" y="301146"/>
                    <a:pt x="254381" y="301146"/>
                  </a:cubicBezTo>
                  <a:lnTo>
                    <a:pt x="2559168" y="301146"/>
                  </a:lnTo>
                  <a:lnTo>
                    <a:pt x="2591331" y="241890"/>
                  </a:lnTo>
                  <a:cubicBezTo>
                    <a:pt x="2689926" y="95951"/>
                    <a:pt x="2856893" y="0"/>
                    <a:pt x="3046272"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2" name="Oval 111">
              <a:extLst>
                <a:ext uri="{FF2B5EF4-FFF2-40B4-BE49-F238E27FC236}">
                  <a16:creationId xmlns:a16="http://schemas.microsoft.com/office/drawing/2014/main" id="{0DC89D11-FEAA-4C2F-9651-AED94B349D59}"/>
                </a:ext>
              </a:extLst>
            </p:cNvPr>
            <p:cNvSpPr>
              <a:spLocks noChangeAspect="1"/>
            </p:cNvSpPr>
            <p:nvPr/>
          </p:nvSpPr>
          <p:spPr>
            <a:xfrm>
              <a:off x="3698420" y="3181533"/>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3" name="Graphic 26" descr="Hike">
              <a:extLst>
                <a:ext uri="{FF2B5EF4-FFF2-40B4-BE49-F238E27FC236}">
                  <a16:creationId xmlns:a16="http://schemas.microsoft.com/office/drawing/2014/main" id="{0D9AADAC-14E4-44B2-A6E0-8ECD9F829E52}"/>
                </a:ext>
              </a:extLst>
            </p:cNvPr>
            <p:cNvGrpSpPr>
              <a:grpSpLocks noChangeAspect="1"/>
            </p:cNvGrpSpPr>
            <p:nvPr/>
          </p:nvGrpSpPr>
          <p:grpSpPr>
            <a:xfrm>
              <a:off x="3815650" y="3311749"/>
              <a:ext cx="548640" cy="548640"/>
              <a:chOff x="5638800" y="2971800"/>
              <a:chExt cx="914400" cy="914400"/>
            </a:xfrm>
            <a:solidFill>
              <a:srgbClr val="4D4D4D"/>
            </a:solidFill>
          </p:grpSpPr>
          <p:sp>
            <p:nvSpPr>
              <p:cNvPr id="115" name="Freeform: Shape 114">
                <a:extLst>
                  <a:ext uri="{FF2B5EF4-FFF2-40B4-BE49-F238E27FC236}">
                    <a16:creationId xmlns:a16="http://schemas.microsoft.com/office/drawing/2014/main" id="{6D4FB86A-C457-401C-BD9A-B2C8D71B9551}"/>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89EE278-6747-4D90-B48D-6A6A35473FF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04002224-0359-4ED0-968E-EA54E3CD9AF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sp>
          <p:nvSpPr>
            <p:cNvPr id="114" name="Text Box 10">
              <a:extLst>
                <a:ext uri="{FF2B5EF4-FFF2-40B4-BE49-F238E27FC236}">
                  <a16:creationId xmlns:a16="http://schemas.microsoft.com/office/drawing/2014/main" id="{F889F162-3CF2-4BF6-9BE4-F3B94607B524}"/>
                </a:ext>
              </a:extLst>
            </p:cNvPr>
            <p:cNvSpPr txBox="1">
              <a:spLocks noChangeArrowheads="1"/>
            </p:cNvSpPr>
            <p:nvPr/>
          </p:nvSpPr>
          <p:spPr bwMode="auto">
            <a:xfrm>
              <a:off x="1336436" y="3426168"/>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pSp>
        <p:nvGrpSpPr>
          <p:cNvPr id="118" name="Group 117">
            <a:extLst>
              <a:ext uri="{FF2B5EF4-FFF2-40B4-BE49-F238E27FC236}">
                <a16:creationId xmlns:a16="http://schemas.microsoft.com/office/drawing/2014/main" id="{17023BC8-F717-4571-AF04-E46C80A4D187}"/>
              </a:ext>
            </a:extLst>
          </p:cNvPr>
          <p:cNvGrpSpPr/>
          <p:nvPr/>
        </p:nvGrpSpPr>
        <p:grpSpPr>
          <a:xfrm>
            <a:off x="7871179" y="2151891"/>
            <a:ext cx="3509383" cy="1375905"/>
            <a:chOff x="5365323" y="1470099"/>
            <a:chExt cx="3509383" cy="1375905"/>
          </a:xfrm>
        </p:grpSpPr>
        <p:sp>
          <p:nvSpPr>
            <p:cNvPr id="119" name="Freeform: Shape 118">
              <a:extLst>
                <a:ext uri="{FF2B5EF4-FFF2-40B4-BE49-F238E27FC236}">
                  <a16:creationId xmlns:a16="http://schemas.microsoft.com/office/drawing/2014/main" id="{0C4A2ABB-5109-4472-A9FD-053BE2952D36}"/>
                </a:ext>
              </a:extLst>
            </p:cNvPr>
            <p:cNvSpPr>
              <a:spLocks noChangeAspect="1"/>
            </p:cNvSpPr>
            <p:nvPr/>
          </p:nvSpPr>
          <p:spPr>
            <a:xfrm>
              <a:off x="5365323" y="1470099"/>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0" name="Oval 119">
              <a:extLst>
                <a:ext uri="{FF2B5EF4-FFF2-40B4-BE49-F238E27FC236}">
                  <a16:creationId xmlns:a16="http://schemas.microsoft.com/office/drawing/2014/main" id="{4D1FD689-38EB-4D2C-9AB9-E09E032C6E1D}"/>
                </a:ext>
              </a:extLst>
            </p:cNvPr>
            <p:cNvSpPr>
              <a:spLocks noChangeAspect="1"/>
            </p:cNvSpPr>
            <p:nvPr/>
          </p:nvSpPr>
          <p:spPr>
            <a:xfrm>
              <a:off x="5500583" y="1589817"/>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1" name="Graphic 120" descr="Tent">
              <a:extLst>
                <a:ext uri="{FF2B5EF4-FFF2-40B4-BE49-F238E27FC236}">
                  <a16:creationId xmlns:a16="http://schemas.microsoft.com/office/drawing/2014/main" id="{D049AAB8-8490-41FA-8B13-C913189772A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25312" y="1689553"/>
              <a:ext cx="548640" cy="548640"/>
            </a:xfrm>
            <a:prstGeom prst="rect">
              <a:avLst/>
            </a:prstGeom>
          </p:spPr>
        </p:pic>
        <p:sp>
          <p:nvSpPr>
            <p:cNvPr id="122" name="Text Box 10">
              <a:extLst>
                <a:ext uri="{FF2B5EF4-FFF2-40B4-BE49-F238E27FC236}">
                  <a16:creationId xmlns:a16="http://schemas.microsoft.com/office/drawing/2014/main" id="{E526AD27-7CE5-4519-B815-6FB0773B151E}"/>
                </a:ext>
              </a:extLst>
            </p:cNvPr>
            <p:cNvSpPr txBox="1">
              <a:spLocks noChangeArrowheads="1"/>
            </p:cNvSpPr>
            <p:nvPr/>
          </p:nvSpPr>
          <p:spPr bwMode="auto">
            <a:xfrm>
              <a:off x="6591768" y="1860060"/>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aphicFrame>
        <p:nvGraphicFramePr>
          <p:cNvPr id="123" name="Chart 122">
            <a:extLst>
              <a:ext uri="{FF2B5EF4-FFF2-40B4-BE49-F238E27FC236}">
                <a16:creationId xmlns:a16="http://schemas.microsoft.com/office/drawing/2014/main" id="{B2714218-B295-4E1B-B881-6142289CE3CC}"/>
              </a:ext>
            </a:extLst>
          </p:cNvPr>
          <p:cNvGraphicFramePr>
            <a:graphicFrameLocks noChangeAspect="1"/>
          </p:cNvGraphicFramePr>
          <p:nvPr>
            <p:extLst/>
          </p:nvPr>
        </p:nvGraphicFramePr>
        <p:xfrm>
          <a:off x="7686428" y="190708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4" name="Chart 123">
            <a:extLst>
              <a:ext uri="{FF2B5EF4-FFF2-40B4-BE49-F238E27FC236}">
                <a16:creationId xmlns:a16="http://schemas.microsoft.com/office/drawing/2014/main" id="{DDDFF24D-70B0-4319-A2AF-10FEA20C3D5C}"/>
              </a:ext>
            </a:extLst>
          </p:cNvPr>
          <p:cNvGraphicFramePr>
            <a:graphicFrameLocks noChangeAspect="1"/>
          </p:cNvGraphicFramePr>
          <p:nvPr>
            <p:extLst/>
          </p:nvPr>
        </p:nvGraphicFramePr>
        <p:xfrm>
          <a:off x="2826759" y="2027161"/>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25" name="Group 124">
            <a:extLst>
              <a:ext uri="{FF2B5EF4-FFF2-40B4-BE49-F238E27FC236}">
                <a16:creationId xmlns:a16="http://schemas.microsoft.com/office/drawing/2014/main" id="{6222DE8E-AFB8-47B5-B8D3-85003D8832C2}"/>
              </a:ext>
            </a:extLst>
          </p:cNvPr>
          <p:cNvGrpSpPr/>
          <p:nvPr/>
        </p:nvGrpSpPr>
        <p:grpSpPr>
          <a:xfrm>
            <a:off x="5282009" y="4317042"/>
            <a:ext cx="3509383" cy="1375905"/>
            <a:chOff x="5011839" y="4261539"/>
            <a:chExt cx="3509383" cy="1375905"/>
          </a:xfrm>
        </p:grpSpPr>
        <p:grpSp>
          <p:nvGrpSpPr>
            <p:cNvPr id="126" name="Group 125">
              <a:extLst>
                <a:ext uri="{FF2B5EF4-FFF2-40B4-BE49-F238E27FC236}">
                  <a16:creationId xmlns:a16="http://schemas.microsoft.com/office/drawing/2014/main" id="{F6CA6A46-2403-4570-A824-CA189821964D}"/>
                </a:ext>
              </a:extLst>
            </p:cNvPr>
            <p:cNvGrpSpPr/>
            <p:nvPr/>
          </p:nvGrpSpPr>
          <p:grpSpPr>
            <a:xfrm>
              <a:off x="5011839" y="4261539"/>
              <a:ext cx="3509383" cy="1375905"/>
              <a:chOff x="6611704" y="3606840"/>
              <a:chExt cx="3509383" cy="1375905"/>
            </a:xfrm>
          </p:grpSpPr>
          <p:sp>
            <p:nvSpPr>
              <p:cNvPr id="128" name="Freeform: Shape 127">
                <a:extLst>
                  <a:ext uri="{FF2B5EF4-FFF2-40B4-BE49-F238E27FC236}">
                    <a16:creationId xmlns:a16="http://schemas.microsoft.com/office/drawing/2014/main" id="{06A92FAB-5946-40A7-8880-418D4FFFCF51}"/>
                  </a:ext>
                </a:extLst>
              </p:cNvPr>
              <p:cNvSpPr>
                <a:spLocks noChangeAspect="1"/>
              </p:cNvSpPr>
              <p:nvPr/>
            </p:nvSpPr>
            <p:spPr>
              <a:xfrm>
                <a:off x="6611704" y="3606840"/>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9" name="Text Box 10">
                <a:extLst>
                  <a:ext uri="{FF2B5EF4-FFF2-40B4-BE49-F238E27FC236}">
                    <a16:creationId xmlns:a16="http://schemas.microsoft.com/office/drawing/2014/main" id="{51E5197E-7C3A-497C-BB19-9A5372662AEF}"/>
                  </a:ext>
                </a:extLst>
              </p:cNvPr>
              <p:cNvSpPr txBox="1">
                <a:spLocks noChangeArrowheads="1"/>
              </p:cNvSpPr>
              <p:nvPr/>
            </p:nvSpPr>
            <p:spPr bwMode="auto">
              <a:xfrm>
                <a:off x="7687080" y="4025905"/>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sp>
            <p:nvSpPr>
              <p:cNvPr id="130" name="Oval 129">
                <a:extLst>
                  <a:ext uri="{FF2B5EF4-FFF2-40B4-BE49-F238E27FC236}">
                    <a16:creationId xmlns:a16="http://schemas.microsoft.com/office/drawing/2014/main" id="{ED8FEE84-7B0B-4402-901A-E05618479287}"/>
                  </a:ext>
                </a:extLst>
              </p:cNvPr>
              <p:cNvSpPr>
                <a:spLocks noChangeAspect="1"/>
              </p:cNvSpPr>
              <p:nvPr/>
            </p:nvSpPr>
            <p:spPr>
              <a:xfrm>
                <a:off x="6744141" y="3746454"/>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7" name="Freeform 3">
              <a:extLst>
                <a:ext uri="{FF2B5EF4-FFF2-40B4-BE49-F238E27FC236}">
                  <a16:creationId xmlns:a16="http://schemas.microsoft.com/office/drawing/2014/main" id="{04863E74-FACA-4042-A8AF-B6B7840C4724}"/>
                </a:ext>
              </a:extLst>
            </p:cNvPr>
            <p:cNvSpPr>
              <a:spLocks noChangeAspect="1" noChangeArrowheads="1"/>
            </p:cNvSpPr>
            <p:nvPr/>
          </p:nvSpPr>
          <p:spPr bwMode="auto">
            <a:xfrm>
              <a:off x="5334426" y="4611706"/>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solidFill>
                  <a:srgbClr val="464646"/>
                </a:solidFill>
              </a:endParaRPr>
            </a:p>
          </p:txBody>
        </p:sp>
      </p:grpSp>
      <p:graphicFrame>
        <p:nvGraphicFramePr>
          <p:cNvPr id="131" name="Chart 130">
            <a:extLst>
              <a:ext uri="{FF2B5EF4-FFF2-40B4-BE49-F238E27FC236}">
                <a16:creationId xmlns:a16="http://schemas.microsoft.com/office/drawing/2014/main" id="{35D90A65-087E-4EC1-BD77-16AFE6880998}"/>
              </a:ext>
            </a:extLst>
          </p:cNvPr>
          <p:cNvGraphicFramePr>
            <a:graphicFrameLocks noChangeAspect="1"/>
          </p:cNvGraphicFramePr>
          <p:nvPr>
            <p:extLst/>
          </p:nvPr>
        </p:nvGraphicFramePr>
        <p:xfrm>
          <a:off x="5090853" y="409715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78901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31" presetClass="entr" presetSubtype="0" fill="hold" nodeType="afterEffect">
                                  <p:stCondLst>
                                    <p:cond delay="0"/>
                                  </p:stCondLst>
                                  <p:childTnLst>
                                    <p:set>
                                      <p:cBhvr>
                                        <p:cTn id="16" dur="1" fill="hold">
                                          <p:stCondLst>
                                            <p:cond delay="0"/>
                                          </p:stCondLst>
                                        </p:cTn>
                                        <p:tgtEl>
                                          <p:spTgt spid="110"/>
                                        </p:tgtEl>
                                        <p:attrNameLst>
                                          <p:attrName>style.visibility</p:attrName>
                                        </p:attrNameLst>
                                      </p:cBhvr>
                                      <p:to>
                                        <p:strVal val="visible"/>
                                      </p:to>
                                    </p:set>
                                    <p:anim calcmode="lin" valueType="num">
                                      <p:cBhvr>
                                        <p:cTn id="17" dur="1000" fill="hold"/>
                                        <p:tgtEl>
                                          <p:spTgt spid="110"/>
                                        </p:tgtEl>
                                        <p:attrNameLst>
                                          <p:attrName>ppt_w</p:attrName>
                                        </p:attrNameLst>
                                      </p:cBhvr>
                                      <p:tavLst>
                                        <p:tav tm="0">
                                          <p:val>
                                            <p:fltVal val="0"/>
                                          </p:val>
                                        </p:tav>
                                        <p:tav tm="100000">
                                          <p:val>
                                            <p:strVal val="#ppt_w"/>
                                          </p:val>
                                        </p:tav>
                                      </p:tavLst>
                                    </p:anim>
                                    <p:anim calcmode="lin" valueType="num">
                                      <p:cBhvr>
                                        <p:cTn id="18" dur="1000" fill="hold"/>
                                        <p:tgtEl>
                                          <p:spTgt spid="110"/>
                                        </p:tgtEl>
                                        <p:attrNameLst>
                                          <p:attrName>ppt_h</p:attrName>
                                        </p:attrNameLst>
                                      </p:cBhvr>
                                      <p:tavLst>
                                        <p:tav tm="0">
                                          <p:val>
                                            <p:fltVal val="0"/>
                                          </p:val>
                                        </p:tav>
                                        <p:tav tm="100000">
                                          <p:val>
                                            <p:strVal val="#ppt_h"/>
                                          </p:val>
                                        </p:tav>
                                      </p:tavLst>
                                    </p:anim>
                                    <p:anim calcmode="lin" valueType="num">
                                      <p:cBhvr>
                                        <p:cTn id="19" dur="1000" fill="hold"/>
                                        <p:tgtEl>
                                          <p:spTgt spid="110"/>
                                        </p:tgtEl>
                                        <p:attrNameLst>
                                          <p:attrName>style.rotation</p:attrName>
                                        </p:attrNameLst>
                                      </p:cBhvr>
                                      <p:tavLst>
                                        <p:tav tm="0">
                                          <p:val>
                                            <p:fltVal val="90"/>
                                          </p:val>
                                        </p:tav>
                                        <p:tav tm="100000">
                                          <p:val>
                                            <p:fltVal val="0"/>
                                          </p:val>
                                        </p:tav>
                                      </p:tavLst>
                                    </p:anim>
                                    <p:animEffect transition="in" filter="fade">
                                      <p:cBhvr>
                                        <p:cTn id="20" dur="1000"/>
                                        <p:tgtEl>
                                          <p:spTgt spid="110"/>
                                        </p:tgtEl>
                                      </p:cBhvr>
                                    </p:animEffect>
                                  </p:childTnLst>
                                </p:cTn>
                              </p:par>
                            </p:childTnLst>
                          </p:cTn>
                        </p:par>
                        <p:par>
                          <p:cTn id="21" fill="hold">
                            <p:stCondLst>
                              <p:cond delay="2500"/>
                            </p:stCondLst>
                            <p:childTnLst>
                              <p:par>
                                <p:cTn id="22" presetID="21" presetClass="entr" presetSubtype="1" fill="hold" grpId="0" nodeType="afterEffect">
                                  <p:stCondLst>
                                    <p:cond delay="0"/>
                                  </p:stCondLst>
                                  <p:childTnLst>
                                    <p:set>
                                      <p:cBhvr>
                                        <p:cTn id="23" dur="1" fill="hold">
                                          <p:stCondLst>
                                            <p:cond delay="0"/>
                                          </p:stCondLst>
                                        </p:cTn>
                                        <p:tgtEl>
                                          <p:spTgt spid="124"/>
                                        </p:tgtEl>
                                        <p:attrNameLst>
                                          <p:attrName>style.visibility</p:attrName>
                                        </p:attrNameLst>
                                      </p:cBhvr>
                                      <p:to>
                                        <p:strVal val="visible"/>
                                      </p:to>
                                    </p:set>
                                    <p:animEffect transition="in" filter="wheel(1)">
                                      <p:cBhvr>
                                        <p:cTn id="24" dur="2000"/>
                                        <p:tgtEl>
                                          <p:spTgt spid="124"/>
                                        </p:tgtEl>
                                      </p:cBhvr>
                                    </p:animEffect>
                                  </p:childTnLst>
                                </p:cTn>
                              </p:par>
                            </p:childTnLst>
                          </p:cTn>
                        </p:par>
                        <p:par>
                          <p:cTn id="25" fill="hold">
                            <p:stCondLst>
                              <p:cond delay="4500"/>
                            </p:stCondLst>
                            <p:childTnLst>
                              <p:par>
                                <p:cTn id="26" presetID="42" presetClass="entr" presetSubtype="0" fill="hold" grpId="0" nodeType="afterEffect">
                                  <p:stCondLst>
                                    <p:cond delay="0"/>
                                  </p:stCondLst>
                                  <p:childTnLst>
                                    <p:set>
                                      <p:cBhvr>
                                        <p:cTn id="27" dur="1" fill="hold">
                                          <p:stCondLst>
                                            <p:cond delay="0"/>
                                          </p:stCondLst>
                                        </p:cTn>
                                        <p:tgtEl>
                                          <p:spTgt spid="108"/>
                                        </p:tgtEl>
                                        <p:attrNameLst>
                                          <p:attrName>style.visibility</p:attrName>
                                        </p:attrNameLst>
                                      </p:cBhvr>
                                      <p:to>
                                        <p:strVal val="visible"/>
                                      </p:to>
                                    </p:set>
                                    <p:animEffect transition="in" filter="fade">
                                      <p:cBhvr>
                                        <p:cTn id="28" dur="1000"/>
                                        <p:tgtEl>
                                          <p:spTgt spid="108"/>
                                        </p:tgtEl>
                                      </p:cBhvr>
                                    </p:animEffect>
                                    <p:anim calcmode="lin" valueType="num">
                                      <p:cBhvr>
                                        <p:cTn id="29" dur="1000" fill="hold"/>
                                        <p:tgtEl>
                                          <p:spTgt spid="108"/>
                                        </p:tgtEl>
                                        <p:attrNameLst>
                                          <p:attrName>ppt_x</p:attrName>
                                        </p:attrNameLst>
                                      </p:cBhvr>
                                      <p:tavLst>
                                        <p:tav tm="0">
                                          <p:val>
                                            <p:strVal val="#ppt_x"/>
                                          </p:val>
                                        </p:tav>
                                        <p:tav tm="100000">
                                          <p:val>
                                            <p:strVal val="#ppt_x"/>
                                          </p:val>
                                        </p:tav>
                                      </p:tavLst>
                                    </p:anim>
                                    <p:anim calcmode="lin" valueType="num">
                                      <p:cBhvr>
                                        <p:cTn id="30" dur="1000" fill="hold"/>
                                        <p:tgtEl>
                                          <p:spTgt spid="108"/>
                                        </p:tgtEl>
                                        <p:attrNameLst>
                                          <p:attrName>ppt_y</p:attrName>
                                        </p:attrNameLst>
                                      </p:cBhvr>
                                      <p:tavLst>
                                        <p:tav tm="0">
                                          <p:val>
                                            <p:strVal val="#ppt_y+.1"/>
                                          </p:val>
                                        </p:tav>
                                        <p:tav tm="100000">
                                          <p:val>
                                            <p:strVal val="#ppt_y"/>
                                          </p:val>
                                        </p:tav>
                                      </p:tavLst>
                                    </p:anim>
                                  </p:childTnLst>
                                </p:cTn>
                              </p:par>
                            </p:childTnLst>
                          </p:cTn>
                        </p:par>
                        <p:par>
                          <p:cTn id="31" fill="hold">
                            <p:stCondLst>
                              <p:cond delay="5500"/>
                            </p:stCondLst>
                            <p:childTnLst>
                              <p:par>
                                <p:cTn id="32" presetID="31" presetClass="entr" presetSubtype="0" fill="hold" nodeType="afterEffect">
                                  <p:stCondLst>
                                    <p:cond delay="0"/>
                                  </p:stCondLst>
                                  <p:childTnLst>
                                    <p:set>
                                      <p:cBhvr>
                                        <p:cTn id="33" dur="1" fill="hold">
                                          <p:stCondLst>
                                            <p:cond delay="0"/>
                                          </p:stCondLst>
                                        </p:cTn>
                                        <p:tgtEl>
                                          <p:spTgt spid="118"/>
                                        </p:tgtEl>
                                        <p:attrNameLst>
                                          <p:attrName>style.visibility</p:attrName>
                                        </p:attrNameLst>
                                      </p:cBhvr>
                                      <p:to>
                                        <p:strVal val="visible"/>
                                      </p:to>
                                    </p:set>
                                    <p:anim calcmode="lin" valueType="num">
                                      <p:cBhvr>
                                        <p:cTn id="34" dur="1000" fill="hold"/>
                                        <p:tgtEl>
                                          <p:spTgt spid="118"/>
                                        </p:tgtEl>
                                        <p:attrNameLst>
                                          <p:attrName>ppt_w</p:attrName>
                                        </p:attrNameLst>
                                      </p:cBhvr>
                                      <p:tavLst>
                                        <p:tav tm="0">
                                          <p:val>
                                            <p:fltVal val="0"/>
                                          </p:val>
                                        </p:tav>
                                        <p:tav tm="100000">
                                          <p:val>
                                            <p:strVal val="#ppt_w"/>
                                          </p:val>
                                        </p:tav>
                                      </p:tavLst>
                                    </p:anim>
                                    <p:anim calcmode="lin" valueType="num">
                                      <p:cBhvr>
                                        <p:cTn id="35" dur="1000" fill="hold"/>
                                        <p:tgtEl>
                                          <p:spTgt spid="118"/>
                                        </p:tgtEl>
                                        <p:attrNameLst>
                                          <p:attrName>ppt_h</p:attrName>
                                        </p:attrNameLst>
                                      </p:cBhvr>
                                      <p:tavLst>
                                        <p:tav tm="0">
                                          <p:val>
                                            <p:fltVal val="0"/>
                                          </p:val>
                                        </p:tav>
                                        <p:tav tm="100000">
                                          <p:val>
                                            <p:strVal val="#ppt_h"/>
                                          </p:val>
                                        </p:tav>
                                      </p:tavLst>
                                    </p:anim>
                                    <p:anim calcmode="lin" valueType="num">
                                      <p:cBhvr>
                                        <p:cTn id="36" dur="1000" fill="hold"/>
                                        <p:tgtEl>
                                          <p:spTgt spid="118"/>
                                        </p:tgtEl>
                                        <p:attrNameLst>
                                          <p:attrName>style.rotation</p:attrName>
                                        </p:attrNameLst>
                                      </p:cBhvr>
                                      <p:tavLst>
                                        <p:tav tm="0">
                                          <p:val>
                                            <p:fltVal val="90"/>
                                          </p:val>
                                        </p:tav>
                                        <p:tav tm="100000">
                                          <p:val>
                                            <p:fltVal val="0"/>
                                          </p:val>
                                        </p:tav>
                                      </p:tavLst>
                                    </p:anim>
                                    <p:animEffect transition="in" filter="fade">
                                      <p:cBhvr>
                                        <p:cTn id="37" dur="1000"/>
                                        <p:tgtEl>
                                          <p:spTgt spid="118"/>
                                        </p:tgtEl>
                                      </p:cBhvr>
                                    </p:animEffect>
                                  </p:childTnLst>
                                </p:cTn>
                              </p:par>
                            </p:childTnLst>
                          </p:cTn>
                        </p:par>
                        <p:par>
                          <p:cTn id="38" fill="hold">
                            <p:stCondLst>
                              <p:cond delay="6500"/>
                            </p:stCondLst>
                            <p:childTnLst>
                              <p:par>
                                <p:cTn id="39" presetID="21" presetClass="entr" presetSubtype="1" fill="hold" grpId="0" nodeType="afterEffect">
                                  <p:stCondLst>
                                    <p:cond delay="0"/>
                                  </p:stCondLst>
                                  <p:childTnLst>
                                    <p:set>
                                      <p:cBhvr>
                                        <p:cTn id="40" dur="1" fill="hold">
                                          <p:stCondLst>
                                            <p:cond delay="0"/>
                                          </p:stCondLst>
                                        </p:cTn>
                                        <p:tgtEl>
                                          <p:spTgt spid="123"/>
                                        </p:tgtEl>
                                        <p:attrNameLst>
                                          <p:attrName>style.visibility</p:attrName>
                                        </p:attrNameLst>
                                      </p:cBhvr>
                                      <p:to>
                                        <p:strVal val="visible"/>
                                      </p:to>
                                    </p:set>
                                    <p:animEffect transition="in" filter="wheel(1)">
                                      <p:cBhvr>
                                        <p:cTn id="41" dur="2000"/>
                                        <p:tgtEl>
                                          <p:spTgt spid="123"/>
                                        </p:tgtEl>
                                      </p:cBhvr>
                                    </p:animEffect>
                                  </p:childTnLst>
                                </p:cTn>
                              </p:par>
                            </p:childTnLst>
                          </p:cTn>
                        </p:par>
                        <p:par>
                          <p:cTn id="42" fill="hold">
                            <p:stCondLst>
                              <p:cond delay="8500"/>
                            </p:stCondLst>
                            <p:childTnLst>
                              <p:par>
                                <p:cTn id="43" presetID="42" presetClass="entr" presetSubtype="0" fill="hold" grpId="0" nodeType="afterEffect">
                                  <p:stCondLst>
                                    <p:cond delay="0"/>
                                  </p:stCondLst>
                                  <p:childTnLst>
                                    <p:set>
                                      <p:cBhvr>
                                        <p:cTn id="44" dur="1" fill="hold">
                                          <p:stCondLst>
                                            <p:cond delay="0"/>
                                          </p:stCondLst>
                                        </p:cTn>
                                        <p:tgtEl>
                                          <p:spTgt spid="107"/>
                                        </p:tgtEl>
                                        <p:attrNameLst>
                                          <p:attrName>style.visibility</p:attrName>
                                        </p:attrNameLst>
                                      </p:cBhvr>
                                      <p:to>
                                        <p:strVal val="visible"/>
                                      </p:to>
                                    </p:set>
                                    <p:animEffect transition="in" filter="fade">
                                      <p:cBhvr>
                                        <p:cTn id="45" dur="1000"/>
                                        <p:tgtEl>
                                          <p:spTgt spid="107"/>
                                        </p:tgtEl>
                                      </p:cBhvr>
                                    </p:animEffect>
                                    <p:anim calcmode="lin" valueType="num">
                                      <p:cBhvr>
                                        <p:cTn id="46" dur="1000" fill="hold"/>
                                        <p:tgtEl>
                                          <p:spTgt spid="107"/>
                                        </p:tgtEl>
                                        <p:attrNameLst>
                                          <p:attrName>ppt_x</p:attrName>
                                        </p:attrNameLst>
                                      </p:cBhvr>
                                      <p:tavLst>
                                        <p:tav tm="0">
                                          <p:val>
                                            <p:strVal val="#ppt_x"/>
                                          </p:val>
                                        </p:tav>
                                        <p:tav tm="100000">
                                          <p:val>
                                            <p:strVal val="#ppt_x"/>
                                          </p:val>
                                        </p:tav>
                                      </p:tavLst>
                                    </p:anim>
                                    <p:anim calcmode="lin" valueType="num">
                                      <p:cBhvr>
                                        <p:cTn id="47" dur="1000" fill="hold"/>
                                        <p:tgtEl>
                                          <p:spTgt spid="107"/>
                                        </p:tgtEl>
                                        <p:attrNameLst>
                                          <p:attrName>ppt_y</p:attrName>
                                        </p:attrNameLst>
                                      </p:cBhvr>
                                      <p:tavLst>
                                        <p:tav tm="0">
                                          <p:val>
                                            <p:strVal val="#ppt_y+.1"/>
                                          </p:val>
                                        </p:tav>
                                        <p:tav tm="100000">
                                          <p:val>
                                            <p:strVal val="#ppt_y"/>
                                          </p:val>
                                        </p:tav>
                                      </p:tavLst>
                                    </p:anim>
                                  </p:childTnLst>
                                </p:cTn>
                              </p:par>
                            </p:childTnLst>
                          </p:cTn>
                        </p:par>
                        <p:par>
                          <p:cTn id="48" fill="hold">
                            <p:stCondLst>
                              <p:cond delay="9500"/>
                            </p:stCondLst>
                            <p:childTnLst>
                              <p:par>
                                <p:cTn id="49" presetID="31" presetClass="entr" presetSubtype="0" fill="hold" nodeType="afterEffect">
                                  <p:stCondLst>
                                    <p:cond delay="0"/>
                                  </p:stCondLst>
                                  <p:childTnLst>
                                    <p:set>
                                      <p:cBhvr>
                                        <p:cTn id="50" dur="1" fill="hold">
                                          <p:stCondLst>
                                            <p:cond delay="0"/>
                                          </p:stCondLst>
                                        </p:cTn>
                                        <p:tgtEl>
                                          <p:spTgt spid="125"/>
                                        </p:tgtEl>
                                        <p:attrNameLst>
                                          <p:attrName>style.visibility</p:attrName>
                                        </p:attrNameLst>
                                      </p:cBhvr>
                                      <p:to>
                                        <p:strVal val="visible"/>
                                      </p:to>
                                    </p:set>
                                    <p:anim calcmode="lin" valueType="num">
                                      <p:cBhvr>
                                        <p:cTn id="51" dur="1000" fill="hold"/>
                                        <p:tgtEl>
                                          <p:spTgt spid="125"/>
                                        </p:tgtEl>
                                        <p:attrNameLst>
                                          <p:attrName>ppt_w</p:attrName>
                                        </p:attrNameLst>
                                      </p:cBhvr>
                                      <p:tavLst>
                                        <p:tav tm="0">
                                          <p:val>
                                            <p:fltVal val="0"/>
                                          </p:val>
                                        </p:tav>
                                        <p:tav tm="100000">
                                          <p:val>
                                            <p:strVal val="#ppt_w"/>
                                          </p:val>
                                        </p:tav>
                                      </p:tavLst>
                                    </p:anim>
                                    <p:anim calcmode="lin" valueType="num">
                                      <p:cBhvr>
                                        <p:cTn id="52" dur="1000" fill="hold"/>
                                        <p:tgtEl>
                                          <p:spTgt spid="125"/>
                                        </p:tgtEl>
                                        <p:attrNameLst>
                                          <p:attrName>ppt_h</p:attrName>
                                        </p:attrNameLst>
                                      </p:cBhvr>
                                      <p:tavLst>
                                        <p:tav tm="0">
                                          <p:val>
                                            <p:fltVal val="0"/>
                                          </p:val>
                                        </p:tav>
                                        <p:tav tm="100000">
                                          <p:val>
                                            <p:strVal val="#ppt_h"/>
                                          </p:val>
                                        </p:tav>
                                      </p:tavLst>
                                    </p:anim>
                                    <p:anim calcmode="lin" valueType="num">
                                      <p:cBhvr>
                                        <p:cTn id="53" dur="1000" fill="hold"/>
                                        <p:tgtEl>
                                          <p:spTgt spid="125"/>
                                        </p:tgtEl>
                                        <p:attrNameLst>
                                          <p:attrName>style.rotation</p:attrName>
                                        </p:attrNameLst>
                                      </p:cBhvr>
                                      <p:tavLst>
                                        <p:tav tm="0">
                                          <p:val>
                                            <p:fltVal val="90"/>
                                          </p:val>
                                        </p:tav>
                                        <p:tav tm="100000">
                                          <p:val>
                                            <p:fltVal val="0"/>
                                          </p:val>
                                        </p:tav>
                                      </p:tavLst>
                                    </p:anim>
                                    <p:animEffect transition="in" filter="fade">
                                      <p:cBhvr>
                                        <p:cTn id="54" dur="1000"/>
                                        <p:tgtEl>
                                          <p:spTgt spid="125"/>
                                        </p:tgtEl>
                                      </p:cBhvr>
                                    </p:animEffect>
                                  </p:childTnLst>
                                </p:cTn>
                              </p:par>
                            </p:childTnLst>
                          </p:cTn>
                        </p:par>
                        <p:par>
                          <p:cTn id="55" fill="hold">
                            <p:stCondLst>
                              <p:cond delay="10500"/>
                            </p:stCondLst>
                            <p:childTnLst>
                              <p:par>
                                <p:cTn id="56" presetID="21" presetClass="entr" presetSubtype="1" fill="hold" grpId="0" nodeType="afterEffect">
                                  <p:stCondLst>
                                    <p:cond delay="0"/>
                                  </p:stCondLst>
                                  <p:childTnLst>
                                    <p:set>
                                      <p:cBhvr>
                                        <p:cTn id="57" dur="1" fill="hold">
                                          <p:stCondLst>
                                            <p:cond delay="0"/>
                                          </p:stCondLst>
                                        </p:cTn>
                                        <p:tgtEl>
                                          <p:spTgt spid="131"/>
                                        </p:tgtEl>
                                        <p:attrNameLst>
                                          <p:attrName>style.visibility</p:attrName>
                                        </p:attrNameLst>
                                      </p:cBhvr>
                                      <p:to>
                                        <p:strVal val="visible"/>
                                      </p:to>
                                    </p:set>
                                    <p:animEffect transition="in" filter="wheel(1)">
                                      <p:cBhvr>
                                        <p:cTn id="58" dur="2000"/>
                                        <p:tgtEl>
                                          <p:spTgt spid="131"/>
                                        </p:tgtEl>
                                      </p:cBhvr>
                                    </p:animEffect>
                                  </p:childTnLst>
                                </p:cTn>
                              </p:par>
                            </p:childTnLst>
                          </p:cTn>
                        </p:par>
                        <p:par>
                          <p:cTn id="59" fill="hold">
                            <p:stCondLst>
                              <p:cond delay="12500"/>
                            </p:stCondLst>
                            <p:childTnLst>
                              <p:par>
                                <p:cTn id="60" presetID="42" presetClass="entr" presetSubtype="0" fill="hold" grpId="0" nodeType="afterEffect">
                                  <p:stCondLst>
                                    <p:cond delay="0"/>
                                  </p:stCondLst>
                                  <p:childTnLst>
                                    <p:set>
                                      <p:cBhvr>
                                        <p:cTn id="61" dur="1" fill="hold">
                                          <p:stCondLst>
                                            <p:cond delay="0"/>
                                          </p:stCondLst>
                                        </p:cTn>
                                        <p:tgtEl>
                                          <p:spTgt spid="109"/>
                                        </p:tgtEl>
                                        <p:attrNameLst>
                                          <p:attrName>style.visibility</p:attrName>
                                        </p:attrNameLst>
                                      </p:cBhvr>
                                      <p:to>
                                        <p:strVal val="visible"/>
                                      </p:to>
                                    </p:set>
                                    <p:animEffect transition="in" filter="fade">
                                      <p:cBhvr>
                                        <p:cTn id="62" dur="1000"/>
                                        <p:tgtEl>
                                          <p:spTgt spid="109"/>
                                        </p:tgtEl>
                                      </p:cBhvr>
                                    </p:animEffect>
                                    <p:anim calcmode="lin" valueType="num">
                                      <p:cBhvr>
                                        <p:cTn id="63" dur="1000" fill="hold"/>
                                        <p:tgtEl>
                                          <p:spTgt spid="109"/>
                                        </p:tgtEl>
                                        <p:attrNameLst>
                                          <p:attrName>ppt_x</p:attrName>
                                        </p:attrNameLst>
                                      </p:cBhvr>
                                      <p:tavLst>
                                        <p:tav tm="0">
                                          <p:val>
                                            <p:strVal val="#ppt_x"/>
                                          </p:val>
                                        </p:tav>
                                        <p:tav tm="100000">
                                          <p:val>
                                            <p:strVal val="#ppt_x"/>
                                          </p:val>
                                        </p:tav>
                                      </p:tavLst>
                                    </p:anim>
                                    <p:anim calcmode="lin" valueType="num">
                                      <p:cBhvr>
                                        <p:cTn id="64"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p:bldP spid="107" grpId="0"/>
      <p:bldP spid="108" grpId="0"/>
      <p:bldP spid="109" grpId="0"/>
      <p:bldGraphic spid="123" grpId="0">
        <p:bldAsOne/>
      </p:bldGraphic>
      <p:bldGraphic spid="124" grpId="0">
        <p:bldAsOne/>
      </p:bldGraphic>
      <p:bldGraphic spid="131" grpId="0">
        <p:bldAsOne/>
      </p:bldGraphic>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56595E"/>
                </a:solidFill>
                <a:latin typeface="Bernard MT Condensed" panose="02050806060905020404" pitchFamily="18" charset="0"/>
              </a:rPr>
              <a:t>TITLE GOES HERE</a:t>
            </a:r>
          </a:p>
          <a:p>
            <a:pPr algn="ctr"/>
            <a:r>
              <a:rPr lang="en-US" dirty="0">
                <a:solidFill>
                  <a:srgbClr val="56595E"/>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85C40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1214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F2B2A"/>
              </a:gs>
              <a:gs pos="50000">
                <a:srgbClr val="85C401"/>
              </a:gs>
              <a:gs pos="80000">
                <a:srgbClr val="3EB8CD"/>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tx1">
              <a:alpha val="10000"/>
            </a:schemeClr>
          </a:solidFill>
          <a:ln>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56595E"/>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56595E"/>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56595E"/>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56595E"/>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56595E"/>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56595E"/>
                </a:solidFill>
                <a:latin typeface="Candara" panose="020E0502030303020204" pitchFamily="34" charset="0"/>
              </a:rPr>
              <a:t>Lorem ipsum dolor sit amet, consectetur adipiscing elit, sed do eiusmod tempor incididunt ut labore et dolore magna aliqua. </a:t>
            </a:r>
            <a:endParaRPr lang="en-US" sz="500" b="1" dirty="0">
              <a:solidFill>
                <a:srgbClr val="56595E"/>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56595E"/>
                </a:solidFill>
                <a:latin typeface="Bernard MT Condensed" panose="02050806060905020404" pitchFamily="18" charset="0"/>
              </a:rPr>
              <a:t>TITLE GOES HERE</a:t>
            </a:r>
          </a:p>
          <a:p>
            <a:pPr algn="r"/>
            <a:r>
              <a:rPr lang="en-US" dirty="0">
                <a:solidFill>
                  <a:srgbClr val="56595E"/>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F2B2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3EB8C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85C40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F2B2A"/>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EB8C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56595E"/>
                </a:solidFill>
                <a:latin typeface="Bernard MT Condensed" panose="02050806060905020404" pitchFamily="18" charset="0"/>
              </a:rPr>
              <a:t>TITLE GOES HERE</a:t>
            </a:r>
          </a:p>
          <a:p>
            <a:pPr algn="ctr"/>
            <a:r>
              <a:rPr lang="en-US" dirty="0">
                <a:solidFill>
                  <a:srgbClr val="56595E"/>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3FD35DF-B472-440B-8FBA-B8EC70F6F07A}"/>
              </a:ext>
            </a:extLst>
          </p:cNvPr>
          <p:cNvGrpSpPr>
            <a:grpSpLocks noChangeAspect="1"/>
          </p:cNvGrpSpPr>
          <p:nvPr/>
        </p:nvGrpSpPr>
        <p:grpSpPr>
          <a:xfrm>
            <a:off x="1676400" y="2985455"/>
            <a:ext cx="1828800" cy="1714501"/>
            <a:chOff x="3200400" y="2209800"/>
            <a:chExt cx="3657600" cy="3429001"/>
          </a:xfrm>
        </p:grpSpPr>
        <p:sp>
          <p:nvSpPr>
            <p:cNvPr id="2" name="Oval 1">
              <a:extLst>
                <a:ext uri="{FF2B5EF4-FFF2-40B4-BE49-F238E27FC236}">
                  <a16:creationId xmlns:a16="http://schemas.microsoft.com/office/drawing/2014/main" id="{D2E871AF-8C18-4716-8FE8-DEB5269E55D9}"/>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8" name="Freeform: Shape 7">
              <a:extLst>
                <a:ext uri="{FF2B5EF4-FFF2-40B4-BE49-F238E27FC236}">
                  <a16:creationId xmlns:a16="http://schemas.microsoft.com/office/drawing/2014/main" id="{269F8701-8DA7-425F-BC4E-4737821E0A61}"/>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4" name="Group 3">
            <a:extLst>
              <a:ext uri="{FF2B5EF4-FFF2-40B4-BE49-F238E27FC236}">
                <a16:creationId xmlns:a16="http://schemas.microsoft.com/office/drawing/2014/main" id="{78BA316B-A68D-4257-8721-FDDE9CFD2312}"/>
              </a:ext>
            </a:extLst>
          </p:cNvPr>
          <p:cNvGrpSpPr/>
          <p:nvPr/>
        </p:nvGrpSpPr>
        <p:grpSpPr>
          <a:xfrm rot="10500000">
            <a:off x="3390424" y="2921447"/>
            <a:ext cx="1828800" cy="1714501"/>
            <a:chOff x="4114800" y="2786522"/>
            <a:chExt cx="1828800" cy="1714501"/>
          </a:xfrm>
        </p:grpSpPr>
        <p:sp>
          <p:nvSpPr>
            <p:cNvPr id="10" name="Oval 9">
              <a:extLst>
                <a:ext uri="{FF2B5EF4-FFF2-40B4-BE49-F238E27FC236}">
                  <a16:creationId xmlns:a16="http://schemas.microsoft.com/office/drawing/2014/main" id="{12B9923A-A5FE-4204-8C46-620BAA897A3E}"/>
                </a:ext>
              </a:extLst>
            </p:cNvPr>
            <p:cNvSpPr>
              <a:spLocks noChangeAspect="1"/>
            </p:cNvSpPr>
            <p:nvPr/>
          </p:nvSpPr>
          <p:spPr>
            <a:xfrm>
              <a:off x="4206240" y="2786522"/>
              <a:ext cx="1645920" cy="164592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Freeform: Shape 10">
              <a:extLst>
                <a:ext uri="{FF2B5EF4-FFF2-40B4-BE49-F238E27FC236}">
                  <a16:creationId xmlns:a16="http://schemas.microsoft.com/office/drawing/2014/main" id="{EAFDD3F9-FC1D-4E97-BF0C-19D0683928DB}"/>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14" name="Group 13">
            <a:extLst>
              <a:ext uri="{FF2B5EF4-FFF2-40B4-BE49-F238E27FC236}">
                <a16:creationId xmlns:a16="http://schemas.microsoft.com/office/drawing/2014/main" id="{86FAED1B-A873-4585-800B-A80456767D6F}"/>
              </a:ext>
            </a:extLst>
          </p:cNvPr>
          <p:cNvGrpSpPr>
            <a:grpSpLocks noChangeAspect="1"/>
          </p:cNvGrpSpPr>
          <p:nvPr/>
        </p:nvGrpSpPr>
        <p:grpSpPr>
          <a:xfrm>
            <a:off x="5105400" y="2985455"/>
            <a:ext cx="1828800" cy="1714501"/>
            <a:chOff x="3200400" y="2209800"/>
            <a:chExt cx="3657600" cy="3429001"/>
          </a:xfrm>
        </p:grpSpPr>
        <p:sp>
          <p:nvSpPr>
            <p:cNvPr id="15" name="Oval 14">
              <a:extLst>
                <a:ext uri="{FF2B5EF4-FFF2-40B4-BE49-F238E27FC236}">
                  <a16:creationId xmlns:a16="http://schemas.microsoft.com/office/drawing/2014/main" id="{97F486FC-327B-4F30-B706-DA3622AEA651}"/>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6" name="Freeform: Shape 15">
              <a:extLst>
                <a:ext uri="{FF2B5EF4-FFF2-40B4-BE49-F238E27FC236}">
                  <a16:creationId xmlns:a16="http://schemas.microsoft.com/office/drawing/2014/main" id="{D99C0EFD-4DD0-4831-AD2D-92B5292598D5}"/>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17" name="Group 16">
            <a:extLst>
              <a:ext uri="{FF2B5EF4-FFF2-40B4-BE49-F238E27FC236}">
                <a16:creationId xmlns:a16="http://schemas.microsoft.com/office/drawing/2014/main" id="{24DB6C17-C33F-4DE8-A962-AED2DC57BE5A}"/>
              </a:ext>
            </a:extLst>
          </p:cNvPr>
          <p:cNvGrpSpPr/>
          <p:nvPr/>
        </p:nvGrpSpPr>
        <p:grpSpPr>
          <a:xfrm rot="10500000">
            <a:off x="6815328" y="2921447"/>
            <a:ext cx="1828800" cy="1714501"/>
            <a:chOff x="4114800" y="2786522"/>
            <a:chExt cx="1828800" cy="1714501"/>
          </a:xfrm>
        </p:grpSpPr>
        <p:sp>
          <p:nvSpPr>
            <p:cNvPr id="18" name="Oval 17">
              <a:extLst>
                <a:ext uri="{FF2B5EF4-FFF2-40B4-BE49-F238E27FC236}">
                  <a16:creationId xmlns:a16="http://schemas.microsoft.com/office/drawing/2014/main" id="{C229E83F-A78D-44E1-8BC9-B394E930F3D8}"/>
                </a:ext>
              </a:extLst>
            </p:cNvPr>
            <p:cNvSpPr>
              <a:spLocks noChangeAspect="1"/>
            </p:cNvSpPr>
            <p:nvPr/>
          </p:nvSpPr>
          <p:spPr>
            <a:xfrm>
              <a:off x="4206240" y="2786522"/>
              <a:ext cx="1645920" cy="164592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9" name="Freeform: Shape 18">
              <a:extLst>
                <a:ext uri="{FF2B5EF4-FFF2-40B4-BE49-F238E27FC236}">
                  <a16:creationId xmlns:a16="http://schemas.microsoft.com/office/drawing/2014/main" id="{53E32B64-42A0-4DAF-93EE-8E20F75F2822}"/>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20" name="Group 19">
            <a:extLst>
              <a:ext uri="{FF2B5EF4-FFF2-40B4-BE49-F238E27FC236}">
                <a16:creationId xmlns:a16="http://schemas.microsoft.com/office/drawing/2014/main" id="{E00B642E-7F46-47B0-9C3D-7BDF292923B2}"/>
              </a:ext>
            </a:extLst>
          </p:cNvPr>
          <p:cNvGrpSpPr>
            <a:grpSpLocks noChangeAspect="1"/>
          </p:cNvGrpSpPr>
          <p:nvPr/>
        </p:nvGrpSpPr>
        <p:grpSpPr>
          <a:xfrm>
            <a:off x="8534400" y="2985455"/>
            <a:ext cx="1828800" cy="1714501"/>
            <a:chOff x="3200400" y="2209800"/>
            <a:chExt cx="3657600" cy="3429001"/>
          </a:xfrm>
        </p:grpSpPr>
        <p:sp>
          <p:nvSpPr>
            <p:cNvPr id="21" name="Oval 20">
              <a:extLst>
                <a:ext uri="{FF2B5EF4-FFF2-40B4-BE49-F238E27FC236}">
                  <a16:creationId xmlns:a16="http://schemas.microsoft.com/office/drawing/2014/main" id="{A7CE02B5-F2EF-48D6-8849-3485861B0112}"/>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22" name="Freeform: Shape 21">
              <a:extLst>
                <a:ext uri="{FF2B5EF4-FFF2-40B4-BE49-F238E27FC236}">
                  <a16:creationId xmlns:a16="http://schemas.microsoft.com/office/drawing/2014/main" id="{945B9924-DA3B-4D84-9CBE-8A357064F566}"/>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pic>
        <p:nvPicPr>
          <p:cNvPr id="38" name="Graphic 37" descr="Microscope">
            <a:extLst>
              <a:ext uri="{FF2B5EF4-FFF2-40B4-BE49-F238E27FC236}">
                <a16:creationId xmlns:a16="http://schemas.microsoft.com/office/drawing/2014/main" id="{D1E1E9EE-87E8-4D8B-868F-65218362E83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71919" y="3602675"/>
            <a:ext cx="411480" cy="411480"/>
          </a:xfrm>
          <a:prstGeom prst="rect">
            <a:avLst/>
          </a:prstGeom>
        </p:spPr>
      </p:pic>
      <p:pic>
        <p:nvPicPr>
          <p:cNvPr id="39" name="Graphic 38" descr="Stethoscope">
            <a:extLst>
              <a:ext uri="{FF2B5EF4-FFF2-40B4-BE49-F238E27FC236}">
                <a16:creationId xmlns:a16="http://schemas.microsoft.com/office/drawing/2014/main" id="{E04DCE9B-5523-4E4F-837A-12BC4DB587E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389621" y="3602675"/>
            <a:ext cx="411480" cy="411480"/>
          </a:xfrm>
          <a:prstGeom prst="rect">
            <a:avLst/>
          </a:prstGeom>
        </p:spPr>
      </p:pic>
      <p:pic>
        <p:nvPicPr>
          <p:cNvPr id="40" name="Graphic 39" descr="Heartbeat">
            <a:extLst>
              <a:ext uri="{FF2B5EF4-FFF2-40B4-BE49-F238E27FC236}">
                <a16:creationId xmlns:a16="http://schemas.microsoft.com/office/drawing/2014/main" id="{6026EEA4-B75F-4C0F-9EDC-9D150F0CE5C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245846" y="3602675"/>
            <a:ext cx="411480" cy="411480"/>
          </a:xfrm>
          <a:prstGeom prst="rect">
            <a:avLst/>
          </a:prstGeom>
        </p:spPr>
      </p:pic>
      <p:pic>
        <p:nvPicPr>
          <p:cNvPr id="41" name="Graphic 40" descr="Needle">
            <a:extLst>
              <a:ext uri="{FF2B5EF4-FFF2-40B4-BE49-F238E27FC236}">
                <a16:creationId xmlns:a16="http://schemas.microsoft.com/office/drawing/2014/main" id="{4365D010-42EA-4452-AC36-B38FEDB89AD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4322" y="3602675"/>
            <a:ext cx="411480" cy="411480"/>
          </a:xfrm>
          <a:prstGeom prst="rect">
            <a:avLst/>
          </a:prstGeom>
        </p:spPr>
      </p:pic>
      <p:pic>
        <p:nvPicPr>
          <p:cNvPr id="43" name="Graphic 42" descr="Medicine">
            <a:extLst>
              <a:ext uri="{FF2B5EF4-FFF2-40B4-BE49-F238E27FC236}">
                <a16:creationId xmlns:a16="http://schemas.microsoft.com/office/drawing/2014/main" id="{5E49BA56-95F2-4674-813B-0C129EDFFCF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66461" y="3602675"/>
            <a:ext cx="411480" cy="411480"/>
          </a:xfrm>
          <a:prstGeom prst="rect">
            <a:avLst/>
          </a:prstGeom>
        </p:spPr>
      </p:pic>
      <p:sp>
        <p:nvSpPr>
          <p:cNvPr id="45" name="TextBox 44">
            <a:extLst>
              <a:ext uri="{FF2B5EF4-FFF2-40B4-BE49-F238E27FC236}">
                <a16:creationId xmlns:a16="http://schemas.microsoft.com/office/drawing/2014/main" id="{50C26635-DB89-47DB-B1A1-DC16B7661DE3}"/>
              </a:ext>
            </a:extLst>
          </p:cNvPr>
          <p:cNvSpPr txBox="1"/>
          <p:nvPr/>
        </p:nvSpPr>
        <p:spPr>
          <a:xfrm>
            <a:off x="640080" y="4846320"/>
            <a:ext cx="3657600" cy="182880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DD582D3-D128-4DBD-BC96-3D983A60AEE0}"/>
              </a:ext>
            </a:extLst>
          </p:cNvPr>
          <p:cNvSpPr txBox="1"/>
          <p:nvPr/>
        </p:nvSpPr>
        <p:spPr>
          <a:xfrm>
            <a:off x="1645920" y="1005840"/>
            <a:ext cx="3657600" cy="1828800"/>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185C2288-7C31-4012-B99C-AC439301623B}"/>
              </a:ext>
            </a:extLst>
          </p:cNvPr>
          <p:cNvSpPr txBox="1"/>
          <p:nvPr/>
        </p:nvSpPr>
        <p:spPr>
          <a:xfrm>
            <a:off x="4297680" y="4846320"/>
            <a:ext cx="3657600" cy="182880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8" name="TextBox 47">
            <a:extLst>
              <a:ext uri="{FF2B5EF4-FFF2-40B4-BE49-F238E27FC236}">
                <a16:creationId xmlns:a16="http://schemas.microsoft.com/office/drawing/2014/main" id="{F29651E2-A3CB-40DA-A8BB-6B02D6CA7615}"/>
              </a:ext>
            </a:extLst>
          </p:cNvPr>
          <p:cNvSpPr txBox="1"/>
          <p:nvPr/>
        </p:nvSpPr>
        <p:spPr>
          <a:xfrm>
            <a:off x="5303520" y="1005840"/>
            <a:ext cx="3657600" cy="1828800"/>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9" name="TextBox 48">
            <a:extLst>
              <a:ext uri="{FF2B5EF4-FFF2-40B4-BE49-F238E27FC236}">
                <a16:creationId xmlns:a16="http://schemas.microsoft.com/office/drawing/2014/main" id="{F8B53470-6CC3-4BD9-A820-1EE8E4AE451D}"/>
              </a:ext>
            </a:extLst>
          </p:cNvPr>
          <p:cNvSpPr txBox="1"/>
          <p:nvPr/>
        </p:nvSpPr>
        <p:spPr>
          <a:xfrm>
            <a:off x="7955280" y="4846320"/>
            <a:ext cx="3657600" cy="1828800"/>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endParaRPr lang="en-US" sz="1500" dirty="0">
              <a:solidFill>
                <a:srgbClr val="01AA8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51" name="TextBox 50">
            <a:extLst>
              <a:ext uri="{FF2B5EF4-FFF2-40B4-BE49-F238E27FC236}">
                <a16:creationId xmlns:a16="http://schemas.microsoft.com/office/drawing/2014/main" id="{B0AA9730-6DC8-44CF-84C4-F9583F622F02}"/>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314186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right)">
                                      <p:cBhvr>
                                        <p:cTn id="7" dur="1000"/>
                                        <p:tgtEl>
                                          <p:spTgt spid="51"/>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1000" fill="hold"/>
                                        <p:tgtEl>
                                          <p:spTgt spid="39"/>
                                        </p:tgtEl>
                                        <p:attrNameLst>
                                          <p:attrName>ppt_w</p:attrName>
                                        </p:attrNameLst>
                                      </p:cBhvr>
                                      <p:tavLst>
                                        <p:tav tm="0">
                                          <p:val>
                                            <p:fltVal val="0"/>
                                          </p:val>
                                        </p:tav>
                                        <p:tav tm="100000">
                                          <p:val>
                                            <p:strVal val="#ppt_w"/>
                                          </p:val>
                                        </p:tav>
                                      </p:tavLst>
                                    </p:anim>
                                    <p:anim calcmode="lin" valueType="num">
                                      <p:cBhvr>
                                        <p:cTn id="18" dur="1000" fill="hold"/>
                                        <p:tgtEl>
                                          <p:spTgt spid="39"/>
                                        </p:tgtEl>
                                        <p:attrNameLst>
                                          <p:attrName>ppt_h</p:attrName>
                                        </p:attrNameLst>
                                      </p:cBhvr>
                                      <p:tavLst>
                                        <p:tav tm="0">
                                          <p:val>
                                            <p:fltVal val="0"/>
                                          </p:val>
                                        </p:tav>
                                        <p:tav tm="100000">
                                          <p:val>
                                            <p:strVal val="#ppt_h"/>
                                          </p:val>
                                        </p:tav>
                                      </p:tavLst>
                                    </p:anim>
                                    <p:anim calcmode="lin" valueType="num">
                                      <p:cBhvr>
                                        <p:cTn id="19" dur="1000" fill="hold"/>
                                        <p:tgtEl>
                                          <p:spTgt spid="39"/>
                                        </p:tgtEl>
                                        <p:attrNameLst>
                                          <p:attrName>style.rotation</p:attrName>
                                        </p:attrNameLst>
                                      </p:cBhvr>
                                      <p:tavLst>
                                        <p:tav tm="0">
                                          <p:val>
                                            <p:fltVal val="90"/>
                                          </p:val>
                                        </p:tav>
                                        <p:tav tm="100000">
                                          <p:val>
                                            <p:fltVal val="0"/>
                                          </p:val>
                                        </p:tav>
                                      </p:tavLst>
                                    </p:anim>
                                    <p:animEffect transition="in" filter="fade">
                                      <p:cBhvr>
                                        <p:cTn id="20" dur="1000"/>
                                        <p:tgtEl>
                                          <p:spTgt spid="39"/>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 calcmode="lin" valueType="num">
                                      <p:cBhvr>
                                        <p:cTn id="32" dur="1000" fill="hold"/>
                                        <p:tgtEl>
                                          <p:spTgt spid="4"/>
                                        </p:tgtEl>
                                        <p:attrNameLst>
                                          <p:attrName>style.rotation</p:attrName>
                                        </p:attrNameLst>
                                      </p:cBhvr>
                                      <p:tavLst>
                                        <p:tav tm="0">
                                          <p:val>
                                            <p:fltVal val="90"/>
                                          </p:val>
                                        </p:tav>
                                        <p:tav tm="100000">
                                          <p:val>
                                            <p:fltVal val="0"/>
                                          </p:val>
                                        </p:tav>
                                      </p:tavLst>
                                    </p:anim>
                                    <p:animEffect transition="in" filter="fade">
                                      <p:cBhvr>
                                        <p:cTn id="33" dur="1000"/>
                                        <p:tgtEl>
                                          <p:spTgt spid="4"/>
                                        </p:tgtEl>
                                      </p:cBhvr>
                                    </p:animEffect>
                                  </p:childTnLst>
                                </p:cTn>
                              </p:par>
                              <p:par>
                                <p:cTn id="34" presetID="31" presetClass="entr" presetSubtype="0" fill="hold" nodeType="with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p:cTn id="36" dur="1000" fill="hold"/>
                                        <p:tgtEl>
                                          <p:spTgt spid="41"/>
                                        </p:tgtEl>
                                        <p:attrNameLst>
                                          <p:attrName>ppt_w</p:attrName>
                                        </p:attrNameLst>
                                      </p:cBhvr>
                                      <p:tavLst>
                                        <p:tav tm="0">
                                          <p:val>
                                            <p:fltVal val="0"/>
                                          </p:val>
                                        </p:tav>
                                        <p:tav tm="100000">
                                          <p:val>
                                            <p:strVal val="#ppt_w"/>
                                          </p:val>
                                        </p:tav>
                                      </p:tavLst>
                                    </p:anim>
                                    <p:anim calcmode="lin" valueType="num">
                                      <p:cBhvr>
                                        <p:cTn id="37" dur="1000" fill="hold"/>
                                        <p:tgtEl>
                                          <p:spTgt spid="41"/>
                                        </p:tgtEl>
                                        <p:attrNameLst>
                                          <p:attrName>ppt_h</p:attrName>
                                        </p:attrNameLst>
                                      </p:cBhvr>
                                      <p:tavLst>
                                        <p:tav tm="0">
                                          <p:val>
                                            <p:fltVal val="0"/>
                                          </p:val>
                                        </p:tav>
                                        <p:tav tm="100000">
                                          <p:val>
                                            <p:strVal val="#ppt_h"/>
                                          </p:val>
                                        </p:tav>
                                      </p:tavLst>
                                    </p:anim>
                                    <p:anim calcmode="lin" valueType="num">
                                      <p:cBhvr>
                                        <p:cTn id="38" dur="1000" fill="hold"/>
                                        <p:tgtEl>
                                          <p:spTgt spid="41"/>
                                        </p:tgtEl>
                                        <p:attrNameLst>
                                          <p:attrName>style.rotation</p:attrName>
                                        </p:attrNameLst>
                                      </p:cBhvr>
                                      <p:tavLst>
                                        <p:tav tm="0">
                                          <p:val>
                                            <p:fltVal val="90"/>
                                          </p:val>
                                        </p:tav>
                                        <p:tav tm="100000">
                                          <p:val>
                                            <p:fltVal val="0"/>
                                          </p:val>
                                        </p:tav>
                                      </p:tavLst>
                                    </p:anim>
                                    <p:animEffect transition="in" filter="fade">
                                      <p:cBhvr>
                                        <p:cTn id="39" dur="1000"/>
                                        <p:tgtEl>
                                          <p:spTgt spid="41"/>
                                        </p:tgtEl>
                                      </p:cBhvr>
                                    </p:animEffect>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1000"/>
                                        <p:tgtEl>
                                          <p:spTgt spid="46"/>
                                        </p:tgtEl>
                                      </p:cBhvr>
                                    </p:animEffect>
                                    <p:anim calcmode="lin" valueType="num">
                                      <p:cBhvr>
                                        <p:cTn id="44" dur="1000" fill="hold"/>
                                        <p:tgtEl>
                                          <p:spTgt spid="46"/>
                                        </p:tgtEl>
                                        <p:attrNameLst>
                                          <p:attrName>ppt_x</p:attrName>
                                        </p:attrNameLst>
                                      </p:cBhvr>
                                      <p:tavLst>
                                        <p:tav tm="0">
                                          <p:val>
                                            <p:strVal val="#ppt_x"/>
                                          </p:val>
                                        </p:tav>
                                        <p:tav tm="100000">
                                          <p:val>
                                            <p:strVal val="#ppt_x"/>
                                          </p:val>
                                        </p:tav>
                                      </p:tavLst>
                                    </p:anim>
                                    <p:anim calcmode="lin" valueType="num">
                                      <p:cBhvr>
                                        <p:cTn id="45" dur="1000" fill="hold"/>
                                        <p:tgtEl>
                                          <p:spTgt spid="46"/>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31" presetClass="entr" presetSubtype="0"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1000" fill="hold"/>
                                        <p:tgtEl>
                                          <p:spTgt spid="14"/>
                                        </p:tgtEl>
                                        <p:attrNameLst>
                                          <p:attrName>ppt_w</p:attrName>
                                        </p:attrNameLst>
                                      </p:cBhvr>
                                      <p:tavLst>
                                        <p:tav tm="0">
                                          <p:val>
                                            <p:fltVal val="0"/>
                                          </p:val>
                                        </p:tav>
                                        <p:tav tm="100000">
                                          <p:val>
                                            <p:strVal val="#ppt_w"/>
                                          </p:val>
                                        </p:tav>
                                      </p:tavLst>
                                    </p:anim>
                                    <p:anim calcmode="lin" valueType="num">
                                      <p:cBhvr>
                                        <p:cTn id="50" dur="1000" fill="hold"/>
                                        <p:tgtEl>
                                          <p:spTgt spid="14"/>
                                        </p:tgtEl>
                                        <p:attrNameLst>
                                          <p:attrName>ppt_h</p:attrName>
                                        </p:attrNameLst>
                                      </p:cBhvr>
                                      <p:tavLst>
                                        <p:tav tm="0">
                                          <p:val>
                                            <p:fltVal val="0"/>
                                          </p:val>
                                        </p:tav>
                                        <p:tav tm="100000">
                                          <p:val>
                                            <p:strVal val="#ppt_h"/>
                                          </p:val>
                                        </p:tav>
                                      </p:tavLst>
                                    </p:anim>
                                    <p:anim calcmode="lin" valueType="num">
                                      <p:cBhvr>
                                        <p:cTn id="51" dur="1000" fill="hold"/>
                                        <p:tgtEl>
                                          <p:spTgt spid="14"/>
                                        </p:tgtEl>
                                        <p:attrNameLst>
                                          <p:attrName>style.rotation</p:attrName>
                                        </p:attrNameLst>
                                      </p:cBhvr>
                                      <p:tavLst>
                                        <p:tav tm="0">
                                          <p:val>
                                            <p:fltVal val="90"/>
                                          </p:val>
                                        </p:tav>
                                        <p:tav tm="100000">
                                          <p:val>
                                            <p:fltVal val="0"/>
                                          </p:val>
                                        </p:tav>
                                      </p:tavLst>
                                    </p:anim>
                                    <p:animEffect transition="in" filter="fade">
                                      <p:cBhvr>
                                        <p:cTn id="52" dur="1000"/>
                                        <p:tgtEl>
                                          <p:spTgt spid="14"/>
                                        </p:tgtEl>
                                      </p:cBhvr>
                                    </p:animEffect>
                                  </p:childTnLst>
                                </p:cTn>
                              </p:par>
                              <p:par>
                                <p:cTn id="53" presetID="31" presetClass="entr" presetSubtype="0"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1000" fill="hold"/>
                                        <p:tgtEl>
                                          <p:spTgt spid="38"/>
                                        </p:tgtEl>
                                        <p:attrNameLst>
                                          <p:attrName>ppt_w</p:attrName>
                                        </p:attrNameLst>
                                      </p:cBhvr>
                                      <p:tavLst>
                                        <p:tav tm="0">
                                          <p:val>
                                            <p:fltVal val="0"/>
                                          </p:val>
                                        </p:tav>
                                        <p:tav tm="100000">
                                          <p:val>
                                            <p:strVal val="#ppt_w"/>
                                          </p:val>
                                        </p:tav>
                                      </p:tavLst>
                                    </p:anim>
                                    <p:anim calcmode="lin" valueType="num">
                                      <p:cBhvr>
                                        <p:cTn id="56" dur="1000" fill="hold"/>
                                        <p:tgtEl>
                                          <p:spTgt spid="38"/>
                                        </p:tgtEl>
                                        <p:attrNameLst>
                                          <p:attrName>ppt_h</p:attrName>
                                        </p:attrNameLst>
                                      </p:cBhvr>
                                      <p:tavLst>
                                        <p:tav tm="0">
                                          <p:val>
                                            <p:fltVal val="0"/>
                                          </p:val>
                                        </p:tav>
                                        <p:tav tm="100000">
                                          <p:val>
                                            <p:strVal val="#ppt_h"/>
                                          </p:val>
                                        </p:tav>
                                      </p:tavLst>
                                    </p:anim>
                                    <p:anim calcmode="lin" valueType="num">
                                      <p:cBhvr>
                                        <p:cTn id="57" dur="1000" fill="hold"/>
                                        <p:tgtEl>
                                          <p:spTgt spid="38"/>
                                        </p:tgtEl>
                                        <p:attrNameLst>
                                          <p:attrName>style.rotation</p:attrName>
                                        </p:attrNameLst>
                                      </p:cBhvr>
                                      <p:tavLst>
                                        <p:tav tm="0">
                                          <p:val>
                                            <p:fltVal val="90"/>
                                          </p:val>
                                        </p:tav>
                                        <p:tav tm="100000">
                                          <p:val>
                                            <p:fltVal val="0"/>
                                          </p:val>
                                        </p:tav>
                                      </p:tavLst>
                                    </p:anim>
                                    <p:animEffect transition="in" filter="fade">
                                      <p:cBhvr>
                                        <p:cTn id="58" dur="1000"/>
                                        <p:tgtEl>
                                          <p:spTgt spid="38"/>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fade">
                                      <p:cBhvr>
                                        <p:cTn id="62" dur="1000"/>
                                        <p:tgtEl>
                                          <p:spTgt spid="47"/>
                                        </p:tgtEl>
                                      </p:cBhvr>
                                    </p:animEffect>
                                    <p:anim calcmode="lin" valueType="num">
                                      <p:cBhvr>
                                        <p:cTn id="63" dur="1000" fill="hold"/>
                                        <p:tgtEl>
                                          <p:spTgt spid="47"/>
                                        </p:tgtEl>
                                        <p:attrNameLst>
                                          <p:attrName>ppt_x</p:attrName>
                                        </p:attrNameLst>
                                      </p:cBhvr>
                                      <p:tavLst>
                                        <p:tav tm="0">
                                          <p:val>
                                            <p:strVal val="#ppt_x"/>
                                          </p:val>
                                        </p:tav>
                                        <p:tav tm="100000">
                                          <p:val>
                                            <p:strVal val="#ppt_x"/>
                                          </p:val>
                                        </p:tav>
                                      </p:tavLst>
                                    </p:anim>
                                    <p:anim calcmode="lin" valueType="num">
                                      <p:cBhvr>
                                        <p:cTn id="64" dur="1000" fill="hold"/>
                                        <p:tgtEl>
                                          <p:spTgt spid="47"/>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31" presetClass="entr" presetSubtype="0" fill="hold" nodeType="after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p:cTn id="68" dur="1000" fill="hold"/>
                                        <p:tgtEl>
                                          <p:spTgt spid="17"/>
                                        </p:tgtEl>
                                        <p:attrNameLst>
                                          <p:attrName>ppt_w</p:attrName>
                                        </p:attrNameLst>
                                      </p:cBhvr>
                                      <p:tavLst>
                                        <p:tav tm="0">
                                          <p:val>
                                            <p:fltVal val="0"/>
                                          </p:val>
                                        </p:tav>
                                        <p:tav tm="100000">
                                          <p:val>
                                            <p:strVal val="#ppt_w"/>
                                          </p:val>
                                        </p:tav>
                                      </p:tavLst>
                                    </p:anim>
                                    <p:anim calcmode="lin" valueType="num">
                                      <p:cBhvr>
                                        <p:cTn id="69" dur="1000" fill="hold"/>
                                        <p:tgtEl>
                                          <p:spTgt spid="17"/>
                                        </p:tgtEl>
                                        <p:attrNameLst>
                                          <p:attrName>ppt_h</p:attrName>
                                        </p:attrNameLst>
                                      </p:cBhvr>
                                      <p:tavLst>
                                        <p:tav tm="0">
                                          <p:val>
                                            <p:fltVal val="0"/>
                                          </p:val>
                                        </p:tav>
                                        <p:tav tm="100000">
                                          <p:val>
                                            <p:strVal val="#ppt_h"/>
                                          </p:val>
                                        </p:tav>
                                      </p:tavLst>
                                    </p:anim>
                                    <p:anim calcmode="lin" valueType="num">
                                      <p:cBhvr>
                                        <p:cTn id="70" dur="1000" fill="hold"/>
                                        <p:tgtEl>
                                          <p:spTgt spid="17"/>
                                        </p:tgtEl>
                                        <p:attrNameLst>
                                          <p:attrName>style.rotation</p:attrName>
                                        </p:attrNameLst>
                                      </p:cBhvr>
                                      <p:tavLst>
                                        <p:tav tm="0">
                                          <p:val>
                                            <p:fltVal val="90"/>
                                          </p:val>
                                        </p:tav>
                                        <p:tav tm="100000">
                                          <p:val>
                                            <p:fltVal val="0"/>
                                          </p:val>
                                        </p:tav>
                                      </p:tavLst>
                                    </p:anim>
                                    <p:animEffect transition="in" filter="fade">
                                      <p:cBhvr>
                                        <p:cTn id="71" dur="1000"/>
                                        <p:tgtEl>
                                          <p:spTgt spid="17"/>
                                        </p:tgtEl>
                                      </p:cBhvr>
                                    </p:animEffect>
                                  </p:childTnLst>
                                </p:cTn>
                              </p:par>
                              <p:par>
                                <p:cTn id="72" presetID="31" presetClass="entr" presetSubtype="0" fill="hold"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p:cTn id="74" dur="1000" fill="hold"/>
                                        <p:tgtEl>
                                          <p:spTgt spid="43"/>
                                        </p:tgtEl>
                                        <p:attrNameLst>
                                          <p:attrName>ppt_w</p:attrName>
                                        </p:attrNameLst>
                                      </p:cBhvr>
                                      <p:tavLst>
                                        <p:tav tm="0">
                                          <p:val>
                                            <p:fltVal val="0"/>
                                          </p:val>
                                        </p:tav>
                                        <p:tav tm="100000">
                                          <p:val>
                                            <p:strVal val="#ppt_w"/>
                                          </p:val>
                                        </p:tav>
                                      </p:tavLst>
                                    </p:anim>
                                    <p:anim calcmode="lin" valueType="num">
                                      <p:cBhvr>
                                        <p:cTn id="75" dur="1000" fill="hold"/>
                                        <p:tgtEl>
                                          <p:spTgt spid="43"/>
                                        </p:tgtEl>
                                        <p:attrNameLst>
                                          <p:attrName>ppt_h</p:attrName>
                                        </p:attrNameLst>
                                      </p:cBhvr>
                                      <p:tavLst>
                                        <p:tav tm="0">
                                          <p:val>
                                            <p:fltVal val="0"/>
                                          </p:val>
                                        </p:tav>
                                        <p:tav tm="100000">
                                          <p:val>
                                            <p:strVal val="#ppt_h"/>
                                          </p:val>
                                        </p:tav>
                                      </p:tavLst>
                                    </p:anim>
                                    <p:anim calcmode="lin" valueType="num">
                                      <p:cBhvr>
                                        <p:cTn id="76" dur="1000" fill="hold"/>
                                        <p:tgtEl>
                                          <p:spTgt spid="43"/>
                                        </p:tgtEl>
                                        <p:attrNameLst>
                                          <p:attrName>style.rotation</p:attrName>
                                        </p:attrNameLst>
                                      </p:cBhvr>
                                      <p:tavLst>
                                        <p:tav tm="0">
                                          <p:val>
                                            <p:fltVal val="90"/>
                                          </p:val>
                                        </p:tav>
                                        <p:tav tm="100000">
                                          <p:val>
                                            <p:fltVal val="0"/>
                                          </p:val>
                                        </p:tav>
                                      </p:tavLst>
                                    </p:anim>
                                    <p:animEffect transition="in" filter="fade">
                                      <p:cBhvr>
                                        <p:cTn id="77" dur="1000"/>
                                        <p:tgtEl>
                                          <p:spTgt spid="43"/>
                                        </p:tgtEl>
                                      </p:cBhvr>
                                    </p:animEffect>
                                  </p:childTnLst>
                                </p:cTn>
                              </p:par>
                            </p:childTnLst>
                          </p:cTn>
                        </p:par>
                        <p:par>
                          <p:cTn id="78" fill="hold">
                            <p:stCondLst>
                              <p:cond delay="8000"/>
                            </p:stCondLst>
                            <p:childTnLst>
                              <p:par>
                                <p:cTn id="79" presetID="47" presetClass="entr" presetSubtype="0" fill="hold" grpId="0" nodeType="after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31" presetClass="entr" presetSubtype="0" fill="hold"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p:cTn id="87" dur="1000" fill="hold"/>
                                        <p:tgtEl>
                                          <p:spTgt spid="20"/>
                                        </p:tgtEl>
                                        <p:attrNameLst>
                                          <p:attrName>ppt_w</p:attrName>
                                        </p:attrNameLst>
                                      </p:cBhvr>
                                      <p:tavLst>
                                        <p:tav tm="0">
                                          <p:val>
                                            <p:fltVal val="0"/>
                                          </p:val>
                                        </p:tav>
                                        <p:tav tm="100000">
                                          <p:val>
                                            <p:strVal val="#ppt_w"/>
                                          </p:val>
                                        </p:tav>
                                      </p:tavLst>
                                    </p:anim>
                                    <p:anim calcmode="lin" valueType="num">
                                      <p:cBhvr>
                                        <p:cTn id="88" dur="1000" fill="hold"/>
                                        <p:tgtEl>
                                          <p:spTgt spid="20"/>
                                        </p:tgtEl>
                                        <p:attrNameLst>
                                          <p:attrName>ppt_h</p:attrName>
                                        </p:attrNameLst>
                                      </p:cBhvr>
                                      <p:tavLst>
                                        <p:tav tm="0">
                                          <p:val>
                                            <p:fltVal val="0"/>
                                          </p:val>
                                        </p:tav>
                                        <p:tav tm="100000">
                                          <p:val>
                                            <p:strVal val="#ppt_h"/>
                                          </p:val>
                                        </p:tav>
                                      </p:tavLst>
                                    </p:anim>
                                    <p:anim calcmode="lin" valueType="num">
                                      <p:cBhvr>
                                        <p:cTn id="89" dur="1000" fill="hold"/>
                                        <p:tgtEl>
                                          <p:spTgt spid="20"/>
                                        </p:tgtEl>
                                        <p:attrNameLst>
                                          <p:attrName>style.rotation</p:attrName>
                                        </p:attrNameLst>
                                      </p:cBhvr>
                                      <p:tavLst>
                                        <p:tav tm="0">
                                          <p:val>
                                            <p:fltVal val="90"/>
                                          </p:val>
                                        </p:tav>
                                        <p:tav tm="100000">
                                          <p:val>
                                            <p:fltVal val="0"/>
                                          </p:val>
                                        </p:tav>
                                      </p:tavLst>
                                    </p:anim>
                                    <p:animEffect transition="in" filter="fade">
                                      <p:cBhvr>
                                        <p:cTn id="90" dur="1000"/>
                                        <p:tgtEl>
                                          <p:spTgt spid="20"/>
                                        </p:tgtEl>
                                      </p:cBhvr>
                                    </p:animEffect>
                                  </p:childTnLst>
                                </p:cTn>
                              </p:par>
                              <p:par>
                                <p:cTn id="91" presetID="31" presetClass="entr" presetSubtype="0" fill="hold" nodeType="withEffect">
                                  <p:stCondLst>
                                    <p:cond delay="0"/>
                                  </p:stCondLst>
                                  <p:childTnLst>
                                    <p:set>
                                      <p:cBhvr>
                                        <p:cTn id="92" dur="1" fill="hold">
                                          <p:stCondLst>
                                            <p:cond delay="0"/>
                                          </p:stCondLst>
                                        </p:cTn>
                                        <p:tgtEl>
                                          <p:spTgt spid="40"/>
                                        </p:tgtEl>
                                        <p:attrNameLst>
                                          <p:attrName>style.visibility</p:attrName>
                                        </p:attrNameLst>
                                      </p:cBhvr>
                                      <p:to>
                                        <p:strVal val="visible"/>
                                      </p:to>
                                    </p:set>
                                    <p:anim calcmode="lin" valueType="num">
                                      <p:cBhvr>
                                        <p:cTn id="93" dur="1000" fill="hold"/>
                                        <p:tgtEl>
                                          <p:spTgt spid="40"/>
                                        </p:tgtEl>
                                        <p:attrNameLst>
                                          <p:attrName>ppt_w</p:attrName>
                                        </p:attrNameLst>
                                      </p:cBhvr>
                                      <p:tavLst>
                                        <p:tav tm="0">
                                          <p:val>
                                            <p:fltVal val="0"/>
                                          </p:val>
                                        </p:tav>
                                        <p:tav tm="100000">
                                          <p:val>
                                            <p:strVal val="#ppt_w"/>
                                          </p:val>
                                        </p:tav>
                                      </p:tavLst>
                                    </p:anim>
                                    <p:anim calcmode="lin" valueType="num">
                                      <p:cBhvr>
                                        <p:cTn id="94" dur="1000" fill="hold"/>
                                        <p:tgtEl>
                                          <p:spTgt spid="40"/>
                                        </p:tgtEl>
                                        <p:attrNameLst>
                                          <p:attrName>ppt_h</p:attrName>
                                        </p:attrNameLst>
                                      </p:cBhvr>
                                      <p:tavLst>
                                        <p:tav tm="0">
                                          <p:val>
                                            <p:fltVal val="0"/>
                                          </p:val>
                                        </p:tav>
                                        <p:tav tm="100000">
                                          <p:val>
                                            <p:strVal val="#ppt_h"/>
                                          </p:val>
                                        </p:tav>
                                      </p:tavLst>
                                    </p:anim>
                                    <p:anim calcmode="lin" valueType="num">
                                      <p:cBhvr>
                                        <p:cTn id="95" dur="1000" fill="hold"/>
                                        <p:tgtEl>
                                          <p:spTgt spid="40"/>
                                        </p:tgtEl>
                                        <p:attrNameLst>
                                          <p:attrName>style.rotation</p:attrName>
                                        </p:attrNameLst>
                                      </p:cBhvr>
                                      <p:tavLst>
                                        <p:tav tm="0">
                                          <p:val>
                                            <p:fltVal val="90"/>
                                          </p:val>
                                        </p:tav>
                                        <p:tav tm="100000">
                                          <p:val>
                                            <p:fltVal val="0"/>
                                          </p:val>
                                        </p:tav>
                                      </p:tavLst>
                                    </p:anim>
                                    <p:animEffect transition="in" filter="fade">
                                      <p:cBhvr>
                                        <p:cTn id="96" dur="1000"/>
                                        <p:tgtEl>
                                          <p:spTgt spid="40"/>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9"/>
                                        </p:tgtEl>
                                        <p:attrNameLst>
                                          <p:attrName>style.visibility</p:attrName>
                                        </p:attrNameLst>
                                      </p:cBhvr>
                                      <p:to>
                                        <p:strVal val="visible"/>
                                      </p:to>
                                    </p:set>
                                    <p:animEffect transition="in" filter="fade">
                                      <p:cBhvr>
                                        <p:cTn id="100" dur="1000"/>
                                        <p:tgtEl>
                                          <p:spTgt spid="49"/>
                                        </p:tgtEl>
                                      </p:cBhvr>
                                    </p:animEffect>
                                    <p:anim calcmode="lin" valueType="num">
                                      <p:cBhvr>
                                        <p:cTn id="101" dur="1000" fill="hold"/>
                                        <p:tgtEl>
                                          <p:spTgt spid="49"/>
                                        </p:tgtEl>
                                        <p:attrNameLst>
                                          <p:attrName>ppt_x</p:attrName>
                                        </p:attrNameLst>
                                      </p:cBhvr>
                                      <p:tavLst>
                                        <p:tav tm="0">
                                          <p:val>
                                            <p:strVal val="#ppt_x"/>
                                          </p:val>
                                        </p:tav>
                                        <p:tav tm="100000">
                                          <p:val>
                                            <p:strVal val="#ppt_x"/>
                                          </p:val>
                                        </p:tav>
                                      </p:tavLst>
                                    </p:anim>
                                    <p:anim calcmode="lin" valueType="num">
                                      <p:cBhvr>
                                        <p:cTn id="102"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P spid="51"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377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pP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64646"/>
                </a:solidFill>
                <a:latin typeface="Candara" panose="020E0502030303020204" pitchFamily="34" charset="0"/>
              </a:rPr>
              <a:t> </a:t>
            </a:r>
            <a:br>
              <a:rPr lang="en-US" sz="1400" dirty="0">
                <a:solidFill>
                  <a:srgbClr val="464646"/>
                </a:solidFill>
                <a:latin typeface="Candara" panose="020E0502030303020204" pitchFamily="34" charset="0"/>
              </a:rPr>
            </a:br>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rgbClr val="56595E"/>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 name="Rectangle 1"/>
          <p:cNvSpPr/>
          <p:nvPr/>
        </p:nvSpPr>
        <p:spPr>
          <a:xfrm>
            <a:off x="812800" y="1921964"/>
            <a:ext cx="2619488" cy="2700836"/>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6" name="Rectangle 5"/>
          <p:cNvSpPr/>
          <p:nvPr/>
        </p:nvSpPr>
        <p:spPr>
          <a:xfrm>
            <a:off x="812800" y="1574800"/>
            <a:ext cx="2619488" cy="347164"/>
          </a:xfrm>
          <a:prstGeom prst="rect">
            <a:avLst/>
          </a:prstGeom>
          <a:solidFill>
            <a:srgbClr val="FF2B2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0" name="Rectangle 9"/>
          <p:cNvSpPr/>
          <p:nvPr/>
        </p:nvSpPr>
        <p:spPr>
          <a:xfrm>
            <a:off x="3432288" y="1921964"/>
            <a:ext cx="2619488" cy="2700836"/>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1" name="Rectangle 10"/>
          <p:cNvSpPr/>
          <p:nvPr/>
        </p:nvSpPr>
        <p:spPr>
          <a:xfrm>
            <a:off x="3432288" y="1574800"/>
            <a:ext cx="2619488" cy="347164"/>
          </a:xfrm>
          <a:prstGeom prst="rect">
            <a:avLst/>
          </a:prstGeom>
          <a:solidFill>
            <a:srgbClr val="85C401"/>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2" name="Rectangle 11"/>
          <p:cNvSpPr/>
          <p:nvPr/>
        </p:nvSpPr>
        <p:spPr>
          <a:xfrm>
            <a:off x="6038624" y="1921964"/>
            <a:ext cx="2619488" cy="2700836"/>
          </a:xfrm>
          <a:prstGeom prst="rect">
            <a:avLst/>
          </a:prstGeom>
          <a:blipFill>
            <a:blip r:embed="rId5"/>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3" name="Rectangle 12"/>
          <p:cNvSpPr/>
          <p:nvPr/>
        </p:nvSpPr>
        <p:spPr>
          <a:xfrm>
            <a:off x="6038624" y="1574800"/>
            <a:ext cx="2619488" cy="347164"/>
          </a:xfrm>
          <a:prstGeom prst="rect">
            <a:avLst/>
          </a:prstGeom>
          <a:solidFill>
            <a:srgbClr val="3EB8C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4" name="Rectangle 13"/>
          <p:cNvSpPr/>
          <p:nvPr/>
        </p:nvSpPr>
        <p:spPr>
          <a:xfrm>
            <a:off x="8658112" y="1921964"/>
            <a:ext cx="2619488" cy="2700836"/>
          </a:xfrm>
          <a:prstGeom prst="rect">
            <a:avLst/>
          </a:prstGeom>
          <a:blipFill>
            <a:blip r:embed="rId6"/>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5" name="Rectangle 14"/>
          <p:cNvSpPr/>
          <p:nvPr/>
        </p:nvSpPr>
        <p:spPr>
          <a:xfrm>
            <a:off x="8658112" y="1574800"/>
            <a:ext cx="2619488" cy="347164"/>
          </a:xfrm>
          <a:prstGeom prst="rect">
            <a:avLst/>
          </a:prstGeom>
          <a:solidFill>
            <a:srgbClr val="FFA80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21" name="Text Box 10"/>
          <p:cNvSpPr txBox="1">
            <a:spLocks noChangeArrowheads="1"/>
          </p:cNvSpPr>
          <p:nvPr/>
        </p:nvSpPr>
        <p:spPr bwMode="auto">
          <a:xfrm>
            <a:off x="1025264"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2" name="Text Box 10"/>
          <p:cNvSpPr txBox="1">
            <a:spLocks noChangeArrowheads="1"/>
          </p:cNvSpPr>
          <p:nvPr/>
        </p:nvSpPr>
        <p:spPr bwMode="auto">
          <a:xfrm>
            <a:off x="3644752"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3" name="Text Box 10"/>
          <p:cNvSpPr txBox="1">
            <a:spLocks noChangeArrowheads="1"/>
          </p:cNvSpPr>
          <p:nvPr/>
        </p:nvSpPr>
        <p:spPr bwMode="auto">
          <a:xfrm>
            <a:off x="6251088" y="4969964"/>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4" name="Text Box 10"/>
          <p:cNvSpPr txBox="1">
            <a:spLocks noChangeArrowheads="1"/>
          </p:cNvSpPr>
          <p:nvPr/>
        </p:nvSpPr>
        <p:spPr bwMode="auto">
          <a:xfrm>
            <a:off x="8870576"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a:t>
            </a:r>
          </a:p>
          <a:p>
            <a:pPr algn="ctr" defTabSz="1219170">
              <a:spcBef>
                <a:spcPct val="20000"/>
              </a:spcBef>
              <a:defRPr/>
            </a:pPr>
            <a:r>
              <a:rPr lang="en-US" sz="1200" dirty="0">
                <a:solidFill>
                  <a:srgbClr val="56595E"/>
                </a:solidFill>
                <a:latin typeface="Candara" panose="020E0502030303020204" pitchFamily="34" charset="0"/>
              </a:rPr>
              <a:t>Lorem ipsum dolor sit amet, consectetur adipiscing elit, sed do eiusmod tempor incididunt utdse ut labore et. Lorem ipsum dolor sit amet, consectetur adipiscing elit.</a:t>
            </a:r>
          </a:p>
        </p:txBody>
      </p:sp>
      <p:grpSp>
        <p:nvGrpSpPr>
          <p:cNvPr id="45" name="Group 44"/>
          <p:cNvGrpSpPr/>
          <p:nvPr/>
        </p:nvGrpSpPr>
        <p:grpSpPr>
          <a:xfrm>
            <a:off x="3341511" y="258228"/>
            <a:ext cx="5508978" cy="954108"/>
            <a:chOff x="3341511" y="258228"/>
            <a:chExt cx="5508978" cy="954108"/>
          </a:xfrm>
        </p:grpSpPr>
        <p:sp>
          <p:nvSpPr>
            <p:cNvPr id="46" name="TextBox 45"/>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47" name="TextBox 46"/>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493860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2" presetClass="entr" presetSubtype="4"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750"/>
                            </p:stCondLst>
                            <p:childTnLst>
                              <p:par>
                                <p:cTn id="19" presetID="2" presetClass="entr" presetSubtype="4" fill="hold" grpId="0" nodeType="after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500" fill="hold"/>
                                        <p:tgtEl>
                                          <p:spTgt spid="21"/>
                                        </p:tgtEl>
                                        <p:attrNameLst>
                                          <p:attrName>ppt_x</p:attrName>
                                        </p:attrNameLst>
                                      </p:cBhvr>
                                      <p:tavLst>
                                        <p:tav tm="0">
                                          <p:val>
                                            <p:strVal val="#ppt_x"/>
                                          </p:val>
                                        </p:tav>
                                        <p:tav tm="100000">
                                          <p:val>
                                            <p:strVal val="#ppt_x"/>
                                          </p:val>
                                        </p:tav>
                                      </p:tavLst>
                                    </p:anim>
                                    <p:anim calcmode="lin" valueType="num">
                                      <p:cBhvr additive="base">
                                        <p:cTn id="22" dur="500" fill="hold"/>
                                        <p:tgtEl>
                                          <p:spTgt spid="21"/>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4"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additive="base">
                                        <p:cTn id="26" dur="500" fill="hold"/>
                                        <p:tgtEl>
                                          <p:spTgt spid="11"/>
                                        </p:tgtEl>
                                        <p:attrNameLst>
                                          <p:attrName>ppt_x</p:attrName>
                                        </p:attrNameLst>
                                      </p:cBhvr>
                                      <p:tavLst>
                                        <p:tav tm="0">
                                          <p:val>
                                            <p:strVal val="#ppt_x"/>
                                          </p:val>
                                        </p:tav>
                                        <p:tav tm="100000">
                                          <p:val>
                                            <p:strVal val="#ppt_x"/>
                                          </p:val>
                                        </p:tav>
                                      </p:tavLst>
                                    </p:anim>
                                    <p:anim calcmode="lin" valueType="num">
                                      <p:cBhvr additive="base">
                                        <p:cTn id="27" dur="500" fill="hold"/>
                                        <p:tgtEl>
                                          <p:spTgt spid="11"/>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2" presetClass="entr" presetSubtype="4"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par>
                          <p:cTn id="33" fill="hold">
                            <p:stCondLst>
                              <p:cond delay="3250"/>
                            </p:stCondLst>
                            <p:childTnLst>
                              <p:par>
                                <p:cTn id="34" presetID="2" presetClass="entr" presetSubtype="4" fill="hold" grpId="0"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additive="base">
                                        <p:cTn id="36" dur="500" fill="hold"/>
                                        <p:tgtEl>
                                          <p:spTgt spid="42"/>
                                        </p:tgtEl>
                                        <p:attrNameLst>
                                          <p:attrName>ppt_x</p:attrName>
                                        </p:attrNameLst>
                                      </p:cBhvr>
                                      <p:tavLst>
                                        <p:tav tm="0">
                                          <p:val>
                                            <p:strVal val="#ppt_x"/>
                                          </p:val>
                                        </p:tav>
                                        <p:tav tm="100000">
                                          <p:val>
                                            <p:strVal val="#ppt_x"/>
                                          </p:val>
                                        </p:tav>
                                      </p:tavLst>
                                    </p:anim>
                                    <p:anim calcmode="lin" valueType="num">
                                      <p:cBhvr additive="base">
                                        <p:cTn id="37" dur="500" fill="hold"/>
                                        <p:tgtEl>
                                          <p:spTgt spid="42"/>
                                        </p:tgtEl>
                                        <p:attrNameLst>
                                          <p:attrName>ppt_y</p:attrName>
                                        </p:attrNameLst>
                                      </p:cBhvr>
                                      <p:tavLst>
                                        <p:tav tm="0">
                                          <p:val>
                                            <p:strVal val="1+#ppt_h/2"/>
                                          </p:val>
                                        </p:tav>
                                        <p:tav tm="100000">
                                          <p:val>
                                            <p:strVal val="#ppt_y"/>
                                          </p:val>
                                        </p:tav>
                                      </p:tavLst>
                                    </p:anim>
                                  </p:childTnLst>
                                </p:cTn>
                              </p:par>
                            </p:childTnLst>
                          </p:cTn>
                        </p:par>
                        <p:par>
                          <p:cTn id="38" fill="hold">
                            <p:stCondLst>
                              <p:cond delay="3750"/>
                            </p:stCondLst>
                            <p:childTnLst>
                              <p:par>
                                <p:cTn id="39" presetID="2" presetClass="entr" presetSubtype="4"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additive="base">
                                        <p:cTn id="41" dur="500" fill="hold"/>
                                        <p:tgtEl>
                                          <p:spTgt spid="13"/>
                                        </p:tgtEl>
                                        <p:attrNameLst>
                                          <p:attrName>ppt_x</p:attrName>
                                        </p:attrNameLst>
                                      </p:cBhvr>
                                      <p:tavLst>
                                        <p:tav tm="0">
                                          <p:val>
                                            <p:strVal val="#ppt_x"/>
                                          </p:val>
                                        </p:tav>
                                        <p:tav tm="100000">
                                          <p:val>
                                            <p:strVal val="#ppt_x"/>
                                          </p:val>
                                        </p:tav>
                                      </p:tavLst>
                                    </p:anim>
                                    <p:anim calcmode="lin" valueType="num">
                                      <p:cBhvr additive="base">
                                        <p:cTn id="42" dur="500" fill="hold"/>
                                        <p:tgtEl>
                                          <p:spTgt spid="13"/>
                                        </p:tgtEl>
                                        <p:attrNameLst>
                                          <p:attrName>ppt_y</p:attrName>
                                        </p:attrNameLst>
                                      </p:cBhvr>
                                      <p:tavLst>
                                        <p:tav tm="0">
                                          <p:val>
                                            <p:strVal val="1+#ppt_h/2"/>
                                          </p:val>
                                        </p:tav>
                                        <p:tav tm="100000">
                                          <p:val>
                                            <p:strVal val="#ppt_y"/>
                                          </p:val>
                                        </p:tav>
                                      </p:tavLst>
                                    </p:anim>
                                  </p:childTnLst>
                                </p:cTn>
                              </p:par>
                            </p:childTnLst>
                          </p:cTn>
                        </p:par>
                        <p:par>
                          <p:cTn id="43" fill="hold">
                            <p:stCondLst>
                              <p:cond delay="4250"/>
                            </p:stCondLst>
                            <p:childTnLst>
                              <p:par>
                                <p:cTn id="44" presetID="2" presetClass="entr" presetSubtype="4"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500" fill="hold"/>
                                        <p:tgtEl>
                                          <p:spTgt spid="12"/>
                                        </p:tgtEl>
                                        <p:attrNameLst>
                                          <p:attrName>ppt_x</p:attrName>
                                        </p:attrNameLst>
                                      </p:cBhvr>
                                      <p:tavLst>
                                        <p:tav tm="0">
                                          <p:val>
                                            <p:strVal val="#ppt_x"/>
                                          </p:val>
                                        </p:tav>
                                        <p:tav tm="100000">
                                          <p:val>
                                            <p:strVal val="#ppt_x"/>
                                          </p:val>
                                        </p:tav>
                                      </p:tavLst>
                                    </p:anim>
                                    <p:anim calcmode="lin" valueType="num">
                                      <p:cBhvr additive="base">
                                        <p:cTn id="47" dur="500" fill="hold"/>
                                        <p:tgtEl>
                                          <p:spTgt spid="12"/>
                                        </p:tgtEl>
                                        <p:attrNameLst>
                                          <p:attrName>ppt_y</p:attrName>
                                        </p:attrNameLst>
                                      </p:cBhvr>
                                      <p:tavLst>
                                        <p:tav tm="0">
                                          <p:val>
                                            <p:strVal val="1+#ppt_h/2"/>
                                          </p:val>
                                        </p:tav>
                                        <p:tav tm="100000">
                                          <p:val>
                                            <p:strVal val="#ppt_y"/>
                                          </p:val>
                                        </p:tav>
                                      </p:tavLst>
                                    </p:anim>
                                  </p:childTnLst>
                                </p:cTn>
                              </p:par>
                            </p:childTnLst>
                          </p:cTn>
                        </p:par>
                        <p:par>
                          <p:cTn id="48" fill="hold">
                            <p:stCondLst>
                              <p:cond delay="4750"/>
                            </p:stCondLst>
                            <p:childTnLst>
                              <p:par>
                                <p:cTn id="49" presetID="2" presetClass="entr" presetSubtype="4"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 calcmode="lin" valueType="num">
                                      <p:cBhvr additive="base">
                                        <p:cTn id="51" dur="500" fill="hold"/>
                                        <p:tgtEl>
                                          <p:spTgt spid="43"/>
                                        </p:tgtEl>
                                        <p:attrNameLst>
                                          <p:attrName>ppt_x</p:attrName>
                                        </p:attrNameLst>
                                      </p:cBhvr>
                                      <p:tavLst>
                                        <p:tav tm="0">
                                          <p:val>
                                            <p:strVal val="#ppt_x"/>
                                          </p:val>
                                        </p:tav>
                                        <p:tav tm="100000">
                                          <p:val>
                                            <p:strVal val="#ppt_x"/>
                                          </p:val>
                                        </p:tav>
                                      </p:tavLst>
                                    </p:anim>
                                    <p:anim calcmode="lin" valueType="num">
                                      <p:cBhvr additive="base">
                                        <p:cTn id="52" dur="500" fill="hold"/>
                                        <p:tgtEl>
                                          <p:spTgt spid="43"/>
                                        </p:tgtEl>
                                        <p:attrNameLst>
                                          <p:attrName>ppt_y</p:attrName>
                                        </p:attrNameLst>
                                      </p:cBhvr>
                                      <p:tavLst>
                                        <p:tav tm="0">
                                          <p:val>
                                            <p:strVal val="1+#ppt_h/2"/>
                                          </p:val>
                                        </p:tav>
                                        <p:tav tm="100000">
                                          <p:val>
                                            <p:strVal val="#ppt_y"/>
                                          </p:val>
                                        </p:tav>
                                      </p:tavLst>
                                    </p:anim>
                                  </p:childTnLst>
                                </p:cTn>
                              </p:par>
                            </p:childTnLst>
                          </p:cTn>
                        </p:par>
                        <p:par>
                          <p:cTn id="53" fill="hold">
                            <p:stCondLst>
                              <p:cond delay="5250"/>
                            </p:stCondLst>
                            <p:childTnLst>
                              <p:par>
                                <p:cTn id="54" presetID="2" presetClass="entr" presetSubtype="4"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500" fill="hold"/>
                                        <p:tgtEl>
                                          <p:spTgt spid="15"/>
                                        </p:tgtEl>
                                        <p:attrNameLst>
                                          <p:attrName>ppt_x</p:attrName>
                                        </p:attrNameLst>
                                      </p:cBhvr>
                                      <p:tavLst>
                                        <p:tav tm="0">
                                          <p:val>
                                            <p:strVal val="#ppt_x"/>
                                          </p:val>
                                        </p:tav>
                                        <p:tav tm="100000">
                                          <p:val>
                                            <p:strVal val="#ppt_x"/>
                                          </p:val>
                                        </p:tav>
                                      </p:tavLst>
                                    </p:anim>
                                    <p:anim calcmode="lin" valueType="num">
                                      <p:cBhvr additive="base">
                                        <p:cTn id="57" dur="500" fill="hold"/>
                                        <p:tgtEl>
                                          <p:spTgt spid="15"/>
                                        </p:tgtEl>
                                        <p:attrNameLst>
                                          <p:attrName>ppt_y</p:attrName>
                                        </p:attrNameLst>
                                      </p:cBhvr>
                                      <p:tavLst>
                                        <p:tav tm="0">
                                          <p:val>
                                            <p:strVal val="1+#ppt_h/2"/>
                                          </p:val>
                                        </p:tav>
                                        <p:tav tm="100000">
                                          <p:val>
                                            <p:strVal val="#ppt_y"/>
                                          </p:val>
                                        </p:tav>
                                      </p:tavLst>
                                    </p:anim>
                                  </p:childTnLst>
                                </p:cTn>
                              </p:par>
                            </p:childTnLst>
                          </p:cTn>
                        </p:par>
                        <p:par>
                          <p:cTn id="58" fill="hold">
                            <p:stCondLst>
                              <p:cond delay="5750"/>
                            </p:stCondLst>
                            <p:childTnLst>
                              <p:par>
                                <p:cTn id="59" presetID="2" presetClass="entr" presetSubtype="4"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1+#ppt_h/2"/>
                                          </p:val>
                                        </p:tav>
                                        <p:tav tm="100000">
                                          <p:val>
                                            <p:strVal val="#ppt_y"/>
                                          </p:val>
                                        </p:tav>
                                      </p:tavLst>
                                    </p:anim>
                                  </p:childTnLst>
                                </p:cTn>
                              </p:par>
                            </p:childTnLst>
                          </p:cTn>
                        </p:par>
                        <p:par>
                          <p:cTn id="63" fill="hold">
                            <p:stCondLst>
                              <p:cond delay="6250"/>
                            </p:stCondLst>
                            <p:childTnLst>
                              <p:par>
                                <p:cTn id="64" presetID="2" presetClass="entr" presetSubtype="4" fill="hold" grpId="0" nodeType="after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10" grpId="0" animBg="1"/>
      <p:bldP spid="11" grpId="0" animBg="1"/>
      <p:bldP spid="12" grpId="0" animBg="1"/>
      <p:bldP spid="13" grpId="0" animBg="1"/>
      <p:bldP spid="14" grpId="0" animBg="1"/>
      <p:bldP spid="15" grpId="0" animBg="1"/>
      <p:bldP spid="21" grpId="0"/>
      <p:bldP spid="42" grpId="0"/>
      <p:bldP spid="43" grpId="0"/>
      <p:bldP spid="44"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3175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31750">
            <a:solidFill>
              <a:srgbClr val="85C40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31750">
            <a:solidFill>
              <a:srgbClr val="3EB8C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31750">
            <a:solidFill>
              <a:srgbClr val="FFA80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31750">
            <a:solidFill>
              <a:srgbClr val="01AA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chemeClr val="bg1">
              <a:lumMod val="65000"/>
            </a:schemeClr>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FF2B2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3EB8C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85C40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FFA80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01AA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dirty="0">
                <a:solidFill>
                  <a:srgbClr val="464646"/>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C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85C40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2B2A"/>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01AA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4781C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3EB8C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FFA80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027C9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86371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F2B2A">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48555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Break Time</a:t>
              </a:r>
            </a:p>
            <a:p>
              <a:pPr algn="ctr"/>
              <a:r>
                <a:rPr lang="en-US" sz="2400" b="1" dirty="0">
                  <a:solidFill>
                    <a:srgbClr val="464646"/>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FF2B2A"/>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FFA803"/>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4000" b="-14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790952" y="1653799"/>
            <a:ext cx="4096496" cy="2294037"/>
          </a:xfrm>
          <a:ln w="6350">
            <a:solidFill>
              <a:srgbClr val="FF2B2A"/>
            </a:solidFill>
          </a:ln>
          <a:effectLst>
            <a:outerShdw blurRad="50800" dist="38100" dir="2700000" algn="tl" rotWithShape="0">
              <a:prstClr val="black">
                <a:alpha val="40000"/>
              </a:prstClr>
            </a:outerShdw>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rgbClr val="464646"/>
                </a:solidFill>
                <a:latin typeface="Bernard MT Condensed" panose="02050806060905020404" pitchFamily="18" charset="0"/>
              </a:rPr>
              <a:t>Lorem Ipsum Dolor</a:t>
            </a:r>
          </a:p>
        </p:txBody>
      </p:sp>
      <p:sp>
        <p:nvSpPr>
          <p:cNvPr id="22" name="TextBox 21"/>
          <p:cNvSpPr txBox="1"/>
          <p:nvPr/>
        </p:nvSpPr>
        <p:spPr>
          <a:xfrm>
            <a:off x="888891" y="1772154"/>
            <a:ext cx="4913419" cy="4572000"/>
          </a:xfrm>
          <a:prstGeom prst="rect">
            <a:avLst/>
          </a:prstGeom>
          <a:noFill/>
        </p:spPr>
        <p:txBody>
          <a:bodyPr wrap="square" lIns="0" tIns="0" rIns="0" bIns="0"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rgbClr val="464646"/>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11480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rgbClr val="464646"/>
              </a:solidFill>
              <a:latin typeface="Candara" panose="020E0502030303020204" pitchFamily="34" charset="0"/>
            </a:endParaRPr>
          </a:p>
        </p:txBody>
      </p:sp>
      <p:sp>
        <p:nvSpPr>
          <p:cNvPr id="8" name="TextBox 7"/>
          <p:cNvSpPr txBox="1"/>
          <p:nvPr/>
        </p:nvSpPr>
        <p:spPr>
          <a:xfrm>
            <a:off x="8266291" y="915188"/>
            <a:ext cx="3169353" cy="484632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rgbClr val="464646"/>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967071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C44D5400-8996-4E0D-849F-B7FE2A801C54}"/>
              </a:ext>
            </a:extLst>
          </p:cNvPr>
          <p:cNvSpPr/>
          <p:nvPr/>
        </p:nvSpPr>
        <p:spPr>
          <a:xfrm>
            <a:off x="914400"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a:extLst>
              <a:ext uri="{FF2B5EF4-FFF2-40B4-BE49-F238E27FC236}">
                <a16:creationId xmlns:a16="http://schemas.microsoft.com/office/drawing/2014/main" id="{A2D8B858-9D66-409B-B93E-9496BEC66900}"/>
              </a:ext>
            </a:extLst>
          </p:cNvPr>
          <p:cNvGrpSpPr/>
          <p:nvPr/>
        </p:nvGrpSpPr>
        <p:grpSpPr>
          <a:xfrm>
            <a:off x="914400" y="1548384"/>
            <a:ext cx="3124200" cy="1088295"/>
            <a:chOff x="914400" y="1548384"/>
            <a:chExt cx="3124200" cy="1088295"/>
          </a:xfrm>
        </p:grpSpPr>
        <p:sp>
          <p:nvSpPr>
            <p:cNvPr id="11" name="Freeform: Shape 10">
              <a:extLst>
                <a:ext uri="{FF2B5EF4-FFF2-40B4-BE49-F238E27FC236}">
                  <a16:creationId xmlns:a16="http://schemas.microsoft.com/office/drawing/2014/main" id="{5CE0D16C-3AFD-4263-BAA3-8D4552FC5834}"/>
                </a:ext>
              </a:extLst>
            </p:cNvPr>
            <p:cNvSpPr/>
            <p:nvPr/>
          </p:nvSpPr>
          <p:spPr>
            <a:xfrm>
              <a:off x="914400"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C12DE54-ACF0-4C43-BC46-A3DA89D50AE8}"/>
                </a:ext>
              </a:extLst>
            </p:cNvPr>
            <p:cNvSpPr txBox="1"/>
            <p:nvPr/>
          </p:nvSpPr>
          <p:spPr>
            <a:xfrm>
              <a:off x="1242060"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3" name="Graphic 12" descr="Microscope">
              <a:extLst>
                <a:ext uri="{FF2B5EF4-FFF2-40B4-BE49-F238E27FC236}">
                  <a16:creationId xmlns:a16="http://schemas.microsoft.com/office/drawing/2014/main" id="{3EFA3AF5-277D-4245-A458-8E3643D17CE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0760" y="1658112"/>
              <a:ext cx="411480" cy="411480"/>
            </a:xfrm>
            <a:prstGeom prst="rect">
              <a:avLst/>
            </a:prstGeom>
          </p:spPr>
        </p:pic>
      </p:grpSp>
      <p:sp>
        <p:nvSpPr>
          <p:cNvPr id="16" name="TextBox 15">
            <a:extLst>
              <a:ext uri="{FF2B5EF4-FFF2-40B4-BE49-F238E27FC236}">
                <a16:creationId xmlns:a16="http://schemas.microsoft.com/office/drawing/2014/main" id="{0C5777FD-7FC0-4504-A172-DE99B920D972}"/>
              </a:ext>
            </a:extLst>
          </p:cNvPr>
          <p:cNvSpPr txBox="1"/>
          <p:nvPr/>
        </p:nvSpPr>
        <p:spPr>
          <a:xfrm>
            <a:off x="1049378" y="2766419"/>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58DF077F-6E8A-464B-AF93-95E19E767852}"/>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a:t>
            </a:r>
          </a:p>
          <a:p>
            <a:pPr algn="ctr"/>
            <a:endParaRPr lang="en-US" dirty="0">
              <a:solidFill>
                <a:srgbClr val="464646"/>
              </a:solidFill>
              <a:latin typeface="Candara" panose="020E0502030303020204" pitchFamily="34" charset="0"/>
            </a:endParaRPr>
          </a:p>
        </p:txBody>
      </p:sp>
      <p:cxnSp>
        <p:nvCxnSpPr>
          <p:cNvPr id="18" name="Straight Connector 17">
            <a:extLst>
              <a:ext uri="{FF2B5EF4-FFF2-40B4-BE49-F238E27FC236}">
                <a16:creationId xmlns:a16="http://schemas.microsoft.com/office/drawing/2014/main" id="{3367AA96-629F-4C74-BA20-75E2EF26766F}"/>
              </a:ext>
            </a:extLst>
          </p:cNvPr>
          <p:cNvCxnSpPr/>
          <p:nvPr/>
        </p:nvCxnSpPr>
        <p:spPr>
          <a:xfrm>
            <a:off x="3407136" y="5486400"/>
            <a:ext cx="5486400" cy="0"/>
          </a:xfrm>
          <a:prstGeom prst="line">
            <a:avLst/>
          </a:prstGeom>
          <a:ln w="9525">
            <a:solidFill>
              <a:srgbClr val="56595E"/>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37774B2-2511-4DA0-8E38-E0C9968D311F}"/>
              </a:ext>
            </a:extLst>
          </p:cNvPr>
          <p:cNvSpPr txBox="1"/>
          <p:nvPr/>
        </p:nvSpPr>
        <p:spPr>
          <a:xfrm>
            <a:off x="1048086" y="5562600"/>
            <a:ext cx="10204500" cy="1317284"/>
          </a:xfrm>
          <a:prstGeom prst="rect">
            <a:avLst/>
          </a:prstGeom>
          <a:noFill/>
        </p:spPr>
        <p:txBody>
          <a:bodyPr wrap="square" rtlCol="0">
            <a:spAutoFit/>
          </a:bodyPr>
          <a:lstStyle/>
          <a:p>
            <a:pPr algn="ctr"/>
            <a:r>
              <a:rPr lang="en-US" dirty="0">
                <a:solidFill>
                  <a:srgbClr val="464646"/>
                </a:solidFill>
                <a:latin typeface="Bernard MT Condensed" panose="02050806060905020404" pitchFamily="18" charset="0"/>
              </a:rPr>
              <a:t>LOREM IPSUM</a:t>
            </a:r>
          </a:p>
          <a:p>
            <a:pPr algn="ct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64646"/>
              </a:solidFill>
              <a:latin typeface="Candara" panose="020E0502030303020204" pitchFamily="34" charset="0"/>
            </a:endParaRPr>
          </a:p>
        </p:txBody>
      </p:sp>
      <p:sp>
        <p:nvSpPr>
          <p:cNvPr id="30" name="Freeform: Shape 29">
            <a:extLst>
              <a:ext uri="{FF2B5EF4-FFF2-40B4-BE49-F238E27FC236}">
                <a16:creationId xmlns:a16="http://schemas.microsoft.com/office/drawing/2014/main" id="{D1C3DF22-C49E-4115-A459-DB490A105DA8}"/>
              </a:ext>
            </a:extLst>
          </p:cNvPr>
          <p:cNvSpPr/>
          <p:nvPr/>
        </p:nvSpPr>
        <p:spPr>
          <a:xfrm>
            <a:off x="4572002"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134216FE-B082-4D0A-B784-FFF290B0086B}"/>
              </a:ext>
            </a:extLst>
          </p:cNvPr>
          <p:cNvSpPr txBox="1"/>
          <p:nvPr/>
        </p:nvSpPr>
        <p:spPr>
          <a:xfrm>
            <a:off x="4706980"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32" name="Freeform: Shape 31">
            <a:extLst>
              <a:ext uri="{FF2B5EF4-FFF2-40B4-BE49-F238E27FC236}">
                <a16:creationId xmlns:a16="http://schemas.microsoft.com/office/drawing/2014/main" id="{EFEA734D-64DF-4A8B-A3F3-4FC1FF3853FF}"/>
              </a:ext>
            </a:extLst>
          </p:cNvPr>
          <p:cNvSpPr/>
          <p:nvPr/>
        </p:nvSpPr>
        <p:spPr>
          <a:xfrm>
            <a:off x="8229604" y="1550834"/>
            <a:ext cx="3124200" cy="3554566"/>
          </a:xfrm>
          <a:custGeom>
            <a:avLst/>
            <a:gdLst>
              <a:gd name="connsiteX0" fmla="*/ 1562100 w 3124200"/>
              <a:gd name="connsiteY0" fmla="*/ 0 h 3554566"/>
              <a:gd name="connsiteX1" fmla="*/ 2345945 w 3124200"/>
              <a:gd name="connsiteY1" fmla="*/ 425901 h 3554566"/>
              <a:gd name="connsiteX2" fmla="*/ 2358513 w 3124200"/>
              <a:gd name="connsiteY2" fmla="*/ 509016 h 3554566"/>
              <a:gd name="connsiteX3" fmla="*/ 3124200 w 3124200"/>
              <a:gd name="connsiteY3" fmla="*/ 509016 h 3554566"/>
              <a:gd name="connsiteX4" fmla="*/ 3124200 w 3124200"/>
              <a:gd name="connsiteY4" fmla="*/ 966216 h 3554566"/>
              <a:gd name="connsiteX5" fmla="*/ 3124200 w 3124200"/>
              <a:gd name="connsiteY5" fmla="*/ 1088295 h 3554566"/>
              <a:gd name="connsiteX6" fmla="*/ 3124200 w 3124200"/>
              <a:gd name="connsiteY6" fmla="*/ 3554566 h 3554566"/>
              <a:gd name="connsiteX7" fmla="*/ 0 w 3124200"/>
              <a:gd name="connsiteY7" fmla="*/ 3554566 h 3554566"/>
              <a:gd name="connsiteX8" fmla="*/ 0 w 3124200"/>
              <a:gd name="connsiteY8" fmla="*/ 1088295 h 3554566"/>
              <a:gd name="connsiteX9" fmla="*/ 0 w 3124200"/>
              <a:gd name="connsiteY9" fmla="*/ 966216 h 3554566"/>
              <a:gd name="connsiteX10" fmla="*/ 0 w 3124200"/>
              <a:gd name="connsiteY10" fmla="*/ 509016 h 3554566"/>
              <a:gd name="connsiteX11" fmla="*/ 765687 w 3124200"/>
              <a:gd name="connsiteY11" fmla="*/ 509016 h 3554566"/>
              <a:gd name="connsiteX12" fmla="*/ 778255 w 3124200"/>
              <a:gd name="connsiteY12" fmla="*/ 425901 h 3554566"/>
              <a:gd name="connsiteX13" fmla="*/ 1562100 w 3124200"/>
              <a:gd name="connsiteY13" fmla="*/ 0 h 3554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4566">
                <a:moveTo>
                  <a:pt x="1562100" y="0"/>
                </a:moveTo>
                <a:cubicBezTo>
                  <a:pt x="1948748" y="0"/>
                  <a:pt x="2271339" y="182840"/>
                  <a:pt x="2345945" y="425901"/>
                </a:cubicBezTo>
                <a:lnTo>
                  <a:pt x="2358513" y="509016"/>
                </a:lnTo>
                <a:lnTo>
                  <a:pt x="3124200" y="509016"/>
                </a:lnTo>
                <a:lnTo>
                  <a:pt x="3124200" y="966216"/>
                </a:lnTo>
                <a:lnTo>
                  <a:pt x="3124200" y="1088295"/>
                </a:lnTo>
                <a:lnTo>
                  <a:pt x="3124200" y="3554566"/>
                </a:lnTo>
                <a:lnTo>
                  <a:pt x="0" y="355456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5F22D8B-4794-433D-A030-540CBABDDE22}"/>
              </a:ext>
            </a:extLst>
          </p:cNvPr>
          <p:cNvSpPr txBox="1"/>
          <p:nvPr/>
        </p:nvSpPr>
        <p:spPr>
          <a:xfrm>
            <a:off x="8364582"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34" name="Group 33">
            <a:extLst>
              <a:ext uri="{FF2B5EF4-FFF2-40B4-BE49-F238E27FC236}">
                <a16:creationId xmlns:a16="http://schemas.microsoft.com/office/drawing/2014/main" id="{F1577F28-6C7D-493C-AD04-3C5B4A8720DD}"/>
              </a:ext>
            </a:extLst>
          </p:cNvPr>
          <p:cNvGrpSpPr/>
          <p:nvPr/>
        </p:nvGrpSpPr>
        <p:grpSpPr>
          <a:xfrm>
            <a:off x="4572002" y="1548384"/>
            <a:ext cx="3124200" cy="1088295"/>
            <a:chOff x="4572002" y="1548384"/>
            <a:chExt cx="3124200" cy="1088295"/>
          </a:xfrm>
        </p:grpSpPr>
        <p:sp>
          <p:nvSpPr>
            <p:cNvPr id="21" name="Freeform: Shape 20">
              <a:extLst>
                <a:ext uri="{FF2B5EF4-FFF2-40B4-BE49-F238E27FC236}">
                  <a16:creationId xmlns:a16="http://schemas.microsoft.com/office/drawing/2014/main" id="{2846A665-69A9-40D4-830F-EA4789AABBD2}"/>
                </a:ext>
              </a:extLst>
            </p:cNvPr>
            <p:cNvSpPr/>
            <p:nvPr/>
          </p:nvSpPr>
          <p:spPr>
            <a:xfrm>
              <a:off x="4572002"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9F56E856-E8E1-4B45-8FD3-5A875D6B0A3D}"/>
                </a:ext>
              </a:extLst>
            </p:cNvPr>
            <p:cNvSpPr txBox="1"/>
            <p:nvPr/>
          </p:nvSpPr>
          <p:spPr>
            <a:xfrm>
              <a:off x="4899662"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4" name="Graphic 13" descr="Beaker">
              <a:extLst>
                <a:ext uri="{FF2B5EF4-FFF2-40B4-BE49-F238E27FC236}">
                  <a16:creationId xmlns:a16="http://schemas.microsoft.com/office/drawing/2014/main" id="{DB83AC4A-82E5-4810-89B3-6CE0515B316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880002" y="1616810"/>
              <a:ext cx="431995" cy="431995"/>
            </a:xfrm>
            <a:prstGeom prst="rect">
              <a:avLst/>
            </a:prstGeom>
          </p:spPr>
        </p:pic>
      </p:grpSp>
      <p:grpSp>
        <p:nvGrpSpPr>
          <p:cNvPr id="35" name="Group 34">
            <a:extLst>
              <a:ext uri="{FF2B5EF4-FFF2-40B4-BE49-F238E27FC236}">
                <a16:creationId xmlns:a16="http://schemas.microsoft.com/office/drawing/2014/main" id="{3876A1EB-6224-46C4-8FF7-431948970D37}"/>
              </a:ext>
            </a:extLst>
          </p:cNvPr>
          <p:cNvGrpSpPr/>
          <p:nvPr/>
        </p:nvGrpSpPr>
        <p:grpSpPr>
          <a:xfrm>
            <a:off x="8229604" y="1550834"/>
            <a:ext cx="3124200" cy="1088295"/>
            <a:chOff x="8229604" y="1550834"/>
            <a:chExt cx="3124200" cy="1088295"/>
          </a:xfrm>
        </p:grpSpPr>
        <p:sp>
          <p:nvSpPr>
            <p:cNvPr id="25" name="Freeform: Shape 24">
              <a:extLst>
                <a:ext uri="{FF2B5EF4-FFF2-40B4-BE49-F238E27FC236}">
                  <a16:creationId xmlns:a16="http://schemas.microsoft.com/office/drawing/2014/main" id="{C19DD65A-E9E3-47ED-8415-267AA6FC15DE}"/>
                </a:ext>
              </a:extLst>
            </p:cNvPr>
            <p:cNvSpPr/>
            <p:nvPr/>
          </p:nvSpPr>
          <p:spPr>
            <a:xfrm>
              <a:off x="8229604" y="155083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0730F6E6-BE6F-46EF-933B-37C8E70D8D2E}"/>
                </a:ext>
              </a:extLst>
            </p:cNvPr>
            <p:cNvSpPr txBox="1"/>
            <p:nvPr/>
          </p:nvSpPr>
          <p:spPr>
            <a:xfrm>
              <a:off x="8557264" y="218177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5" name="Graphic 14" descr="Medicine">
              <a:extLst>
                <a:ext uri="{FF2B5EF4-FFF2-40B4-BE49-F238E27FC236}">
                  <a16:creationId xmlns:a16="http://schemas.microsoft.com/office/drawing/2014/main" id="{42F87914-F289-4546-8595-2777CB10611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575706" y="1665143"/>
              <a:ext cx="431995" cy="431995"/>
            </a:xfrm>
            <a:prstGeom prst="rect">
              <a:avLst/>
            </a:prstGeom>
          </p:spPr>
        </p:pic>
      </p:grpSp>
    </p:spTree>
    <p:extLst>
      <p:ext uri="{BB962C8B-B14F-4D97-AF65-F5344CB8AC3E}">
        <p14:creationId xmlns:p14="http://schemas.microsoft.com/office/powerpoint/2010/main" val="3161265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2" presetClass="entr" presetSubtype="1"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up)">
                                      <p:cBhvr>
                                        <p:cTn id="17" dur="500"/>
                                        <p:tgtEl>
                                          <p:spTgt spid="33"/>
                                        </p:tgtEl>
                                      </p:cBhvr>
                                    </p:animEffect>
                                  </p:childTnLst>
                                </p:cTn>
                              </p:par>
                            </p:childTnLst>
                          </p:cTn>
                        </p:par>
                        <p:par>
                          <p:cTn id="18" fill="hold">
                            <p:stCondLst>
                              <p:cond delay="2500"/>
                            </p:stCondLst>
                            <p:childTnLst>
                              <p:par>
                                <p:cTn id="19" presetID="22" presetClass="entr" presetSubtype="1"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up)">
                                      <p:cBhvr>
                                        <p:cTn id="21" dur="1000"/>
                                        <p:tgtEl>
                                          <p:spTgt spid="16"/>
                                        </p:tgtEl>
                                      </p:cBhvr>
                                    </p:animEffect>
                                  </p:childTnLst>
                                </p:cTn>
                              </p:par>
                            </p:childTnLst>
                          </p:cTn>
                        </p:par>
                        <p:par>
                          <p:cTn id="22" fill="hold">
                            <p:stCondLst>
                              <p:cond delay="3500"/>
                            </p:stCondLst>
                            <p:childTnLst>
                              <p:par>
                                <p:cTn id="23" presetID="42"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1000"/>
                                        <p:tgtEl>
                                          <p:spTgt spid="30"/>
                                        </p:tgtEl>
                                      </p:cBhvr>
                                    </p:animEffect>
                                    <p:anim calcmode="lin" valueType="num">
                                      <p:cBhvr>
                                        <p:cTn id="26" dur="1000" fill="hold"/>
                                        <p:tgtEl>
                                          <p:spTgt spid="30"/>
                                        </p:tgtEl>
                                        <p:attrNameLst>
                                          <p:attrName>ppt_x</p:attrName>
                                        </p:attrNameLst>
                                      </p:cBhvr>
                                      <p:tavLst>
                                        <p:tav tm="0">
                                          <p:val>
                                            <p:strVal val="#ppt_x"/>
                                          </p:val>
                                        </p:tav>
                                        <p:tav tm="100000">
                                          <p:val>
                                            <p:strVal val="#ppt_x"/>
                                          </p:val>
                                        </p:tav>
                                      </p:tavLst>
                                    </p:anim>
                                    <p:anim calcmode="lin" valueType="num">
                                      <p:cBhvr>
                                        <p:cTn id="27" dur="1000" fill="hold"/>
                                        <p:tgtEl>
                                          <p:spTgt spid="30"/>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1"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up)">
                                      <p:cBhvr>
                                        <p:cTn id="31" dur="500"/>
                                        <p:tgtEl>
                                          <p:spTgt spid="34"/>
                                        </p:tgtEl>
                                      </p:cBhvr>
                                    </p:animEffect>
                                  </p:childTnLst>
                                </p:cTn>
                              </p:par>
                            </p:childTnLst>
                          </p:cTn>
                        </p:par>
                        <p:par>
                          <p:cTn id="32" fill="hold">
                            <p:stCondLst>
                              <p:cond delay="5000"/>
                            </p:stCondLst>
                            <p:childTnLst>
                              <p:par>
                                <p:cTn id="33" presetID="22" presetClass="entr" presetSubtype="1"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up)">
                                      <p:cBhvr>
                                        <p:cTn id="35" dur="1000"/>
                                        <p:tgtEl>
                                          <p:spTgt spid="23"/>
                                        </p:tgtEl>
                                      </p:cBhvr>
                                    </p:animEffect>
                                  </p:childTnLst>
                                </p:cTn>
                              </p:par>
                            </p:childTnLst>
                          </p:cTn>
                        </p:par>
                        <p:par>
                          <p:cTn id="36" fill="hold">
                            <p:stCondLst>
                              <p:cond delay="6000"/>
                            </p:stCondLst>
                            <p:childTnLst>
                              <p:par>
                                <p:cTn id="37" presetID="42" presetClass="entr" presetSubtype="0" fill="hold" grpId="0"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1000"/>
                                        <p:tgtEl>
                                          <p:spTgt spid="32"/>
                                        </p:tgtEl>
                                      </p:cBhvr>
                                    </p:animEffect>
                                    <p:anim calcmode="lin" valueType="num">
                                      <p:cBhvr>
                                        <p:cTn id="40" dur="1000" fill="hold"/>
                                        <p:tgtEl>
                                          <p:spTgt spid="32"/>
                                        </p:tgtEl>
                                        <p:attrNameLst>
                                          <p:attrName>ppt_x</p:attrName>
                                        </p:attrNameLst>
                                      </p:cBhvr>
                                      <p:tavLst>
                                        <p:tav tm="0">
                                          <p:val>
                                            <p:strVal val="#ppt_x"/>
                                          </p:val>
                                        </p:tav>
                                        <p:tav tm="100000">
                                          <p:val>
                                            <p:strVal val="#ppt_x"/>
                                          </p:val>
                                        </p:tav>
                                      </p:tavLst>
                                    </p:anim>
                                    <p:anim calcmode="lin" valueType="num">
                                      <p:cBhvr>
                                        <p:cTn id="41" dur="1000" fill="hold"/>
                                        <p:tgtEl>
                                          <p:spTgt spid="32"/>
                                        </p:tgtEl>
                                        <p:attrNameLst>
                                          <p:attrName>ppt_y</p:attrName>
                                        </p:attrNameLst>
                                      </p:cBhvr>
                                      <p:tavLst>
                                        <p:tav tm="0">
                                          <p:val>
                                            <p:strVal val="#ppt_y+.1"/>
                                          </p:val>
                                        </p:tav>
                                        <p:tav tm="100000">
                                          <p:val>
                                            <p:strVal val="#ppt_y"/>
                                          </p:val>
                                        </p:tav>
                                      </p:tavLst>
                                    </p:anim>
                                  </p:childTnLst>
                                </p:cTn>
                              </p:par>
                            </p:childTnLst>
                          </p:cTn>
                        </p:par>
                        <p:par>
                          <p:cTn id="42" fill="hold">
                            <p:stCondLst>
                              <p:cond delay="7000"/>
                            </p:stCondLst>
                            <p:childTnLst>
                              <p:par>
                                <p:cTn id="43" presetID="22" presetClass="entr" presetSubtype="1"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up)">
                                      <p:cBhvr>
                                        <p:cTn id="45" dur="500"/>
                                        <p:tgtEl>
                                          <p:spTgt spid="35"/>
                                        </p:tgtEl>
                                      </p:cBhvr>
                                    </p:animEffect>
                                  </p:childTnLst>
                                </p:cTn>
                              </p:par>
                            </p:childTnLst>
                          </p:cTn>
                        </p:par>
                        <p:par>
                          <p:cTn id="46" fill="hold">
                            <p:stCondLst>
                              <p:cond delay="7500"/>
                            </p:stCondLst>
                            <p:childTnLst>
                              <p:par>
                                <p:cTn id="47" presetID="22" presetClass="entr" presetSubtype="1"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up)">
                                      <p:cBhvr>
                                        <p:cTn id="49" dur="1000"/>
                                        <p:tgtEl>
                                          <p:spTgt spid="27"/>
                                        </p:tgtEl>
                                      </p:cBhvr>
                                    </p:animEffect>
                                  </p:childTnLst>
                                </p:cTn>
                              </p:par>
                            </p:childTnLst>
                          </p:cTn>
                        </p:par>
                        <p:par>
                          <p:cTn id="50" fill="hold">
                            <p:stCondLst>
                              <p:cond delay="8500"/>
                            </p:stCondLst>
                            <p:childTnLst>
                              <p:par>
                                <p:cTn id="51" presetID="16" presetClass="entr" presetSubtype="37"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barn(outVertical)">
                                      <p:cBhvr>
                                        <p:cTn id="53" dur="1000"/>
                                        <p:tgtEl>
                                          <p:spTgt spid="18"/>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anim calcmode="lin" valueType="num">
                                      <p:cBhvr>
                                        <p:cTn id="57" dur="1000" fill="hold"/>
                                        <p:tgtEl>
                                          <p:spTgt spid="19"/>
                                        </p:tgtEl>
                                        <p:attrNameLst>
                                          <p:attrName>ppt_x</p:attrName>
                                        </p:attrNameLst>
                                      </p:cBhvr>
                                      <p:tavLst>
                                        <p:tav tm="0">
                                          <p:val>
                                            <p:strVal val="#ppt_x"/>
                                          </p:val>
                                        </p:tav>
                                        <p:tav tm="100000">
                                          <p:val>
                                            <p:strVal val="#ppt_x"/>
                                          </p:val>
                                        </p:tav>
                                      </p:tavLst>
                                    </p:anim>
                                    <p:anim calcmode="lin" valueType="num">
                                      <p:cBhvr>
                                        <p:cTn id="5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6" grpId="0"/>
      <p:bldP spid="17" grpId="0"/>
      <p:bldP spid="19" grpId="0"/>
      <p:bldP spid="30" grpId="0" animBg="1"/>
      <p:bldP spid="23" grpId="0"/>
      <p:bldP spid="32" grpId="0" animBg="1"/>
      <p:bldP spid="2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019308" y="678873"/>
            <a:ext cx="27432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38441"/>
            </a:xfrm>
            <a:prstGeom prst="rect">
              <a:avLst/>
            </a:prstGeom>
            <a:noFill/>
          </p:spPr>
          <p:txBody>
            <a:bodyPr wrap="square" rtlCol="0">
              <a:spAutoFit/>
            </a:bodyPr>
            <a:lstStyle/>
            <a:p>
              <a:pPr algn="ctr"/>
              <a:r>
                <a:rPr lang="en-US" sz="1600" dirty="0">
                  <a:solidFill>
                    <a:srgbClr val="FF2B2A"/>
                  </a:solidFill>
                  <a:latin typeface="Bernard MT Condensed" panose="02050806060905020404" pitchFamily="18" charset="0"/>
                </a:rPr>
                <a:t>Lorem Ipsum</a:t>
              </a:r>
            </a:p>
          </p:txBody>
        </p:sp>
      </p:grpSp>
      <p:sp>
        <p:nvSpPr>
          <p:cNvPr id="20" name="TextBox 19"/>
          <p:cNvSpPr txBox="1"/>
          <p:nvPr/>
        </p:nvSpPr>
        <p:spPr>
          <a:xfrm>
            <a:off x="749850" y="2279296"/>
            <a:ext cx="4111979" cy="347472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38441"/>
            </a:xfrm>
            <a:prstGeom prst="rect">
              <a:avLst/>
            </a:prstGeom>
            <a:noFill/>
          </p:spPr>
          <p:txBody>
            <a:bodyPr wrap="square" rtlCol="0">
              <a:spAutoFit/>
            </a:bodyPr>
            <a:lstStyle/>
            <a:p>
              <a:pPr algn="ctr"/>
              <a:r>
                <a:rPr lang="en-US" sz="1600" dirty="0">
                  <a:solidFill>
                    <a:srgbClr val="3EB8CD"/>
                  </a:solidFill>
                  <a:latin typeface="Bernard MT Condensed" panose="02050806060905020404" pitchFamily="18" charset="0"/>
                </a:rPr>
                <a:t>Lorem Ipsum</a:t>
              </a:r>
            </a:p>
          </p:txBody>
        </p:sp>
      </p:grpSp>
    </p:spTree>
    <p:extLst>
      <p:ext uri="{BB962C8B-B14F-4D97-AF65-F5344CB8AC3E}">
        <p14:creationId xmlns:p14="http://schemas.microsoft.com/office/powerpoint/2010/main" val="4097964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634694" y="408174"/>
            <a:ext cx="4291971" cy="1050926"/>
            <a:chOff x="3341511" y="258228"/>
            <a:chExt cx="5508978" cy="1050926"/>
          </a:xfrm>
        </p:grpSpPr>
        <p:sp>
          <p:nvSpPr>
            <p:cNvPr id="6" name="TextBox 5"/>
            <p:cNvSpPr txBox="1"/>
            <p:nvPr/>
          </p:nvSpPr>
          <p:spPr>
            <a:xfrm>
              <a:off x="3341511" y="258228"/>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7" name="TextBox 6"/>
            <p:cNvSpPr txBox="1"/>
            <p:nvPr/>
          </p:nvSpPr>
          <p:spPr>
            <a:xfrm>
              <a:off x="3430429" y="939822"/>
              <a:ext cx="3872820"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8" name="TextBox 7"/>
          <p:cNvSpPr txBox="1"/>
          <p:nvPr/>
        </p:nvSpPr>
        <p:spPr>
          <a:xfrm>
            <a:off x="1333948" y="1947058"/>
            <a:ext cx="9714156" cy="461664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457200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sz="1400" dirty="0">
              <a:solidFill>
                <a:srgbClr val="56595E"/>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 Here</a:t>
              </a:r>
            </a:p>
          </p:txBody>
        </p:sp>
      </p:grpSp>
    </p:spTree>
    <p:extLst>
      <p:ext uri="{BB962C8B-B14F-4D97-AF65-F5344CB8AC3E}">
        <p14:creationId xmlns:p14="http://schemas.microsoft.com/office/powerpoint/2010/main" val="2325613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a:t>
            </a:r>
            <a:endParaRPr lang="en-US" dirty="0">
              <a:solidFill>
                <a:srgbClr val="464646"/>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295895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464646"/>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F2B2A"/>
                </a:solidFill>
              </a:rPr>
              <a:t>John Doe</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F2B2A"/>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464646"/>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85C401"/>
                </a:solidFill>
              </a:rPr>
              <a:t>John Doe</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85C40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464646"/>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3EB8CD"/>
                </a:solidFill>
              </a:rPr>
              <a:t>Jane Doe</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3EB8CD"/>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464646"/>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781CB"/>
                </a:solidFill>
              </a:rPr>
              <a:t>Jane Doe</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01AA8D"/>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b="1" dirty="0">
                <a:solidFill>
                  <a:schemeClr val="bg2">
                    <a:lumMod val="25000"/>
                  </a:schemeClr>
                </a:solidFill>
                <a:latin typeface="Candara" panose="020E0502030303020204" pitchFamily="34"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2">
                    <a:lumMod val="25000"/>
                  </a:schemeClr>
                </a:solidFill>
              </a:rPr>
              <a:t>COLOR SET 40</a:t>
            </a:r>
          </a:p>
        </p:txBody>
      </p:sp>
      <p:sp>
        <p:nvSpPr>
          <p:cNvPr id="3" name="Subtitle 2"/>
          <p:cNvSpPr>
            <a:spLocks noGrp="1"/>
          </p:cNvSpPr>
          <p:nvPr>
            <p:ph type="subTitle" idx="1"/>
          </p:nvPr>
        </p:nvSpPr>
        <p:spPr/>
        <p:txBody>
          <a:bodyPr>
            <a:noAutofit/>
          </a:bodyPr>
          <a:lstStyle/>
          <a:p>
            <a:r>
              <a:rPr lang="en-US" sz="2000" dirty="0">
                <a:solidFill>
                  <a:schemeClr val="bg2">
                    <a:lumMod val="25000"/>
                  </a:schemeClr>
                </a:solidFill>
                <a:latin typeface="Candara" panose="020E0502030303020204" pitchFamily="34" charset="0"/>
              </a:rPr>
              <a:t>To find and download more slides for this color set, navigate to our PowerPoint website, then click the “</a:t>
            </a:r>
            <a:r>
              <a:rPr lang="en-US" sz="2000" b="1" dirty="0">
                <a:solidFill>
                  <a:schemeClr val="bg2">
                    <a:lumMod val="25000"/>
                  </a:schemeClr>
                </a:solidFill>
                <a:latin typeface="Candara" panose="020E0502030303020204" pitchFamily="34" charset="0"/>
              </a:rPr>
              <a:t>PowerPoint Slides &gt;&gt; Slide Color Sets</a:t>
            </a:r>
            <a:r>
              <a:rPr lang="en-US" sz="2000" dirty="0">
                <a:solidFill>
                  <a:schemeClr val="bg2">
                    <a:lumMod val="25000"/>
                  </a:schemeClr>
                </a:solidFill>
                <a:latin typeface="Candara" panose="020E0502030303020204" pitchFamily="34" charset="0"/>
              </a:rPr>
              <a:t>” in the main menu (also linked below). Then click the appropriate color set that matches this slide.</a:t>
            </a:r>
          </a:p>
          <a:p>
            <a:endParaRPr lang="en-US" sz="2000" dirty="0">
              <a:solidFill>
                <a:schemeClr val="bg2">
                  <a:lumMod val="25000"/>
                </a:schemeClr>
              </a:solidFill>
              <a:latin typeface="Candara" panose="020E0502030303020204" pitchFamily="34" charset="0"/>
            </a:endParaRPr>
          </a:p>
          <a:p>
            <a:r>
              <a:rPr lang="en-US" sz="2000" b="1" dirty="0">
                <a:solidFill>
                  <a:schemeClr val="bg2">
                    <a:lumMod val="25000"/>
                  </a:schemeClr>
                </a:solidFill>
                <a:latin typeface="Candara" panose="020E0502030303020204" pitchFamily="34" charset="0"/>
              </a:rPr>
              <a:t> http://slides.sage-fox.com/color-sets/</a:t>
            </a:r>
          </a:p>
        </p:txBody>
      </p:sp>
      <p:grpSp>
        <p:nvGrpSpPr>
          <p:cNvPr id="15" name="Group 14"/>
          <p:cNvGrpSpPr/>
          <p:nvPr/>
        </p:nvGrpSpPr>
        <p:grpSpPr>
          <a:xfrm>
            <a:off x="4644509" y="2083850"/>
            <a:ext cx="2902982" cy="464626"/>
            <a:chOff x="2696380" y="6137360"/>
            <a:chExt cx="2902982" cy="464626"/>
          </a:xfrm>
        </p:grpSpPr>
        <p:sp>
          <p:nvSpPr>
            <p:cNvPr id="27" name="Rectangle 26"/>
            <p:cNvSpPr/>
            <p:nvPr userDrawn="1"/>
          </p:nvSpPr>
          <p:spPr>
            <a:xfrm>
              <a:off x="2696380" y="6137360"/>
              <a:ext cx="2819401"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nvGrpSpPr>
            <p:cNvPr id="28" name="Group 27"/>
            <p:cNvGrpSpPr/>
            <p:nvPr/>
          </p:nvGrpSpPr>
          <p:grpSpPr>
            <a:xfrm>
              <a:off x="2771745" y="6150580"/>
              <a:ext cx="1490427" cy="419533"/>
              <a:chOff x="2771745" y="6150580"/>
              <a:chExt cx="1490427" cy="419533"/>
            </a:xfrm>
          </p:grpSpPr>
          <p:sp>
            <p:nvSpPr>
              <p:cNvPr id="30" name="Rounded Rectangle 29"/>
              <p:cNvSpPr/>
              <p:nvPr/>
            </p:nvSpPr>
            <p:spPr>
              <a:xfrm>
                <a:off x="2771745" y="6158692"/>
                <a:ext cx="228601" cy="411421"/>
              </a:xfrm>
              <a:prstGeom prst="roundRect">
                <a:avLst/>
              </a:prstGeom>
              <a:solidFill>
                <a:srgbClr val="FF2B2A"/>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1" name="Rounded Rectangle 30"/>
              <p:cNvSpPr/>
              <p:nvPr/>
            </p:nvSpPr>
            <p:spPr>
              <a:xfrm>
                <a:off x="3024326" y="6158633"/>
                <a:ext cx="228601" cy="411421"/>
              </a:xfrm>
              <a:prstGeom prst="roundRect">
                <a:avLst/>
              </a:prstGeom>
              <a:solidFill>
                <a:srgbClr val="FFA803"/>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2">
                        <a:lumMod val="25000"/>
                      </a:schemeClr>
                    </a:solidFill>
                  </a:rPr>
                  <a:t> </a:t>
                </a:r>
              </a:p>
            </p:txBody>
          </p:sp>
          <p:sp>
            <p:nvSpPr>
              <p:cNvPr id="32" name="Rounded Rectangle 31"/>
              <p:cNvSpPr/>
              <p:nvPr/>
            </p:nvSpPr>
            <p:spPr>
              <a:xfrm>
                <a:off x="3274945" y="6158692"/>
                <a:ext cx="228600" cy="411421"/>
              </a:xfrm>
              <a:prstGeom prst="roundRect">
                <a:avLst/>
              </a:prstGeom>
              <a:solidFill>
                <a:srgbClr val="85C401"/>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3" name="Rounded Rectangle 32"/>
              <p:cNvSpPr/>
              <p:nvPr/>
            </p:nvSpPr>
            <p:spPr>
              <a:xfrm>
                <a:off x="3527551" y="6158633"/>
                <a:ext cx="228600" cy="411421"/>
              </a:xfrm>
              <a:prstGeom prst="roundRect">
                <a:avLst/>
              </a:prstGeom>
              <a:solidFill>
                <a:srgbClr val="3EB8C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4" name="Rounded Rectangle 33"/>
              <p:cNvSpPr/>
              <p:nvPr/>
            </p:nvSpPr>
            <p:spPr>
              <a:xfrm>
                <a:off x="3780966" y="6150639"/>
                <a:ext cx="228600" cy="411421"/>
              </a:xfrm>
              <a:prstGeom prst="roundRect">
                <a:avLst/>
              </a:prstGeom>
              <a:solidFill>
                <a:srgbClr val="01AA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5" name="Rounded Rectangle 34"/>
              <p:cNvSpPr/>
              <p:nvPr/>
            </p:nvSpPr>
            <p:spPr>
              <a:xfrm>
                <a:off x="4033572" y="6150580"/>
                <a:ext cx="228600" cy="411421"/>
              </a:xfrm>
              <a:prstGeom prst="roundRect">
                <a:avLst/>
              </a:prstGeom>
              <a:solidFill>
                <a:srgbClr val="4781CB"/>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sp>
          <p:nvSpPr>
            <p:cNvPr id="29" name="TextBox 28"/>
            <p:cNvSpPr txBox="1"/>
            <p:nvPr/>
          </p:nvSpPr>
          <p:spPr>
            <a:xfrm>
              <a:off x="4280175" y="6150580"/>
              <a:ext cx="1319187" cy="451406"/>
            </a:xfrm>
            <a:prstGeom prst="rect">
              <a:avLst/>
            </a:prstGeom>
            <a:noFill/>
            <a:effectLst/>
          </p:spPr>
          <p:txBody>
            <a:bodyPr wrap="square" rtlCol="0">
              <a:spAutoFit/>
            </a:bodyPr>
            <a:lstStyle/>
            <a:p>
              <a:pPr algn="ctr">
                <a:lnSpc>
                  <a:spcPts val="1400"/>
                </a:lnSpc>
              </a:pPr>
              <a:r>
                <a:rPr lang="en-US" sz="2000" b="1" dirty="0">
                  <a:solidFill>
                    <a:schemeClr val="bg2">
                      <a:lumMod val="25000"/>
                    </a:schemeClr>
                  </a:solidFill>
                  <a:latin typeface="Candara" panose="020E0502030303020204" pitchFamily="34" charset="0"/>
                </a:rPr>
                <a:t>COLOR SET 40</a:t>
              </a:r>
            </a:p>
          </p:txBody>
        </p:sp>
      </p:grpSp>
    </p:spTree>
    <p:extLst>
      <p:ext uri="{BB962C8B-B14F-4D97-AF65-F5344CB8AC3E}">
        <p14:creationId xmlns:p14="http://schemas.microsoft.com/office/powerpoint/2010/main" val="316343106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2015-2018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4000" b="-14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2030</TotalTime>
  <Words>19640</Words>
  <Application>Microsoft Office PowerPoint</Application>
  <PresentationFormat>Widescreen</PresentationFormat>
  <Paragraphs>2340</Paragraphs>
  <Slides>100</Slides>
  <Notes>1</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100</vt:i4>
      </vt:variant>
    </vt:vector>
  </HeadingPairs>
  <TitlesOfParts>
    <vt:vector size="110" baseType="lpstr">
      <vt:lpstr>Arial</vt:lpstr>
      <vt:lpstr>Bernard MT Condensed</vt:lpstr>
      <vt:lpstr>Calibri</vt:lpstr>
      <vt:lpstr>Calibri Light</vt:lpstr>
      <vt:lpstr>Candara</vt:lpstr>
      <vt:lpstr>FontAwesome</vt:lpstr>
      <vt:lpstr>Helvetica Light</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40</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391</cp:revision>
  <dcterms:created xsi:type="dcterms:W3CDTF">2016-09-28T22:08:47Z</dcterms:created>
  <dcterms:modified xsi:type="dcterms:W3CDTF">2020-01-17T18:37:42Z</dcterms:modified>
</cp:coreProperties>
</file>