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304481"/>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306511"/>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2535111"/>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2019-08-30T18:31:16Z</dcterms:modified>
</cp:coreProperties>
</file>