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08" r:id="rId3"/>
    <p:sldId id="1501" r:id="rId4"/>
    <p:sldId id="1433" r:id="rId5"/>
    <p:sldId id="1551" r:id="rId6"/>
    <p:sldId id="1302" r:id="rId7"/>
    <p:sldId id="1709" r:id="rId8"/>
    <p:sldId id="1722" r:id="rId9"/>
    <p:sldId id="1723" r:id="rId10"/>
    <p:sldId id="1368" r:id="rId11"/>
    <p:sldId id="999" r:id="rId12"/>
    <p:sldId id="1286" r:id="rId13"/>
    <p:sldId id="950" r:id="rId14"/>
    <p:sldId id="1549" r:id="rId15"/>
    <p:sldId id="1724" r:id="rId16"/>
    <p:sldId id="1524" r:id="rId17"/>
    <p:sldId id="1705"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37335" y="368889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37453" y="393663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2019-05-29T17:24:55Z</dcterms:modified>
</cp:coreProperties>
</file>