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407676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424837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2018-12-12T00:29:33Z</dcterms:modified>
</cp:coreProperties>
</file>