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8" d="100"/>
          <a:sy n="78" d="100"/>
        </p:scale>
        <p:origin x="132" y="6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35278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35298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36669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2018-12-03T19:50:35Z</dcterms:modified>
</cp:coreProperties>
</file>