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6" d="100"/>
          <a:sy n="76" d="100"/>
        </p:scale>
        <p:origin x="108" y="696"/>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2062</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587</cp:revision>
  <dcterms:created xsi:type="dcterms:W3CDTF">2016-09-28T22:08:47Z</dcterms:created>
  <dcterms:modified xsi:type="dcterms:W3CDTF">2019-10-02T20:14:29Z</dcterms:modified>
</cp:coreProperties>
</file>