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19" r:id="rId3"/>
    <p:sldId id="1512" r:id="rId4"/>
    <p:sldId id="1458" r:id="rId5"/>
    <p:sldId id="1532" r:id="rId6"/>
    <p:sldId id="1537" r:id="rId7"/>
    <p:sldId id="1293" r:id="rId8"/>
    <p:sldId id="1463" r:id="rId9"/>
    <p:sldId id="1590" r:id="rId10"/>
    <p:sldId id="1429" r:id="rId11"/>
    <p:sldId id="1578" r:id="rId12"/>
    <p:sldId id="1734" r:id="rId13"/>
    <p:sldId id="1492" r:id="rId14"/>
    <p:sldId id="1748" r:id="rId15"/>
    <p:sldId id="1514" r:id="rId16"/>
    <p:sldId id="1749" r:id="rId17"/>
    <p:sldId id="1755" r:id="rId18"/>
    <p:sldId id="1425" r:id="rId19"/>
    <p:sldId id="1533" r:id="rId20"/>
    <p:sldId id="1289" r:id="rId21"/>
    <p:sldId id="1435" r:id="rId22"/>
    <p:sldId id="1575" r:id="rId23"/>
    <p:sldId id="1529" r:id="rId24"/>
    <p:sldId id="461" r:id="rId25"/>
    <p:sldId id="1554"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14"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1.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4.svg"/><Relationship Id="rId4" Type="http://schemas.openxmlformats.org/officeDocument/2006/relationships/image" Target="../media/image42.sv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1.png"/><Relationship Id="rId7" Type="http://schemas.openxmlformats.org/officeDocument/2006/relationships/image" Target="../media/image3.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43.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2.sv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6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5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6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5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3.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60.svg"/><Relationship Id="rId4" Type="http://schemas.openxmlformats.org/officeDocument/2006/relationships/image" Target="../media/image4.svg"/><Relationship Id="rId9" Type="http://schemas.openxmlformats.org/officeDocument/2006/relationships/image" Target="../media/image59.png"/><Relationship Id="rId14" Type="http://schemas.openxmlformats.org/officeDocument/2006/relationships/image" Target="../media/image12.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image" Target="../media/image2.jpg"/><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747468" y="35090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047586" y="586606"/>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2020-01-17T17:37:09Z</dcterms:modified>
</cp:coreProperties>
</file>