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2"/>
  </p:notesMasterIdLst>
  <p:sldIdLst>
    <p:sldId id="507" r:id="rId2"/>
    <p:sldId id="1833" r:id="rId3"/>
    <p:sldId id="1742" r:id="rId4"/>
    <p:sldId id="1349" r:id="rId5"/>
    <p:sldId id="1896" r:id="rId6"/>
    <p:sldId id="1749" r:id="rId7"/>
    <p:sldId id="1789" r:id="rId8"/>
    <p:sldId id="1783" r:id="rId9"/>
    <p:sldId id="1562" r:id="rId10"/>
    <p:sldId id="1573" r:id="rId11"/>
    <p:sldId id="1887" r:id="rId12"/>
    <p:sldId id="1897" r:id="rId13"/>
    <p:sldId id="1888" r:id="rId14"/>
    <p:sldId id="1808" r:id="rId15"/>
    <p:sldId id="1853" r:id="rId16"/>
    <p:sldId id="1832" r:id="rId17"/>
    <p:sldId id="604" r:id="rId18"/>
    <p:sldId id="1301" r:id="rId19"/>
    <p:sldId id="1254" r:id="rId20"/>
    <p:sldId id="1285" r:id="rId21"/>
    <p:sldId id="1233" r:id="rId22"/>
    <p:sldId id="863" r:id="rId23"/>
    <p:sldId id="1491" r:id="rId24"/>
    <p:sldId id="1563" r:id="rId25"/>
    <p:sldId id="1553" r:id="rId26"/>
    <p:sldId id="1683" r:id="rId27"/>
    <p:sldId id="1525" r:id="rId28"/>
    <p:sldId id="1146" r:id="rId29"/>
    <p:sldId id="1538" r:id="rId30"/>
    <p:sldId id="1149" r:id="rId31"/>
    <p:sldId id="1452" r:id="rId32"/>
    <p:sldId id="1899" r:id="rId33"/>
    <p:sldId id="1717" r:id="rId34"/>
    <p:sldId id="1846" r:id="rId35"/>
    <p:sldId id="1900" r:id="rId36"/>
    <p:sldId id="1901" r:id="rId37"/>
    <p:sldId id="1732" r:id="rId38"/>
    <p:sldId id="1429" r:id="rId39"/>
    <p:sldId id="1578" r:id="rId40"/>
    <p:sldId id="1748" r:id="rId41"/>
    <p:sldId id="1529" r:id="rId42"/>
    <p:sldId id="1458" r:id="rId43"/>
    <p:sldId id="1554" r:id="rId44"/>
    <p:sldId id="1447" r:id="rId45"/>
    <p:sldId id="1820" r:id="rId46"/>
    <p:sldId id="1549" r:id="rId47"/>
    <p:sldId id="1181" r:id="rId48"/>
    <p:sldId id="1710" r:id="rId49"/>
    <p:sldId id="1498" r:id="rId50"/>
    <p:sldId id="928" r:id="rId51"/>
    <p:sldId id="1418" r:id="rId52"/>
    <p:sldId id="561" r:id="rId53"/>
    <p:sldId id="414" r:id="rId54"/>
    <p:sldId id="1845" r:id="rId55"/>
    <p:sldId id="837" r:id="rId56"/>
    <p:sldId id="1902" r:id="rId57"/>
    <p:sldId id="931" r:id="rId58"/>
    <p:sldId id="813" r:id="rId59"/>
    <p:sldId id="814" r:id="rId60"/>
    <p:sldId id="809" r:id="rId61"/>
    <p:sldId id="1286" r:id="rId62"/>
    <p:sldId id="1722" r:id="rId63"/>
    <p:sldId id="1723" r:id="rId64"/>
    <p:sldId id="1435" r:id="rId65"/>
    <p:sldId id="1512" r:id="rId66"/>
    <p:sldId id="532" r:id="rId67"/>
    <p:sldId id="427" r:id="rId68"/>
    <p:sldId id="421" r:id="rId69"/>
    <p:sldId id="297" r:id="rId70"/>
    <p:sldId id="1588" r:id="rId71"/>
    <p:sldId id="1235" r:id="rId72"/>
    <p:sldId id="1788" r:id="rId73"/>
    <p:sldId id="1831" r:id="rId74"/>
    <p:sldId id="1439" r:id="rId75"/>
    <p:sldId id="1274" r:id="rId76"/>
    <p:sldId id="1825" r:id="rId77"/>
    <p:sldId id="1493" r:id="rId78"/>
    <p:sldId id="566" r:id="rId79"/>
    <p:sldId id="1810" r:id="rId80"/>
    <p:sldId id="266" r:id="rId81"/>
    <p:sldId id="501" r:id="rId82"/>
    <p:sldId id="1898" r:id="rId83"/>
    <p:sldId id="740" r:id="rId84"/>
    <p:sldId id="525" r:id="rId85"/>
    <p:sldId id="524" r:id="rId86"/>
    <p:sldId id="548" r:id="rId87"/>
    <p:sldId id="480" r:id="rId88"/>
    <p:sldId id="477" r:id="rId89"/>
    <p:sldId id="478" r:id="rId90"/>
    <p:sldId id="479" r:id="rId91"/>
    <p:sldId id="476" r:id="rId92"/>
    <p:sldId id="391" r:id="rId93"/>
    <p:sldId id="1795" r:id="rId94"/>
    <p:sldId id="1464" r:id="rId95"/>
    <p:sldId id="394" r:id="rId96"/>
    <p:sldId id="393" r:id="rId97"/>
    <p:sldId id="1735" r:id="rId98"/>
    <p:sldId id="395" r:id="rId99"/>
    <p:sldId id="396" r:id="rId100"/>
    <p:sldId id="397" r:id="rId10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3E3E3"/>
    <a:srgbClr val="4C4F54"/>
    <a:srgbClr val="36B89E"/>
    <a:srgbClr val="189A80"/>
    <a:srgbClr val="34738D"/>
    <a:srgbClr val="6A6D72"/>
    <a:srgbClr val="EF9D27"/>
    <a:srgbClr val="FFFFFF"/>
    <a:srgbClr val="74777C"/>
    <a:srgbClr val="62626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snapToGrid="0">
      <p:cViewPr varScale="1">
        <p:scale>
          <a:sx n="78" d="100"/>
          <a:sy n="78" d="100"/>
        </p:scale>
        <p:origin x="114" y="654"/>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notesMaster" Target="notesMasters/notesMaster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E11-4E8D-9A3A-FFA5ACF914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E11-4E8D-9A3A-FFA5ACF914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E11-4E8D-9A3A-FFA5ACF91420}"/>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E11-4E8D-9A3A-FFA5ACF91420}"/>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E11-4E8D-9A3A-FFA5ACF91420}"/>
              </c:ext>
            </c:extLst>
          </c:dPt>
          <c:dPt>
            <c:idx val="5"/>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4E11-4E8D-9A3A-FFA5ACF91420}"/>
              </c:ext>
            </c:extLst>
          </c:dPt>
          <c:dPt>
            <c:idx val="6"/>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4E11-4E8D-9A3A-FFA5ACF91420}"/>
              </c:ext>
            </c:extLst>
          </c:dPt>
          <c:dPt>
            <c:idx val="7"/>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4E11-4E8D-9A3A-FFA5ACF91420}"/>
              </c:ext>
            </c:extLst>
          </c:dPt>
          <c:dPt>
            <c:idx val="8"/>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4E11-4E8D-9A3A-FFA5ACF91420}"/>
              </c:ext>
            </c:extLst>
          </c:dPt>
          <c:dPt>
            <c:idx val="9"/>
            <c:bubble3D val="0"/>
            <c:spPr>
              <a:solidFill>
                <a:srgbClr val="189A80"/>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4E11-4E8D-9A3A-FFA5ACF914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4E11-4E8D-9A3A-FFA5ACF914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3ED-42F8-8739-DA64713BA9F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3ED-42F8-8739-DA64713BA9F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3ED-42F8-8739-DA64713BA9F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3ED-42F8-8739-DA64713BA9F3}"/>
              </c:ext>
            </c:extLst>
          </c:dPt>
          <c:dPt>
            <c:idx val="4"/>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3ED-42F8-8739-DA64713BA9F3}"/>
              </c:ext>
            </c:extLst>
          </c:dPt>
          <c:dPt>
            <c:idx val="5"/>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A3ED-42F8-8739-DA64713BA9F3}"/>
              </c:ext>
            </c:extLst>
          </c:dPt>
          <c:dPt>
            <c:idx val="6"/>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D-A3ED-42F8-8739-DA64713BA9F3}"/>
              </c:ext>
            </c:extLst>
          </c:dPt>
          <c:dPt>
            <c:idx val="7"/>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F-A3ED-42F8-8739-DA64713BA9F3}"/>
              </c:ext>
            </c:extLst>
          </c:dPt>
          <c:dPt>
            <c:idx val="8"/>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1-A3ED-42F8-8739-DA64713BA9F3}"/>
              </c:ext>
            </c:extLst>
          </c:dPt>
          <c:dPt>
            <c:idx val="9"/>
            <c:bubble3D val="0"/>
            <c:spPr>
              <a:solidFill>
                <a:srgbClr val="34738D"/>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13-A3ED-42F8-8739-DA64713BA9F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3ED-42F8-8739-DA64713BA9F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48235"/>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2E55-437E-9439-F45443480EB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2E55-437E-9439-F45443480EB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2E55-437E-9439-F45443480EB5}"/>
              </c:ext>
            </c:extLst>
          </c:dPt>
          <c:dPt>
            <c:idx val="3"/>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6-2E55-437E-9439-F45443480EB5}"/>
              </c:ext>
            </c:extLst>
          </c:dPt>
          <c:dPt>
            <c:idx val="4"/>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2E55-437E-9439-F45443480EB5}"/>
              </c:ext>
            </c:extLst>
          </c:dPt>
          <c:dPt>
            <c:idx val="5"/>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8-2E55-437E-9439-F45443480EB5}"/>
              </c:ext>
            </c:extLst>
          </c:dPt>
          <c:dPt>
            <c:idx val="6"/>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2E55-437E-9439-F45443480EB5}"/>
              </c:ext>
            </c:extLst>
          </c:dPt>
          <c:dPt>
            <c:idx val="7"/>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A-2E55-437E-9439-F45443480EB5}"/>
              </c:ext>
            </c:extLst>
          </c:dPt>
          <c:dPt>
            <c:idx val="8"/>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B-2E55-437E-9439-F45443480EB5}"/>
              </c:ext>
            </c:extLst>
          </c:dPt>
          <c:dPt>
            <c:idx val="9"/>
            <c:bubble3D val="0"/>
            <c:spPr>
              <a:solidFill>
                <a:srgbClr val="EF9D27"/>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C-2E55-437E-9439-F45443480EB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2E55-437E-9439-F45443480EB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9/19/2019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9665775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414252648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706987783"/>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135052754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114495071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Team Slide 04">
    <p:spTree>
      <p:nvGrpSpPr>
        <p:cNvPr id="1" name=""/>
        <p:cNvGrpSpPr/>
        <p:nvPr/>
      </p:nvGrpSpPr>
      <p:grpSpPr>
        <a:xfrm>
          <a:off x="0" y="0"/>
          <a:ext cx="0" cy="0"/>
          <a:chOff x="0" y="0"/>
          <a:chExt cx="0" cy="0"/>
        </a:xfrm>
      </p:grpSpPr>
      <p:sp>
        <p:nvSpPr>
          <p:cNvPr id="10"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11"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33690007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9_pic">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23700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303522299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26487599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481059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3_pic">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6"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9" name="Picture Placeholder 7"/>
          <p:cNvSpPr>
            <a:spLocks noGrp="1"/>
          </p:cNvSpPr>
          <p:nvPr>
            <p:ph type="pic" sz="quarter" idx="15" hasCustomPrompt="1"/>
          </p:nvPr>
        </p:nvSpPr>
        <p:spPr>
          <a:xfrm rot="20906495">
            <a:off x="6532425"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
        <p:nvSpPr>
          <p:cNvPr id="13" name="Picture Placeholder 7"/>
          <p:cNvSpPr>
            <a:spLocks noGrp="1"/>
          </p:cNvSpPr>
          <p:nvPr>
            <p:ph type="pic" sz="quarter" idx="16" hasCustomPrompt="1"/>
          </p:nvPr>
        </p:nvSpPr>
        <p:spPr>
          <a:xfrm rot="20906495">
            <a:off x="2773224" y="1786364"/>
            <a:ext cx="3049536" cy="3054739"/>
          </a:xfrm>
          <a:prstGeom prst="roundRect">
            <a:avLst>
              <a:gd name="adj" fmla="val 8073"/>
            </a:avLst>
          </a:prstGeom>
          <a:ln w="76200" cap="sq">
            <a:solidFill>
              <a:schemeClr val="bg1">
                <a:lumMod val="65000"/>
              </a:schemeClr>
            </a:solidFill>
            <a:miter lim="800000"/>
          </a:ln>
          <a:effectLst>
            <a:reflection blurRad="6350" stA="50000" endA="300" endPos="38500" dist="50800" dir="5400000" sy="-100000" algn="bl" rotWithShape="0"/>
          </a:effectLst>
          <a:scene3d>
            <a:camera prst="perspectiveContrastingRightFacing">
              <a:rot lat="0" lon="20400000" rev="0"/>
            </a:camera>
            <a:lightRig rig="threePt" dir="t"/>
          </a:scene3d>
          <a:sp3d extrusionH="171450">
            <a:extrusionClr>
              <a:schemeClr val="tx1">
                <a:lumMod val="65000"/>
                <a:lumOff val="35000"/>
              </a:schemeClr>
            </a:extrusionClr>
          </a:sp3d>
        </p:spPr>
        <p:txBody>
          <a:bodyPr bIns="274320" anchor="b"/>
          <a:lstStyle>
            <a:lvl1pPr algn="ctr">
              <a:buNone/>
              <a:defRPr sz="1600">
                <a:solidFill>
                  <a:schemeClr val="tx1">
                    <a:lumMod val="50000"/>
                    <a:lumOff val="50000"/>
                  </a:schemeClr>
                </a:solidFill>
              </a:defRPr>
            </a:lvl1pPr>
          </a:lstStyle>
          <a:p>
            <a:r>
              <a:rPr lang="en-US" dirty="0"/>
              <a:t>Click Icon To Add Image</a:t>
            </a:r>
          </a:p>
        </p:txBody>
      </p:sp>
    </p:spTree>
    <p:extLst>
      <p:ext uri="{BB962C8B-B14F-4D97-AF65-F5344CB8AC3E}">
        <p14:creationId xmlns:p14="http://schemas.microsoft.com/office/powerpoint/2010/main" val="639521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fade">
                                      <p:cBhvr>
                                        <p:cTn id="11"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3" grpId="0" animBg="1"/>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3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8470303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156527566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8723002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9563932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9/19/2019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9/19/2019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9/19/2019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9/19/2019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9/19/2019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hyperlink" Target="http://powerpoint.sage-fox.com/" TargetMode="Externa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7"/>
          <p:cNvSpPr/>
          <p:nvPr userDrawn="1"/>
        </p:nvSpPr>
        <p:spPr>
          <a:xfrm>
            <a:off x="0" y="1"/>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9/19/2019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pic>
        <p:nvPicPr>
          <p:cNvPr id="9" name="Picture 8">
            <a:hlinkClick r:id="rId26"/>
          </p:cNvPr>
          <p:cNvPicPr>
            <a:picLocks noChangeAspect="1"/>
          </p:cNvPicPr>
          <p:nvPr userDrawn="1"/>
        </p:nvPicPr>
        <p:blipFill>
          <a:blip r:embed="rId27"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7" r:id="rId13"/>
    <p:sldLayoutId id="2147483681" r:id="rId14"/>
    <p:sldLayoutId id="2147483683" r:id="rId15"/>
    <p:sldLayoutId id="2147483687" r:id="rId16"/>
    <p:sldLayoutId id="2147483688" r:id="rId17"/>
    <p:sldLayoutId id="2147483689" r:id="rId18"/>
    <p:sldLayoutId id="2147483690" r:id="rId19"/>
    <p:sldLayoutId id="2147483691" r:id="rId20"/>
    <p:sldLayoutId id="2147483692" r:id="rId21"/>
    <p:sldLayoutId id="2147483693" r:id="rId22"/>
    <p:sldLayoutId id="2147483694" r:id="rId23"/>
    <p:sldLayoutId id="2147483695" r:id="rId2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0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3.jpg"/><Relationship Id="rId4" Type="http://schemas.openxmlformats.org/officeDocument/2006/relationships/image" Target="../media/image12.jpg"/></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3.jpg"/><Relationship Id="rId4" Type="http://schemas.openxmlformats.org/officeDocument/2006/relationships/image" Target="../media/image15.jpg"/></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10.jpg"/><Relationship Id="rId4" Type="http://schemas.openxmlformats.org/officeDocument/2006/relationships/image" Target="../media/image9.jpg"/></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0.xml.rels><?xml version="1.0" encoding="UTF-8" standalone="yes"?>
<Relationships xmlns="http://schemas.openxmlformats.org/package/2006/relationships"><Relationship Id="rId3" Type="http://schemas.openxmlformats.org/officeDocument/2006/relationships/image" Target="../media/image13.jpg"/><Relationship Id="rId7" Type="http://schemas.openxmlformats.org/officeDocument/2006/relationships/image" Target="../media/image19.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5.jpg"/><Relationship Id="rId5" Type="http://schemas.openxmlformats.org/officeDocument/2006/relationships/image" Target="../media/image18.jpg"/><Relationship Id="rId4" Type="http://schemas.openxmlformats.org/officeDocument/2006/relationships/image" Target="../media/image17.jpg"/></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image" Target="../media/image20.jp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8.jpg"/></Relationships>
</file>

<file path=ppt/slides/_rels/slide25.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23.jpg"/></Relationships>
</file>

<file path=ppt/slides/_rels/slide2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8" Type="http://schemas.openxmlformats.org/officeDocument/2006/relationships/image" Target="../media/image31.svg"/><Relationship Id="rId3" Type="http://schemas.openxmlformats.org/officeDocument/2006/relationships/image" Target="../media/image26.png"/><Relationship Id="rId7" Type="http://schemas.openxmlformats.org/officeDocument/2006/relationships/image" Target="../media/image30.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10" Type="http://schemas.openxmlformats.org/officeDocument/2006/relationships/image" Target="../media/image33.svg"/><Relationship Id="rId4" Type="http://schemas.openxmlformats.org/officeDocument/2006/relationships/image" Target="../media/image27.svg"/><Relationship Id="rId9"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8" Type="http://schemas.openxmlformats.org/officeDocument/2006/relationships/image" Target="../media/image39.svg"/><Relationship Id="rId3" Type="http://schemas.openxmlformats.org/officeDocument/2006/relationships/image" Target="../media/image34.png"/><Relationship Id="rId7" Type="http://schemas.openxmlformats.org/officeDocument/2006/relationships/image" Target="../media/image38.png"/><Relationship Id="rId12" Type="http://schemas.openxmlformats.org/officeDocument/2006/relationships/image" Target="../media/image43.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7.svg"/><Relationship Id="rId11" Type="http://schemas.openxmlformats.org/officeDocument/2006/relationships/image" Target="../media/image42.png"/><Relationship Id="rId5" Type="http://schemas.openxmlformats.org/officeDocument/2006/relationships/image" Target="../media/image36.png"/><Relationship Id="rId10" Type="http://schemas.openxmlformats.org/officeDocument/2006/relationships/image" Target="../media/image41.svg"/><Relationship Id="rId4" Type="http://schemas.openxmlformats.org/officeDocument/2006/relationships/image" Target="../media/image35.svg"/><Relationship Id="rId9" Type="http://schemas.openxmlformats.org/officeDocument/2006/relationships/image" Target="../media/image40.png"/></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8" Type="http://schemas.openxmlformats.org/officeDocument/2006/relationships/image" Target="../media/image45.svg"/><Relationship Id="rId13" Type="http://schemas.openxmlformats.org/officeDocument/2006/relationships/image" Target="../media/image50.png"/><Relationship Id="rId3" Type="http://schemas.openxmlformats.org/officeDocument/2006/relationships/image" Target="../media/image30.png"/><Relationship Id="rId7" Type="http://schemas.openxmlformats.org/officeDocument/2006/relationships/image" Target="../media/image44.png"/><Relationship Id="rId12" Type="http://schemas.openxmlformats.org/officeDocument/2006/relationships/image" Target="../media/image49.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48.png"/><Relationship Id="rId5" Type="http://schemas.openxmlformats.org/officeDocument/2006/relationships/image" Target="../media/image28.png"/><Relationship Id="rId10" Type="http://schemas.openxmlformats.org/officeDocument/2006/relationships/image" Target="../media/image47.svg"/><Relationship Id="rId4" Type="http://schemas.openxmlformats.org/officeDocument/2006/relationships/image" Target="../media/image31.svg"/><Relationship Id="rId9" Type="http://schemas.openxmlformats.org/officeDocument/2006/relationships/image" Target="../media/image46.png"/><Relationship Id="rId14" Type="http://schemas.openxmlformats.org/officeDocument/2006/relationships/image" Target="../media/image51.svg"/></Relationships>
</file>

<file path=ppt/slides/_rels/slide4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8" Type="http://schemas.openxmlformats.org/officeDocument/2006/relationships/image" Target="../media/image49.svg"/><Relationship Id="rId3" Type="http://schemas.openxmlformats.org/officeDocument/2006/relationships/image" Target="../media/image30.png"/><Relationship Id="rId7"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5" Type="http://schemas.openxmlformats.org/officeDocument/2006/relationships/image" Target="../media/image28.png"/><Relationship Id="rId4" Type="http://schemas.openxmlformats.org/officeDocument/2006/relationships/image" Target="../media/image31.svg"/></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1.xml.rels><?xml version="1.0" encoding="UTF-8" standalone="yes"?>
<Relationships xmlns="http://schemas.openxmlformats.org/package/2006/relationships"><Relationship Id="rId8" Type="http://schemas.openxmlformats.org/officeDocument/2006/relationships/image" Target="../media/image55.svg"/><Relationship Id="rId13" Type="http://schemas.openxmlformats.org/officeDocument/2006/relationships/image" Target="../media/image28.png"/><Relationship Id="rId3" Type="http://schemas.openxmlformats.org/officeDocument/2006/relationships/image" Target="../media/image44.png"/><Relationship Id="rId7" Type="http://schemas.openxmlformats.org/officeDocument/2006/relationships/image" Target="../media/image30.png"/><Relationship Id="rId12" Type="http://schemas.openxmlformats.org/officeDocument/2006/relationships/image" Target="../media/image58.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54.svg"/><Relationship Id="rId11" Type="http://schemas.openxmlformats.org/officeDocument/2006/relationships/image" Target="../media/image57.png"/><Relationship Id="rId5" Type="http://schemas.openxmlformats.org/officeDocument/2006/relationships/image" Target="../media/image53.png"/><Relationship Id="rId10" Type="http://schemas.openxmlformats.org/officeDocument/2006/relationships/image" Target="../media/image56.svg"/><Relationship Id="rId4" Type="http://schemas.openxmlformats.org/officeDocument/2006/relationships/image" Target="../media/image52.svg"/><Relationship Id="rId9" Type="http://schemas.openxmlformats.org/officeDocument/2006/relationships/image" Target="../media/image32.png"/><Relationship Id="rId14" Type="http://schemas.openxmlformats.org/officeDocument/2006/relationships/image" Target="../media/image59.svg"/></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image" Target="../media/image2.jpg"/><Relationship Id="rId1" Type="http://schemas.openxmlformats.org/officeDocument/2006/relationships/slideLayout" Target="../slideLayouts/slideLayout23.xml"/><Relationship Id="rId6" Type="http://schemas.openxmlformats.org/officeDocument/2006/relationships/image" Target="../media/image63.jpg"/><Relationship Id="rId5" Type="http://schemas.openxmlformats.org/officeDocument/2006/relationships/image" Target="../media/image62.png"/><Relationship Id="rId4" Type="http://schemas.openxmlformats.org/officeDocument/2006/relationships/image" Target="../media/image61.jpg"/></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4.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8" Type="http://schemas.openxmlformats.org/officeDocument/2006/relationships/image" Target="../media/image49.svg"/><Relationship Id="rId13" Type="http://schemas.openxmlformats.org/officeDocument/2006/relationships/image" Target="../media/image64.png"/><Relationship Id="rId3" Type="http://schemas.openxmlformats.org/officeDocument/2006/relationships/image" Target="../media/image30.png"/><Relationship Id="rId7" Type="http://schemas.openxmlformats.org/officeDocument/2006/relationships/image" Target="../media/image48.png"/><Relationship Id="rId12" Type="http://schemas.openxmlformats.org/officeDocument/2006/relationships/image" Target="../media/image51.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9.svg"/><Relationship Id="rId11" Type="http://schemas.openxmlformats.org/officeDocument/2006/relationships/image" Target="../media/image50.png"/><Relationship Id="rId5" Type="http://schemas.openxmlformats.org/officeDocument/2006/relationships/image" Target="../media/image28.png"/><Relationship Id="rId10" Type="http://schemas.openxmlformats.org/officeDocument/2006/relationships/image" Target="../media/image45.svg"/><Relationship Id="rId4" Type="http://schemas.openxmlformats.org/officeDocument/2006/relationships/image" Target="../media/image31.svg"/><Relationship Id="rId9" Type="http://schemas.openxmlformats.org/officeDocument/2006/relationships/image" Target="../media/image44.png"/><Relationship Id="rId14" Type="http://schemas.openxmlformats.org/officeDocument/2006/relationships/image" Target="../media/image65.svg"/></Relationships>
</file>

<file path=ppt/slides/_rels/slide6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9.jpg"/><Relationship Id="rId5" Type="http://schemas.openxmlformats.org/officeDocument/2006/relationships/image" Target="../media/image68.jpg"/><Relationship Id="rId4" Type="http://schemas.openxmlformats.org/officeDocument/2006/relationships/image" Target="../media/image67.jpg"/></Relationships>
</file>

<file path=ppt/slides/_rels/slide67.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20.xml"/><Relationship Id="rId4" Type="http://schemas.openxmlformats.org/officeDocument/2006/relationships/image" Target="../media/image15.jpg"/></Relationships>
</file>

<file path=ppt/slides/_rels/slide6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0.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1.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5.jpg"/></Relationships>
</file>

<file path=ppt/slides/_rels/slide7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15.xml"/><Relationship Id="rId5" Type="http://schemas.openxmlformats.org/officeDocument/2006/relationships/image" Target="../media/image10.jpg"/><Relationship Id="rId4" Type="http://schemas.openxmlformats.org/officeDocument/2006/relationships/image" Target="../media/image16.jpg"/></Relationships>
</file>

<file path=ppt/slides/_rels/slide74.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4.jpg"/><Relationship Id="rId4" Type="http://schemas.openxmlformats.org/officeDocument/2006/relationships/image" Target="../media/image17.jpg"/></Relationships>
</file>

<file path=ppt/slides/_rels/slide75.xml.rels><?xml version="1.0" encoding="UTF-8" standalone="yes"?>
<Relationships xmlns="http://schemas.openxmlformats.org/package/2006/relationships"><Relationship Id="rId3" Type="http://schemas.openxmlformats.org/officeDocument/2006/relationships/image" Target="../media/image63.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3.jpg"/><Relationship Id="rId4" Type="http://schemas.openxmlformats.org/officeDocument/2006/relationships/image" Target="../media/image72.jpg"/></Relationships>
</file>

<file path=ppt/slides/_rels/slide76.xml.rels><?xml version="1.0" encoding="UTF-8" standalone="yes"?>
<Relationships xmlns="http://schemas.openxmlformats.org/package/2006/relationships"><Relationship Id="rId8" Type="http://schemas.openxmlformats.org/officeDocument/2006/relationships/image" Target="../media/image25.jpg"/><Relationship Id="rId3" Type="http://schemas.openxmlformats.org/officeDocument/2006/relationships/image" Target="../media/image18.jpg"/><Relationship Id="rId7" Type="http://schemas.openxmlformats.org/officeDocument/2006/relationships/image" Target="../media/image14.jpg"/><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image" Target="../media/image71.jpg"/><Relationship Id="rId5" Type="http://schemas.openxmlformats.org/officeDocument/2006/relationships/image" Target="../media/image17.jpg"/><Relationship Id="rId10" Type="http://schemas.openxmlformats.org/officeDocument/2006/relationships/image" Target="../media/image19.jpg"/><Relationship Id="rId4" Type="http://schemas.openxmlformats.org/officeDocument/2006/relationships/image" Target="../media/image15.jpg"/><Relationship Id="rId9" Type="http://schemas.openxmlformats.org/officeDocument/2006/relationships/image" Target="../media/image70.jpg"/></Relationships>
</file>

<file path=ppt/slides/_rels/slide7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8.jpg"/><Relationship Id="rId5" Type="http://schemas.openxmlformats.org/officeDocument/2006/relationships/image" Target="../media/image10.jpg"/><Relationship Id="rId4" Type="http://schemas.openxmlformats.org/officeDocument/2006/relationships/image" Target="../media/image9.jpg"/></Relationships>
</file>

<file path=ppt/slides/_rels/slide78.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0.jpg"/><Relationship Id="rId5" Type="http://schemas.openxmlformats.org/officeDocument/2006/relationships/image" Target="../media/image15.jpg"/><Relationship Id="rId4" Type="http://schemas.openxmlformats.org/officeDocument/2006/relationships/image" Target="../media/image17.jpg"/></Relationships>
</file>

<file path=ppt/slides/_rels/slide79.xml.rels><?xml version="1.0" encoding="UTF-8" standalone="yes"?>
<Relationships xmlns="http://schemas.openxmlformats.org/package/2006/relationships"><Relationship Id="rId8" Type="http://schemas.openxmlformats.org/officeDocument/2006/relationships/image" Target="../media/image70.jpg"/><Relationship Id="rId13" Type="http://schemas.openxmlformats.org/officeDocument/2006/relationships/image" Target="../media/image29.svg"/><Relationship Id="rId3" Type="http://schemas.openxmlformats.org/officeDocument/2006/relationships/image" Target="../media/image17.jpg"/><Relationship Id="rId7" Type="http://schemas.openxmlformats.org/officeDocument/2006/relationships/image" Target="../media/image13.jpg"/><Relationship Id="rId12" Type="http://schemas.openxmlformats.org/officeDocument/2006/relationships/image" Target="../media/image28.png"/><Relationship Id="rId17" Type="http://schemas.openxmlformats.org/officeDocument/2006/relationships/image" Target="../media/image47.svg"/><Relationship Id="rId2" Type="http://schemas.openxmlformats.org/officeDocument/2006/relationships/image" Target="../media/image2.jpg"/><Relationship Id="rId16" Type="http://schemas.openxmlformats.org/officeDocument/2006/relationships/image" Target="../media/image46.png"/><Relationship Id="rId1" Type="http://schemas.openxmlformats.org/officeDocument/2006/relationships/slideLayout" Target="../slideLayouts/slideLayout14.xml"/><Relationship Id="rId6" Type="http://schemas.openxmlformats.org/officeDocument/2006/relationships/image" Target="../media/image15.jpg"/><Relationship Id="rId11" Type="http://schemas.openxmlformats.org/officeDocument/2006/relationships/image" Target="../media/image49.svg"/><Relationship Id="rId5" Type="http://schemas.openxmlformats.org/officeDocument/2006/relationships/image" Target="../media/image31.svg"/><Relationship Id="rId15" Type="http://schemas.openxmlformats.org/officeDocument/2006/relationships/image" Target="../media/image45.svg"/><Relationship Id="rId10" Type="http://schemas.openxmlformats.org/officeDocument/2006/relationships/image" Target="../media/image48.png"/><Relationship Id="rId4" Type="http://schemas.openxmlformats.org/officeDocument/2006/relationships/image" Target="../media/image30.png"/><Relationship Id="rId9" Type="http://schemas.openxmlformats.org/officeDocument/2006/relationships/image" Target="../media/image14.jp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3" Type="http://schemas.openxmlformats.org/officeDocument/2006/relationships/image" Target="../media/image75.png"/><Relationship Id="rId7" Type="http://schemas.openxmlformats.org/officeDocument/2006/relationships/chart" Target="../charts/chart3.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2.xml"/><Relationship Id="rId5" Type="http://schemas.openxmlformats.org/officeDocument/2006/relationships/chart" Target="../charts/chart1.xml"/><Relationship Id="rId4" Type="http://schemas.openxmlformats.org/officeDocument/2006/relationships/image" Target="../media/image76.svg"/></Relationships>
</file>

<file path=ppt/slides/_rels/slide8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84.xml.rels><?xml version="1.0" encoding="UTF-8" standalone="yes"?>
<Relationships xmlns="http://schemas.openxmlformats.org/package/2006/relationships"><Relationship Id="rId3" Type="http://schemas.openxmlformats.org/officeDocument/2006/relationships/image" Target="../media/image6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jpg"/></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10.jpg"/><Relationship Id="rId4" Type="http://schemas.openxmlformats.org/officeDocument/2006/relationships/image" Target="../media/image9.jpg"/></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498CEDF-C066-4231-89C4-2FD57E820F75}"/>
              </a:ext>
            </a:extLst>
          </p:cNvPr>
          <p:cNvGrpSpPr/>
          <p:nvPr/>
        </p:nvGrpSpPr>
        <p:grpSpPr>
          <a:xfrm>
            <a:off x="5279308" y="4262396"/>
            <a:ext cx="6444923" cy="2245917"/>
            <a:chOff x="4996713" y="662998"/>
            <a:chExt cx="6444923" cy="2245917"/>
          </a:xfrm>
        </p:grpSpPr>
        <p:sp>
          <p:nvSpPr>
            <p:cNvPr id="15" name="Freeform: Shape 14">
              <a:extLst>
                <a:ext uri="{FF2B5EF4-FFF2-40B4-BE49-F238E27FC236}">
                  <a16:creationId xmlns:a16="http://schemas.microsoft.com/office/drawing/2014/main" id="{3C111CAC-9A29-4AE0-9E0C-0C7CB6F3646E}"/>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rgbClr val="347289">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EF8068B-8EDE-4375-8A55-39ABCD63462C}"/>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7237F419-9E13-4478-807C-44ECA5FE84AE}"/>
                  </a:ext>
                </a:extLst>
              </p:cNvPr>
              <p:cNvSpPr/>
              <p:nvPr/>
            </p:nvSpPr>
            <p:spPr>
              <a:xfrm>
                <a:off x="3369484" y="137160"/>
                <a:ext cx="480492" cy="1845877"/>
              </a:xfrm>
              <a:prstGeom prst="rect">
                <a:avLst/>
              </a:prstGeom>
              <a:solidFill>
                <a:srgbClr val="B93A2C"/>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CBB58B69-64A0-4384-ACC8-608BB94FD31D}"/>
                  </a:ext>
                </a:extLst>
              </p:cNvPr>
              <p:cNvSpPr/>
              <p:nvPr/>
            </p:nvSpPr>
            <p:spPr>
              <a:xfrm>
                <a:off x="3369484" y="1783079"/>
                <a:ext cx="480492" cy="1845874"/>
              </a:xfrm>
              <a:prstGeom prst="rect">
                <a:avLst/>
              </a:prstGeom>
              <a:solidFill>
                <a:srgbClr val="ED9B26"/>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4" name="Прямоугольник 12">
                <a:extLst>
                  <a:ext uri="{FF2B5EF4-FFF2-40B4-BE49-F238E27FC236}">
                    <a16:creationId xmlns:a16="http://schemas.microsoft.com/office/drawing/2014/main" id="{E4709B8D-8590-4FAE-87EA-FAD954466357}"/>
                  </a:ext>
                </a:extLst>
              </p:cNvPr>
              <p:cNvSpPr/>
              <p:nvPr/>
            </p:nvSpPr>
            <p:spPr>
              <a:xfrm>
                <a:off x="3369484" y="3429000"/>
                <a:ext cx="480492" cy="1845874"/>
              </a:xfrm>
              <a:prstGeom prst="rect">
                <a:avLst/>
              </a:prstGeom>
              <a:solidFill>
                <a:srgbClr val="18998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5" name="Прямоугольник 13">
                <a:extLst>
                  <a:ext uri="{FF2B5EF4-FFF2-40B4-BE49-F238E27FC236}">
                    <a16:creationId xmlns:a16="http://schemas.microsoft.com/office/drawing/2014/main" id="{02A6C22F-2BDD-42E4-B45A-901B62358387}"/>
                  </a:ext>
                </a:extLst>
              </p:cNvPr>
              <p:cNvSpPr/>
              <p:nvPr/>
            </p:nvSpPr>
            <p:spPr>
              <a:xfrm>
                <a:off x="3369484" y="5074921"/>
                <a:ext cx="480492" cy="1645921"/>
              </a:xfrm>
              <a:prstGeom prst="rect">
                <a:avLst/>
              </a:prstGeom>
              <a:solidFill>
                <a:srgbClr val="34728B"/>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28DB0B40-B4F1-40C3-BA25-1EABF34911CC}"/>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AA21FEE3-5574-4E41-B316-595F5C237F47}"/>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39533AE-B261-4146-B9BF-8EDFBFB37EC8}"/>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79563039-F47F-4FBD-8E7D-C18155447C7A}"/>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D2D672C6-1B16-4483-BCCC-0B0784D152FE}"/>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05, 2020</a:t>
                </a:r>
              </a:p>
            </p:txBody>
          </p:sp>
        </p:grpSp>
      </p:grpSp>
    </p:spTree>
    <p:extLst>
      <p:ext uri="{BB962C8B-B14F-4D97-AF65-F5344CB8AC3E}">
        <p14:creationId xmlns:p14="http://schemas.microsoft.com/office/powerpoint/2010/main" val="1870053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53" name="Straight Connector 52">
            <a:extLst>
              <a:ext uri="{FF2B5EF4-FFF2-40B4-BE49-F238E27FC236}">
                <a16:creationId xmlns:a16="http://schemas.microsoft.com/office/drawing/2014/main" id="{5253FFE3-81B2-4BAE-8800-34150D3F4577}"/>
              </a:ext>
            </a:extLst>
          </p:cNvPr>
          <p:cNvCxnSpPr>
            <a:cxnSpLocks/>
          </p:cNvCxnSpPr>
          <p:nvPr/>
        </p:nvCxnSpPr>
        <p:spPr>
          <a:xfrm flipH="1">
            <a:off x="575652" y="5235647"/>
            <a:ext cx="10972800" cy="0"/>
          </a:xfrm>
          <a:prstGeom prst="line">
            <a:avLst/>
          </a:prstGeom>
          <a:ln w="25400" cap="rnd">
            <a:solidFill>
              <a:srgbClr val="4C4F54"/>
            </a:solidFill>
            <a:round/>
            <a:headEnd type="oval" w="lg" len="lg"/>
            <a:tailEnd type="oval" w="lg" len="lg"/>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74CBEA6F-456F-4D40-9133-1503ED4883CE}"/>
              </a:ext>
            </a:extLst>
          </p:cNvPr>
          <p:cNvCxnSpPr>
            <a:cxnSpLocks/>
          </p:cNvCxnSpPr>
          <p:nvPr/>
        </p:nvCxnSpPr>
        <p:spPr>
          <a:xfrm flipH="1">
            <a:off x="4163595" y="3901440"/>
            <a:ext cx="4672" cy="128016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37" name="Group 36">
            <a:extLst>
              <a:ext uri="{FF2B5EF4-FFF2-40B4-BE49-F238E27FC236}">
                <a16:creationId xmlns:a16="http://schemas.microsoft.com/office/drawing/2014/main" id="{8B5E34E3-03A0-4FBA-B81A-5BC36E390D8E}"/>
              </a:ext>
            </a:extLst>
          </p:cNvPr>
          <p:cNvGrpSpPr>
            <a:grpSpLocks noChangeAspect="1"/>
          </p:cNvGrpSpPr>
          <p:nvPr/>
        </p:nvGrpSpPr>
        <p:grpSpPr>
          <a:xfrm>
            <a:off x="3749040" y="3017520"/>
            <a:ext cx="914400" cy="914401"/>
            <a:chOff x="5387339" y="1076855"/>
            <a:chExt cx="1417320" cy="1417321"/>
          </a:xfrm>
        </p:grpSpPr>
        <p:sp>
          <p:nvSpPr>
            <p:cNvPr id="38" name="Oval 37">
              <a:extLst>
                <a:ext uri="{FF2B5EF4-FFF2-40B4-BE49-F238E27FC236}">
                  <a16:creationId xmlns:a16="http://schemas.microsoft.com/office/drawing/2014/main" id="{023FAA18-4217-406D-929B-25712EBEDF31}"/>
                </a:ext>
              </a:extLst>
            </p:cNvPr>
            <p:cNvSpPr>
              <a:spLocks noChangeAspect="1"/>
            </p:cNvSpPr>
            <p:nvPr/>
          </p:nvSpPr>
          <p:spPr>
            <a:xfrm>
              <a:off x="5387339" y="1076856"/>
              <a:ext cx="1417320" cy="14173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97616A3-8EE8-4C73-8F18-01CCA2FA2BC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 Box 10">
              <a:extLst>
                <a:ext uri="{FF2B5EF4-FFF2-40B4-BE49-F238E27FC236}">
                  <a16:creationId xmlns:a16="http://schemas.microsoft.com/office/drawing/2014/main" id="{408AAAE7-7051-4E66-8C5C-87222C69853B}"/>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02</a:t>
              </a:r>
            </a:p>
          </p:txBody>
        </p:sp>
      </p:grpSp>
      <p:grpSp>
        <p:nvGrpSpPr>
          <p:cNvPr id="29" name="Group 349">
            <a:extLst>
              <a:ext uri="{FF2B5EF4-FFF2-40B4-BE49-F238E27FC236}">
                <a16:creationId xmlns:a16="http://schemas.microsoft.com/office/drawing/2014/main" id="{B2322741-F34E-4112-AECA-1C830289EAAF}"/>
              </a:ext>
            </a:extLst>
          </p:cNvPr>
          <p:cNvGrpSpPr>
            <a:grpSpLocks noChangeAspect="1"/>
          </p:cNvGrpSpPr>
          <p:nvPr/>
        </p:nvGrpSpPr>
        <p:grpSpPr>
          <a:xfrm>
            <a:off x="4007467" y="3175816"/>
            <a:ext cx="361868" cy="365760"/>
            <a:chOff x="2163763" y="2366963"/>
            <a:chExt cx="442913" cy="447676"/>
          </a:xfrm>
          <a:solidFill>
            <a:srgbClr val="3B3B3B"/>
          </a:solidFill>
        </p:grpSpPr>
        <p:sp>
          <p:nvSpPr>
            <p:cNvPr id="30" name="Freeform 312">
              <a:extLst>
                <a:ext uri="{FF2B5EF4-FFF2-40B4-BE49-F238E27FC236}">
                  <a16:creationId xmlns:a16="http://schemas.microsoft.com/office/drawing/2014/main" id="{CB485DFD-6703-411B-ADC0-75F8068B2A29}"/>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313">
              <a:extLst>
                <a:ext uri="{FF2B5EF4-FFF2-40B4-BE49-F238E27FC236}">
                  <a16:creationId xmlns:a16="http://schemas.microsoft.com/office/drawing/2014/main" id="{07B245E3-C484-4494-8A32-5A00501CF52B}"/>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314">
              <a:extLst>
                <a:ext uri="{FF2B5EF4-FFF2-40B4-BE49-F238E27FC236}">
                  <a16:creationId xmlns:a16="http://schemas.microsoft.com/office/drawing/2014/main" id="{E1E93822-691F-4358-8128-262DB1A33ACE}"/>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315">
              <a:extLst>
                <a:ext uri="{FF2B5EF4-FFF2-40B4-BE49-F238E27FC236}">
                  <a16:creationId xmlns:a16="http://schemas.microsoft.com/office/drawing/2014/main" id="{44069D44-C296-4495-8FCF-32B2F56E1AB2}"/>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a:extLst>
              <a:ext uri="{FF2B5EF4-FFF2-40B4-BE49-F238E27FC236}">
                <a16:creationId xmlns:a16="http://schemas.microsoft.com/office/drawing/2014/main" id="{F2931807-C89F-43EA-83E9-CC3C1CBABCBF}"/>
              </a:ext>
            </a:extLst>
          </p:cNvPr>
          <p:cNvGrpSpPr>
            <a:grpSpLocks noChangeAspect="1"/>
          </p:cNvGrpSpPr>
          <p:nvPr/>
        </p:nvGrpSpPr>
        <p:grpSpPr>
          <a:xfrm>
            <a:off x="4072155" y="5138928"/>
            <a:ext cx="182880" cy="182880"/>
            <a:chOff x="838200" y="3322320"/>
            <a:chExt cx="1554480" cy="1554480"/>
          </a:xfrm>
          <a:effectLst/>
        </p:grpSpPr>
        <p:sp>
          <p:nvSpPr>
            <p:cNvPr id="60" name="Oval 59">
              <a:extLst>
                <a:ext uri="{FF2B5EF4-FFF2-40B4-BE49-F238E27FC236}">
                  <a16:creationId xmlns:a16="http://schemas.microsoft.com/office/drawing/2014/main" id="{900385C4-CF21-4C7B-A4C3-CDA75DF7E226}"/>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a:extLst>
                <a:ext uri="{FF2B5EF4-FFF2-40B4-BE49-F238E27FC236}">
                  <a16:creationId xmlns:a16="http://schemas.microsoft.com/office/drawing/2014/main" id="{2DC31299-F624-44E8-9B0F-8FBAB3DA5C09}"/>
                </a:ext>
              </a:extLst>
            </p:cNvPr>
            <p:cNvSpPr>
              <a:spLocks noChangeAspect="1"/>
            </p:cNvSpPr>
            <p:nvPr/>
          </p:nvSpPr>
          <p:spPr>
            <a:xfrm>
              <a:off x="926041" y="3413424"/>
              <a:ext cx="1371600" cy="13716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2" name="Straight Connector 61">
            <a:extLst>
              <a:ext uri="{FF2B5EF4-FFF2-40B4-BE49-F238E27FC236}">
                <a16:creationId xmlns:a16="http://schemas.microsoft.com/office/drawing/2014/main" id="{563EF1D1-5A35-4ED1-BED1-14CFDA26B046}"/>
              </a:ext>
            </a:extLst>
          </p:cNvPr>
          <p:cNvCxnSpPr>
            <a:cxnSpLocks/>
          </p:cNvCxnSpPr>
          <p:nvPr/>
        </p:nvCxnSpPr>
        <p:spPr>
          <a:xfrm flipH="1">
            <a:off x="6305843" y="3276600"/>
            <a:ext cx="4672" cy="201168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1" name="Group 40">
            <a:extLst>
              <a:ext uri="{FF2B5EF4-FFF2-40B4-BE49-F238E27FC236}">
                <a16:creationId xmlns:a16="http://schemas.microsoft.com/office/drawing/2014/main" id="{3036F687-4E6D-4FB7-88B6-5F43F416E5F6}"/>
              </a:ext>
            </a:extLst>
          </p:cNvPr>
          <p:cNvGrpSpPr>
            <a:grpSpLocks noChangeAspect="1"/>
          </p:cNvGrpSpPr>
          <p:nvPr/>
        </p:nvGrpSpPr>
        <p:grpSpPr>
          <a:xfrm>
            <a:off x="5852160" y="2377440"/>
            <a:ext cx="914400" cy="914401"/>
            <a:chOff x="5387339" y="1076855"/>
            <a:chExt cx="1417320" cy="1417321"/>
          </a:xfrm>
        </p:grpSpPr>
        <p:sp>
          <p:nvSpPr>
            <p:cNvPr id="42" name="Oval 41">
              <a:extLst>
                <a:ext uri="{FF2B5EF4-FFF2-40B4-BE49-F238E27FC236}">
                  <a16:creationId xmlns:a16="http://schemas.microsoft.com/office/drawing/2014/main" id="{476F7D57-E92A-4124-9C40-223A2825143A}"/>
                </a:ext>
              </a:extLst>
            </p:cNvPr>
            <p:cNvSpPr>
              <a:spLocks noChangeAspect="1"/>
            </p:cNvSpPr>
            <p:nvPr/>
          </p:nvSpPr>
          <p:spPr>
            <a:xfrm>
              <a:off x="5387339" y="1076856"/>
              <a:ext cx="1417320" cy="14173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22FFD6C-29AE-4445-A26E-04578DED0CFF}"/>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 Box 10">
              <a:extLst>
                <a:ext uri="{FF2B5EF4-FFF2-40B4-BE49-F238E27FC236}">
                  <a16:creationId xmlns:a16="http://schemas.microsoft.com/office/drawing/2014/main" id="{974B8BC2-14FC-4229-BA45-7E87FB8416C6}"/>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03</a:t>
              </a:r>
            </a:p>
          </p:txBody>
        </p:sp>
      </p:grpSp>
      <p:grpSp>
        <p:nvGrpSpPr>
          <p:cNvPr id="24" name="Group 23">
            <a:extLst>
              <a:ext uri="{FF2B5EF4-FFF2-40B4-BE49-F238E27FC236}">
                <a16:creationId xmlns:a16="http://schemas.microsoft.com/office/drawing/2014/main" id="{B9089116-6F7F-4295-9570-BFD2CFAD8146}"/>
              </a:ext>
            </a:extLst>
          </p:cNvPr>
          <p:cNvGrpSpPr>
            <a:grpSpLocks noChangeAspect="1"/>
          </p:cNvGrpSpPr>
          <p:nvPr/>
        </p:nvGrpSpPr>
        <p:grpSpPr>
          <a:xfrm>
            <a:off x="6123559" y="2556067"/>
            <a:ext cx="398273" cy="365760"/>
            <a:chOff x="2828925" y="2020888"/>
            <a:chExt cx="311151" cy="285750"/>
          </a:xfrm>
          <a:solidFill>
            <a:srgbClr val="3B3B3B"/>
          </a:solidFill>
        </p:grpSpPr>
        <p:sp>
          <p:nvSpPr>
            <p:cNvPr id="25" name="Freeform 5">
              <a:extLst>
                <a:ext uri="{FF2B5EF4-FFF2-40B4-BE49-F238E27FC236}">
                  <a16:creationId xmlns:a16="http://schemas.microsoft.com/office/drawing/2014/main" id="{C8A0A0B7-84B6-4D92-8C65-C45ED3F23C66}"/>
                </a:ext>
              </a:extLst>
            </p:cNvPr>
            <p:cNvSpPr>
              <a:spLocks/>
            </p:cNvSpPr>
            <p:nvPr/>
          </p:nvSpPr>
          <p:spPr bwMode="auto">
            <a:xfrm>
              <a:off x="2992438" y="2020888"/>
              <a:ext cx="147638" cy="106363"/>
            </a:xfrm>
            <a:custGeom>
              <a:avLst/>
              <a:gdLst/>
              <a:ahLst/>
              <a:cxnLst>
                <a:cxn ang="0">
                  <a:pos x="120" y="0"/>
                </a:cxn>
                <a:cxn ang="0">
                  <a:pos x="19" y="0"/>
                </a:cxn>
                <a:cxn ang="0">
                  <a:pos x="0" y="18"/>
                </a:cxn>
                <a:cxn ang="0">
                  <a:pos x="0" y="32"/>
                </a:cxn>
                <a:cxn ang="0">
                  <a:pos x="11" y="32"/>
                </a:cxn>
                <a:cxn ang="0">
                  <a:pos x="11" y="18"/>
                </a:cxn>
                <a:cxn ang="0">
                  <a:pos x="19" y="11"/>
                </a:cxn>
                <a:cxn ang="0">
                  <a:pos x="120" y="11"/>
                </a:cxn>
                <a:cxn ang="0">
                  <a:pos x="127" y="18"/>
                </a:cxn>
                <a:cxn ang="0">
                  <a:pos x="127" y="81"/>
                </a:cxn>
                <a:cxn ang="0">
                  <a:pos x="120" y="88"/>
                </a:cxn>
                <a:cxn ang="0">
                  <a:pos x="107" y="88"/>
                </a:cxn>
                <a:cxn ang="0">
                  <a:pos x="107" y="99"/>
                </a:cxn>
                <a:cxn ang="0">
                  <a:pos x="120" y="99"/>
                </a:cxn>
                <a:cxn ang="0">
                  <a:pos x="138" y="81"/>
                </a:cxn>
                <a:cxn ang="0">
                  <a:pos x="138" y="18"/>
                </a:cxn>
                <a:cxn ang="0">
                  <a:pos x="120" y="0"/>
                </a:cxn>
              </a:cxnLst>
              <a:rect l="0" t="0" r="r" b="b"/>
              <a:pathLst>
                <a:path w="138" h="99">
                  <a:moveTo>
                    <a:pt x="120" y="0"/>
                  </a:moveTo>
                  <a:cubicBezTo>
                    <a:pt x="19" y="0"/>
                    <a:pt x="19" y="0"/>
                    <a:pt x="19" y="0"/>
                  </a:cubicBezTo>
                  <a:cubicBezTo>
                    <a:pt x="9" y="0"/>
                    <a:pt x="0" y="8"/>
                    <a:pt x="0" y="18"/>
                  </a:cubicBezTo>
                  <a:cubicBezTo>
                    <a:pt x="0" y="32"/>
                    <a:pt x="0" y="32"/>
                    <a:pt x="0" y="32"/>
                  </a:cubicBezTo>
                  <a:cubicBezTo>
                    <a:pt x="11" y="32"/>
                    <a:pt x="11" y="32"/>
                    <a:pt x="11" y="32"/>
                  </a:cubicBezTo>
                  <a:cubicBezTo>
                    <a:pt x="11" y="18"/>
                    <a:pt x="11" y="18"/>
                    <a:pt x="11" y="18"/>
                  </a:cubicBezTo>
                  <a:cubicBezTo>
                    <a:pt x="11" y="14"/>
                    <a:pt x="15" y="11"/>
                    <a:pt x="19" y="11"/>
                  </a:cubicBezTo>
                  <a:cubicBezTo>
                    <a:pt x="120" y="11"/>
                    <a:pt x="120" y="11"/>
                    <a:pt x="120" y="11"/>
                  </a:cubicBezTo>
                  <a:cubicBezTo>
                    <a:pt x="124" y="11"/>
                    <a:pt x="127" y="14"/>
                    <a:pt x="127" y="18"/>
                  </a:cubicBezTo>
                  <a:cubicBezTo>
                    <a:pt x="127" y="81"/>
                    <a:pt x="127" y="81"/>
                    <a:pt x="127" y="81"/>
                  </a:cubicBezTo>
                  <a:cubicBezTo>
                    <a:pt x="127" y="85"/>
                    <a:pt x="124" y="88"/>
                    <a:pt x="120" y="88"/>
                  </a:cubicBezTo>
                  <a:cubicBezTo>
                    <a:pt x="107" y="88"/>
                    <a:pt x="107" y="88"/>
                    <a:pt x="107" y="88"/>
                  </a:cubicBezTo>
                  <a:cubicBezTo>
                    <a:pt x="107" y="99"/>
                    <a:pt x="107" y="99"/>
                    <a:pt x="107" y="99"/>
                  </a:cubicBezTo>
                  <a:cubicBezTo>
                    <a:pt x="120" y="99"/>
                    <a:pt x="120" y="99"/>
                    <a:pt x="120" y="99"/>
                  </a:cubicBezTo>
                  <a:cubicBezTo>
                    <a:pt x="130" y="99"/>
                    <a:pt x="138" y="91"/>
                    <a:pt x="138" y="81"/>
                  </a:cubicBezTo>
                  <a:cubicBezTo>
                    <a:pt x="138" y="18"/>
                    <a:pt x="138" y="18"/>
                    <a:pt x="138" y="18"/>
                  </a:cubicBezTo>
                  <a:cubicBezTo>
                    <a:pt x="138" y="8"/>
                    <a:pt x="130" y="0"/>
                    <a:pt x="1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6">
              <a:extLst>
                <a:ext uri="{FF2B5EF4-FFF2-40B4-BE49-F238E27FC236}">
                  <a16:creationId xmlns:a16="http://schemas.microsoft.com/office/drawing/2014/main" id="{31BDD259-DB68-4830-83BC-3595154A4CE9}"/>
                </a:ext>
              </a:extLst>
            </p:cNvPr>
            <p:cNvSpPr>
              <a:spLocks/>
            </p:cNvSpPr>
            <p:nvPr/>
          </p:nvSpPr>
          <p:spPr bwMode="auto">
            <a:xfrm>
              <a:off x="2954338" y="2058988"/>
              <a:ext cx="147638" cy="107950"/>
            </a:xfrm>
            <a:custGeom>
              <a:avLst/>
              <a:gdLst/>
              <a:ahLst/>
              <a:cxnLst>
                <a:cxn ang="0">
                  <a:pos x="119" y="0"/>
                </a:cxn>
                <a:cxn ang="0">
                  <a:pos x="18" y="0"/>
                </a:cxn>
                <a:cxn ang="0">
                  <a:pos x="0" y="19"/>
                </a:cxn>
                <a:cxn ang="0">
                  <a:pos x="0" y="44"/>
                </a:cxn>
                <a:cxn ang="0">
                  <a:pos x="11" y="38"/>
                </a:cxn>
                <a:cxn ang="0">
                  <a:pos x="11" y="19"/>
                </a:cxn>
                <a:cxn ang="0">
                  <a:pos x="18" y="11"/>
                </a:cxn>
                <a:cxn ang="0">
                  <a:pos x="119" y="11"/>
                </a:cxn>
                <a:cxn ang="0">
                  <a:pos x="126" y="19"/>
                </a:cxn>
                <a:cxn ang="0">
                  <a:pos x="126" y="81"/>
                </a:cxn>
                <a:cxn ang="0">
                  <a:pos x="119" y="89"/>
                </a:cxn>
                <a:cxn ang="0">
                  <a:pos x="18" y="89"/>
                </a:cxn>
                <a:cxn ang="0">
                  <a:pos x="11" y="81"/>
                </a:cxn>
                <a:cxn ang="0">
                  <a:pos x="11" y="65"/>
                </a:cxn>
                <a:cxn ang="0">
                  <a:pos x="0" y="70"/>
                </a:cxn>
                <a:cxn ang="0">
                  <a:pos x="0" y="81"/>
                </a:cxn>
                <a:cxn ang="0">
                  <a:pos x="18" y="100"/>
                </a:cxn>
                <a:cxn ang="0">
                  <a:pos x="119" y="100"/>
                </a:cxn>
                <a:cxn ang="0">
                  <a:pos x="137" y="81"/>
                </a:cxn>
                <a:cxn ang="0">
                  <a:pos x="137" y="19"/>
                </a:cxn>
                <a:cxn ang="0">
                  <a:pos x="119" y="0"/>
                </a:cxn>
              </a:cxnLst>
              <a:rect l="0" t="0" r="r" b="b"/>
              <a:pathLst>
                <a:path w="137" h="100">
                  <a:moveTo>
                    <a:pt x="119" y="0"/>
                  </a:moveTo>
                  <a:cubicBezTo>
                    <a:pt x="18" y="0"/>
                    <a:pt x="18" y="0"/>
                    <a:pt x="18" y="0"/>
                  </a:cubicBezTo>
                  <a:cubicBezTo>
                    <a:pt x="8" y="0"/>
                    <a:pt x="0" y="9"/>
                    <a:pt x="0" y="19"/>
                  </a:cubicBezTo>
                  <a:cubicBezTo>
                    <a:pt x="0" y="44"/>
                    <a:pt x="0" y="44"/>
                    <a:pt x="0" y="44"/>
                  </a:cubicBezTo>
                  <a:cubicBezTo>
                    <a:pt x="11" y="38"/>
                    <a:pt x="11" y="38"/>
                    <a:pt x="11" y="38"/>
                  </a:cubicBezTo>
                  <a:cubicBezTo>
                    <a:pt x="11" y="19"/>
                    <a:pt x="11" y="19"/>
                    <a:pt x="11" y="19"/>
                  </a:cubicBezTo>
                  <a:cubicBezTo>
                    <a:pt x="11" y="15"/>
                    <a:pt x="14" y="11"/>
                    <a:pt x="18" y="11"/>
                  </a:cubicBezTo>
                  <a:cubicBezTo>
                    <a:pt x="119" y="11"/>
                    <a:pt x="119" y="11"/>
                    <a:pt x="119" y="11"/>
                  </a:cubicBezTo>
                  <a:cubicBezTo>
                    <a:pt x="123" y="11"/>
                    <a:pt x="126" y="15"/>
                    <a:pt x="126" y="19"/>
                  </a:cubicBezTo>
                  <a:cubicBezTo>
                    <a:pt x="126" y="81"/>
                    <a:pt x="126" y="81"/>
                    <a:pt x="126" y="81"/>
                  </a:cubicBezTo>
                  <a:cubicBezTo>
                    <a:pt x="126" y="85"/>
                    <a:pt x="123" y="89"/>
                    <a:pt x="119" y="89"/>
                  </a:cubicBezTo>
                  <a:cubicBezTo>
                    <a:pt x="18" y="89"/>
                    <a:pt x="18" y="89"/>
                    <a:pt x="18" y="89"/>
                  </a:cubicBezTo>
                  <a:cubicBezTo>
                    <a:pt x="14" y="89"/>
                    <a:pt x="11" y="85"/>
                    <a:pt x="11" y="81"/>
                  </a:cubicBezTo>
                  <a:cubicBezTo>
                    <a:pt x="11" y="65"/>
                    <a:pt x="11" y="65"/>
                    <a:pt x="11" y="65"/>
                  </a:cubicBezTo>
                  <a:cubicBezTo>
                    <a:pt x="0" y="70"/>
                    <a:pt x="0" y="70"/>
                    <a:pt x="0" y="70"/>
                  </a:cubicBezTo>
                  <a:cubicBezTo>
                    <a:pt x="0" y="81"/>
                    <a:pt x="0" y="81"/>
                    <a:pt x="0" y="81"/>
                  </a:cubicBezTo>
                  <a:cubicBezTo>
                    <a:pt x="0" y="91"/>
                    <a:pt x="8" y="100"/>
                    <a:pt x="18" y="100"/>
                  </a:cubicBezTo>
                  <a:cubicBezTo>
                    <a:pt x="119" y="100"/>
                    <a:pt x="119" y="100"/>
                    <a:pt x="119" y="100"/>
                  </a:cubicBezTo>
                  <a:cubicBezTo>
                    <a:pt x="129" y="100"/>
                    <a:pt x="137" y="91"/>
                    <a:pt x="137" y="81"/>
                  </a:cubicBezTo>
                  <a:cubicBezTo>
                    <a:pt x="137" y="19"/>
                    <a:pt x="137" y="19"/>
                    <a:pt x="137" y="19"/>
                  </a:cubicBezTo>
                  <a:cubicBezTo>
                    <a:pt x="137" y="9"/>
                    <a:pt x="129" y="0"/>
                    <a:pt x="11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Oval 7">
              <a:extLst>
                <a:ext uri="{FF2B5EF4-FFF2-40B4-BE49-F238E27FC236}">
                  <a16:creationId xmlns:a16="http://schemas.microsoft.com/office/drawing/2014/main" id="{5CF054CB-DA17-432B-9101-6AA39BC296AE}"/>
                </a:ext>
              </a:extLst>
            </p:cNvPr>
            <p:cNvSpPr>
              <a:spLocks noChangeArrowheads="1"/>
            </p:cNvSpPr>
            <p:nvPr/>
          </p:nvSpPr>
          <p:spPr bwMode="auto">
            <a:xfrm>
              <a:off x="2854325" y="2078038"/>
              <a:ext cx="47625" cy="476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8">
              <a:extLst>
                <a:ext uri="{FF2B5EF4-FFF2-40B4-BE49-F238E27FC236}">
                  <a16:creationId xmlns:a16="http://schemas.microsoft.com/office/drawing/2014/main" id="{A1437862-4E3C-4FAA-A491-972ACDC9A7D5}"/>
                </a:ext>
              </a:extLst>
            </p:cNvPr>
            <p:cNvSpPr>
              <a:spLocks/>
            </p:cNvSpPr>
            <p:nvPr/>
          </p:nvSpPr>
          <p:spPr bwMode="auto">
            <a:xfrm>
              <a:off x="2828925" y="2101850"/>
              <a:ext cx="152400" cy="204788"/>
            </a:xfrm>
            <a:custGeom>
              <a:avLst/>
              <a:gdLst/>
              <a:ahLst/>
              <a:cxnLst>
                <a:cxn ang="0">
                  <a:pos x="140" y="7"/>
                </a:cxn>
                <a:cxn ang="0">
                  <a:pos x="138" y="4"/>
                </a:cxn>
                <a:cxn ang="0">
                  <a:pos x="128" y="2"/>
                </a:cxn>
                <a:cxn ang="0">
                  <a:pos x="72" y="31"/>
                </a:cxn>
                <a:cxn ang="0">
                  <a:pos x="72" y="31"/>
                </a:cxn>
                <a:cxn ang="0">
                  <a:pos x="58" y="31"/>
                </a:cxn>
                <a:cxn ang="0">
                  <a:pos x="41" y="31"/>
                </a:cxn>
                <a:cxn ang="0">
                  <a:pos x="37" y="31"/>
                </a:cxn>
                <a:cxn ang="0">
                  <a:pos x="33" y="31"/>
                </a:cxn>
                <a:cxn ang="0">
                  <a:pos x="9" y="31"/>
                </a:cxn>
                <a:cxn ang="0">
                  <a:pos x="5" y="34"/>
                </a:cxn>
                <a:cxn ang="0">
                  <a:pos x="1" y="40"/>
                </a:cxn>
                <a:cxn ang="0">
                  <a:pos x="0" y="103"/>
                </a:cxn>
                <a:cxn ang="0">
                  <a:pos x="6" y="110"/>
                </a:cxn>
                <a:cxn ang="0">
                  <a:pos x="9" y="110"/>
                </a:cxn>
                <a:cxn ang="0">
                  <a:pos x="15" y="103"/>
                </a:cxn>
                <a:cxn ang="0">
                  <a:pos x="16" y="57"/>
                </a:cxn>
                <a:cxn ang="0">
                  <a:pos x="18" y="57"/>
                </a:cxn>
                <a:cxn ang="0">
                  <a:pos x="18" y="96"/>
                </a:cxn>
                <a:cxn ang="0">
                  <a:pos x="18" y="98"/>
                </a:cxn>
                <a:cxn ang="0">
                  <a:pos x="18" y="180"/>
                </a:cxn>
                <a:cxn ang="0">
                  <a:pos x="27" y="190"/>
                </a:cxn>
                <a:cxn ang="0">
                  <a:pos x="32" y="190"/>
                </a:cxn>
                <a:cxn ang="0">
                  <a:pos x="41" y="180"/>
                </a:cxn>
                <a:cxn ang="0">
                  <a:pos x="41" y="117"/>
                </a:cxn>
                <a:cxn ang="0">
                  <a:pos x="49" y="117"/>
                </a:cxn>
                <a:cxn ang="0">
                  <a:pos x="49" y="180"/>
                </a:cxn>
                <a:cxn ang="0">
                  <a:pos x="59" y="190"/>
                </a:cxn>
                <a:cxn ang="0">
                  <a:pos x="63" y="190"/>
                </a:cxn>
                <a:cxn ang="0">
                  <a:pos x="72" y="180"/>
                </a:cxn>
                <a:cxn ang="0">
                  <a:pos x="72" y="98"/>
                </a:cxn>
                <a:cxn ang="0">
                  <a:pos x="72" y="96"/>
                </a:cxn>
                <a:cxn ang="0">
                  <a:pos x="72" y="55"/>
                </a:cxn>
                <a:cxn ang="0">
                  <a:pos x="79" y="45"/>
                </a:cxn>
                <a:cxn ang="0">
                  <a:pos x="135" y="16"/>
                </a:cxn>
                <a:cxn ang="0">
                  <a:pos x="140" y="7"/>
                </a:cxn>
              </a:cxnLst>
              <a:rect l="0" t="0" r="r" b="b"/>
              <a:pathLst>
                <a:path w="141" h="190">
                  <a:moveTo>
                    <a:pt x="140" y="7"/>
                  </a:moveTo>
                  <a:cubicBezTo>
                    <a:pt x="138" y="4"/>
                    <a:pt x="138" y="4"/>
                    <a:pt x="138" y="4"/>
                  </a:cubicBezTo>
                  <a:cubicBezTo>
                    <a:pt x="137" y="1"/>
                    <a:pt x="132" y="0"/>
                    <a:pt x="128" y="2"/>
                  </a:cubicBezTo>
                  <a:cubicBezTo>
                    <a:pt x="72" y="31"/>
                    <a:pt x="72" y="31"/>
                    <a:pt x="72" y="31"/>
                  </a:cubicBezTo>
                  <a:cubicBezTo>
                    <a:pt x="72" y="31"/>
                    <a:pt x="72" y="31"/>
                    <a:pt x="72" y="31"/>
                  </a:cubicBezTo>
                  <a:cubicBezTo>
                    <a:pt x="58" y="31"/>
                    <a:pt x="58" y="31"/>
                    <a:pt x="58" y="31"/>
                  </a:cubicBezTo>
                  <a:cubicBezTo>
                    <a:pt x="41" y="31"/>
                    <a:pt x="41" y="31"/>
                    <a:pt x="41" y="31"/>
                  </a:cubicBezTo>
                  <a:cubicBezTo>
                    <a:pt x="37" y="31"/>
                    <a:pt x="37" y="31"/>
                    <a:pt x="37" y="31"/>
                  </a:cubicBezTo>
                  <a:cubicBezTo>
                    <a:pt x="33" y="31"/>
                    <a:pt x="33" y="31"/>
                    <a:pt x="33" y="31"/>
                  </a:cubicBezTo>
                  <a:cubicBezTo>
                    <a:pt x="9" y="31"/>
                    <a:pt x="9" y="31"/>
                    <a:pt x="9" y="31"/>
                  </a:cubicBezTo>
                  <a:cubicBezTo>
                    <a:pt x="9" y="31"/>
                    <a:pt x="7" y="32"/>
                    <a:pt x="5" y="34"/>
                  </a:cubicBezTo>
                  <a:cubicBezTo>
                    <a:pt x="3" y="35"/>
                    <a:pt x="1" y="37"/>
                    <a:pt x="1" y="40"/>
                  </a:cubicBezTo>
                  <a:cubicBezTo>
                    <a:pt x="0" y="103"/>
                    <a:pt x="0" y="103"/>
                    <a:pt x="0" y="103"/>
                  </a:cubicBezTo>
                  <a:cubicBezTo>
                    <a:pt x="0" y="107"/>
                    <a:pt x="2" y="110"/>
                    <a:pt x="6" y="110"/>
                  </a:cubicBezTo>
                  <a:cubicBezTo>
                    <a:pt x="9" y="110"/>
                    <a:pt x="9" y="110"/>
                    <a:pt x="9" y="110"/>
                  </a:cubicBezTo>
                  <a:cubicBezTo>
                    <a:pt x="12" y="110"/>
                    <a:pt x="15" y="107"/>
                    <a:pt x="15" y="103"/>
                  </a:cubicBezTo>
                  <a:cubicBezTo>
                    <a:pt x="16" y="57"/>
                    <a:pt x="16" y="57"/>
                    <a:pt x="16" y="57"/>
                  </a:cubicBezTo>
                  <a:cubicBezTo>
                    <a:pt x="18" y="57"/>
                    <a:pt x="18" y="57"/>
                    <a:pt x="18" y="57"/>
                  </a:cubicBezTo>
                  <a:cubicBezTo>
                    <a:pt x="18" y="96"/>
                    <a:pt x="18" y="96"/>
                    <a:pt x="18" y="96"/>
                  </a:cubicBezTo>
                  <a:cubicBezTo>
                    <a:pt x="18" y="98"/>
                    <a:pt x="18" y="98"/>
                    <a:pt x="18" y="98"/>
                  </a:cubicBezTo>
                  <a:cubicBezTo>
                    <a:pt x="18" y="180"/>
                    <a:pt x="18" y="180"/>
                    <a:pt x="18" y="180"/>
                  </a:cubicBezTo>
                  <a:cubicBezTo>
                    <a:pt x="18" y="185"/>
                    <a:pt x="22" y="190"/>
                    <a:pt x="27" y="190"/>
                  </a:cubicBezTo>
                  <a:cubicBezTo>
                    <a:pt x="32" y="190"/>
                    <a:pt x="32" y="190"/>
                    <a:pt x="32" y="190"/>
                  </a:cubicBezTo>
                  <a:cubicBezTo>
                    <a:pt x="37" y="190"/>
                    <a:pt x="41" y="185"/>
                    <a:pt x="41" y="180"/>
                  </a:cubicBezTo>
                  <a:cubicBezTo>
                    <a:pt x="41" y="117"/>
                    <a:pt x="41" y="117"/>
                    <a:pt x="41" y="117"/>
                  </a:cubicBezTo>
                  <a:cubicBezTo>
                    <a:pt x="49" y="117"/>
                    <a:pt x="49" y="117"/>
                    <a:pt x="49" y="117"/>
                  </a:cubicBezTo>
                  <a:cubicBezTo>
                    <a:pt x="49" y="180"/>
                    <a:pt x="49" y="180"/>
                    <a:pt x="49" y="180"/>
                  </a:cubicBezTo>
                  <a:cubicBezTo>
                    <a:pt x="49" y="185"/>
                    <a:pt x="54" y="190"/>
                    <a:pt x="59" y="190"/>
                  </a:cubicBezTo>
                  <a:cubicBezTo>
                    <a:pt x="63" y="190"/>
                    <a:pt x="63" y="190"/>
                    <a:pt x="63" y="190"/>
                  </a:cubicBezTo>
                  <a:cubicBezTo>
                    <a:pt x="68" y="190"/>
                    <a:pt x="72" y="185"/>
                    <a:pt x="72" y="180"/>
                  </a:cubicBezTo>
                  <a:cubicBezTo>
                    <a:pt x="72" y="98"/>
                    <a:pt x="72" y="98"/>
                    <a:pt x="72" y="98"/>
                  </a:cubicBezTo>
                  <a:cubicBezTo>
                    <a:pt x="72" y="96"/>
                    <a:pt x="72" y="96"/>
                    <a:pt x="72" y="96"/>
                  </a:cubicBezTo>
                  <a:cubicBezTo>
                    <a:pt x="72" y="55"/>
                    <a:pt x="72" y="55"/>
                    <a:pt x="72" y="55"/>
                  </a:cubicBezTo>
                  <a:cubicBezTo>
                    <a:pt x="74" y="50"/>
                    <a:pt x="77" y="47"/>
                    <a:pt x="79" y="45"/>
                  </a:cubicBezTo>
                  <a:cubicBezTo>
                    <a:pt x="135" y="16"/>
                    <a:pt x="135" y="16"/>
                    <a:pt x="135" y="16"/>
                  </a:cubicBezTo>
                  <a:cubicBezTo>
                    <a:pt x="139" y="14"/>
                    <a:pt x="141" y="10"/>
                    <a:pt x="140" y="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3" name="Group 62">
            <a:extLst>
              <a:ext uri="{FF2B5EF4-FFF2-40B4-BE49-F238E27FC236}">
                <a16:creationId xmlns:a16="http://schemas.microsoft.com/office/drawing/2014/main" id="{0225FBC3-068A-4EB0-9A30-E0EC46625E06}"/>
              </a:ext>
            </a:extLst>
          </p:cNvPr>
          <p:cNvGrpSpPr>
            <a:grpSpLocks noChangeAspect="1"/>
          </p:cNvGrpSpPr>
          <p:nvPr/>
        </p:nvGrpSpPr>
        <p:grpSpPr>
          <a:xfrm>
            <a:off x="6214403" y="5138928"/>
            <a:ext cx="182880" cy="182880"/>
            <a:chOff x="838200" y="3322320"/>
            <a:chExt cx="1554480" cy="1554480"/>
          </a:xfrm>
          <a:effectLst/>
        </p:grpSpPr>
        <p:sp>
          <p:nvSpPr>
            <p:cNvPr id="64" name="Oval 63">
              <a:extLst>
                <a:ext uri="{FF2B5EF4-FFF2-40B4-BE49-F238E27FC236}">
                  <a16:creationId xmlns:a16="http://schemas.microsoft.com/office/drawing/2014/main" id="{41379A82-4FD1-498D-B540-3D6B781797EB}"/>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Oval 64">
              <a:extLst>
                <a:ext uri="{FF2B5EF4-FFF2-40B4-BE49-F238E27FC236}">
                  <a16:creationId xmlns:a16="http://schemas.microsoft.com/office/drawing/2014/main" id="{3039F175-FD09-4051-AC95-9214F5B3ED7F}"/>
                </a:ext>
              </a:extLst>
            </p:cNvPr>
            <p:cNvSpPr>
              <a:spLocks noChangeAspect="1"/>
            </p:cNvSpPr>
            <p:nvPr/>
          </p:nvSpPr>
          <p:spPr>
            <a:xfrm>
              <a:off x="926041" y="3413424"/>
              <a:ext cx="1371600" cy="13716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66" name="Straight Connector 65">
            <a:extLst>
              <a:ext uri="{FF2B5EF4-FFF2-40B4-BE49-F238E27FC236}">
                <a16:creationId xmlns:a16="http://schemas.microsoft.com/office/drawing/2014/main" id="{6B82D4A5-A295-4B53-81A8-227038EFCE4C}"/>
              </a:ext>
            </a:extLst>
          </p:cNvPr>
          <p:cNvCxnSpPr>
            <a:cxnSpLocks/>
          </p:cNvCxnSpPr>
          <p:nvPr/>
        </p:nvCxnSpPr>
        <p:spPr>
          <a:xfrm flipH="1">
            <a:off x="8448978" y="2590800"/>
            <a:ext cx="4672" cy="256032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F46BC97-256F-46AF-A1BE-3652FA73CBF4}"/>
              </a:ext>
            </a:extLst>
          </p:cNvPr>
          <p:cNvGrpSpPr>
            <a:grpSpLocks noChangeAspect="1"/>
          </p:cNvGrpSpPr>
          <p:nvPr/>
        </p:nvGrpSpPr>
        <p:grpSpPr>
          <a:xfrm>
            <a:off x="8001000" y="1737360"/>
            <a:ext cx="914400" cy="914401"/>
            <a:chOff x="5387339" y="1076855"/>
            <a:chExt cx="1417320" cy="1417321"/>
          </a:xfrm>
        </p:grpSpPr>
        <p:sp>
          <p:nvSpPr>
            <p:cNvPr id="46" name="Oval 45">
              <a:extLst>
                <a:ext uri="{FF2B5EF4-FFF2-40B4-BE49-F238E27FC236}">
                  <a16:creationId xmlns:a16="http://schemas.microsoft.com/office/drawing/2014/main" id="{4B0C7CA6-4EFB-4DF7-BC84-7C60EA77E405}"/>
                </a:ext>
              </a:extLst>
            </p:cNvPr>
            <p:cNvSpPr>
              <a:spLocks noChangeAspect="1"/>
            </p:cNvSpPr>
            <p:nvPr/>
          </p:nvSpPr>
          <p:spPr>
            <a:xfrm>
              <a:off x="5387339" y="1076856"/>
              <a:ext cx="1417320" cy="14173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5092BC52-E688-4C3C-B5FB-B5FD4DDD5210}"/>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D8FD441-B52F-4D75-89A9-BEA8F0DA6520}"/>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04</a:t>
              </a:r>
            </a:p>
          </p:txBody>
        </p:sp>
      </p:grpSp>
      <p:sp>
        <p:nvSpPr>
          <p:cNvPr id="35" name="Freeform 223">
            <a:extLst>
              <a:ext uri="{FF2B5EF4-FFF2-40B4-BE49-F238E27FC236}">
                <a16:creationId xmlns:a16="http://schemas.microsoft.com/office/drawing/2014/main" id="{2A55F31A-D54F-4F49-8333-770FA72BC451}"/>
              </a:ext>
            </a:extLst>
          </p:cNvPr>
          <p:cNvSpPr>
            <a:spLocks noChangeAspect="1" noEditPoints="1"/>
          </p:cNvSpPr>
          <p:nvPr/>
        </p:nvSpPr>
        <p:spPr bwMode="auto">
          <a:xfrm>
            <a:off x="8256629" y="1904475"/>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7" name="Group 66">
            <a:extLst>
              <a:ext uri="{FF2B5EF4-FFF2-40B4-BE49-F238E27FC236}">
                <a16:creationId xmlns:a16="http://schemas.microsoft.com/office/drawing/2014/main" id="{C03D9E49-DC4E-4825-A53A-FD6A56D1949B}"/>
              </a:ext>
            </a:extLst>
          </p:cNvPr>
          <p:cNvGrpSpPr>
            <a:grpSpLocks noChangeAspect="1"/>
          </p:cNvGrpSpPr>
          <p:nvPr/>
        </p:nvGrpSpPr>
        <p:grpSpPr>
          <a:xfrm>
            <a:off x="8357538" y="5138928"/>
            <a:ext cx="182880" cy="182880"/>
            <a:chOff x="838200" y="3322320"/>
            <a:chExt cx="1554480" cy="1554480"/>
          </a:xfrm>
          <a:effectLst/>
        </p:grpSpPr>
        <p:sp>
          <p:nvSpPr>
            <p:cNvPr id="68" name="Oval 67">
              <a:extLst>
                <a:ext uri="{FF2B5EF4-FFF2-40B4-BE49-F238E27FC236}">
                  <a16:creationId xmlns:a16="http://schemas.microsoft.com/office/drawing/2014/main" id="{142BD646-1E70-4659-B304-CB1A3DA7E6E5}"/>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Oval 68">
              <a:extLst>
                <a:ext uri="{FF2B5EF4-FFF2-40B4-BE49-F238E27FC236}">
                  <a16:creationId xmlns:a16="http://schemas.microsoft.com/office/drawing/2014/main" id="{4386CF04-9E14-4775-ADB7-02B5D5E0DD4A}"/>
                </a:ext>
              </a:extLst>
            </p:cNvPr>
            <p:cNvSpPr>
              <a:spLocks noChangeAspect="1"/>
            </p:cNvSpPr>
            <p:nvPr/>
          </p:nvSpPr>
          <p:spPr>
            <a:xfrm>
              <a:off x="926041" y="3413424"/>
              <a:ext cx="1371600" cy="137160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70" name="Straight Connector 69">
            <a:extLst>
              <a:ext uri="{FF2B5EF4-FFF2-40B4-BE49-F238E27FC236}">
                <a16:creationId xmlns:a16="http://schemas.microsoft.com/office/drawing/2014/main" id="{635B8197-83B7-45E1-A784-E9DF983C40C2}"/>
              </a:ext>
            </a:extLst>
          </p:cNvPr>
          <p:cNvCxnSpPr>
            <a:cxnSpLocks/>
          </p:cNvCxnSpPr>
          <p:nvPr/>
        </p:nvCxnSpPr>
        <p:spPr>
          <a:xfrm flipH="1">
            <a:off x="10590621" y="1981200"/>
            <a:ext cx="4672" cy="320040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49" name="Group 48">
            <a:extLst>
              <a:ext uri="{FF2B5EF4-FFF2-40B4-BE49-F238E27FC236}">
                <a16:creationId xmlns:a16="http://schemas.microsoft.com/office/drawing/2014/main" id="{1CB395DC-D654-45C9-B65E-7EF72C294EBE}"/>
              </a:ext>
            </a:extLst>
          </p:cNvPr>
          <p:cNvGrpSpPr>
            <a:grpSpLocks noChangeAspect="1"/>
          </p:cNvGrpSpPr>
          <p:nvPr/>
        </p:nvGrpSpPr>
        <p:grpSpPr>
          <a:xfrm>
            <a:off x="10134600" y="1097280"/>
            <a:ext cx="914400" cy="914401"/>
            <a:chOff x="5387339" y="1076855"/>
            <a:chExt cx="1417320" cy="1417321"/>
          </a:xfrm>
        </p:grpSpPr>
        <p:sp>
          <p:nvSpPr>
            <p:cNvPr id="50" name="Oval 49">
              <a:extLst>
                <a:ext uri="{FF2B5EF4-FFF2-40B4-BE49-F238E27FC236}">
                  <a16:creationId xmlns:a16="http://schemas.microsoft.com/office/drawing/2014/main" id="{EDBAEBC7-0BD4-4488-8AE8-D845B46C1E33}"/>
                </a:ext>
              </a:extLst>
            </p:cNvPr>
            <p:cNvSpPr>
              <a:spLocks noChangeAspect="1"/>
            </p:cNvSpPr>
            <p:nvPr/>
          </p:nvSpPr>
          <p:spPr>
            <a:xfrm>
              <a:off x="5387339" y="1076856"/>
              <a:ext cx="1417320" cy="14173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Freeform: Shape 50">
              <a:extLst>
                <a:ext uri="{FF2B5EF4-FFF2-40B4-BE49-F238E27FC236}">
                  <a16:creationId xmlns:a16="http://schemas.microsoft.com/office/drawing/2014/main" id="{7382B469-671F-4D0B-81F6-AA1D606D069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Text Box 10">
              <a:extLst>
                <a:ext uri="{FF2B5EF4-FFF2-40B4-BE49-F238E27FC236}">
                  <a16:creationId xmlns:a16="http://schemas.microsoft.com/office/drawing/2014/main" id="{0EA5457A-0AE1-406C-9AA4-6D2422B0B712}"/>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05</a:t>
              </a:r>
            </a:p>
          </p:txBody>
        </p:sp>
      </p:grpSp>
      <p:sp>
        <p:nvSpPr>
          <p:cNvPr id="36" name="Freeform 131">
            <a:extLst>
              <a:ext uri="{FF2B5EF4-FFF2-40B4-BE49-F238E27FC236}">
                <a16:creationId xmlns:a16="http://schemas.microsoft.com/office/drawing/2014/main" id="{7D2236D2-D01E-4312-ABC7-0C3138C13409}"/>
              </a:ext>
            </a:extLst>
          </p:cNvPr>
          <p:cNvSpPr>
            <a:spLocks noChangeAspect="1" noEditPoints="1"/>
          </p:cNvSpPr>
          <p:nvPr/>
        </p:nvSpPr>
        <p:spPr bwMode="auto">
          <a:xfrm>
            <a:off x="10390229" y="1264395"/>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3B3B3B"/>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1" name="Group 70">
            <a:extLst>
              <a:ext uri="{FF2B5EF4-FFF2-40B4-BE49-F238E27FC236}">
                <a16:creationId xmlns:a16="http://schemas.microsoft.com/office/drawing/2014/main" id="{52C458FA-3879-4552-A279-39A3D2B631A4}"/>
              </a:ext>
            </a:extLst>
          </p:cNvPr>
          <p:cNvGrpSpPr>
            <a:grpSpLocks noChangeAspect="1"/>
          </p:cNvGrpSpPr>
          <p:nvPr/>
        </p:nvGrpSpPr>
        <p:grpSpPr>
          <a:xfrm>
            <a:off x="10499181" y="5138928"/>
            <a:ext cx="182880" cy="182880"/>
            <a:chOff x="838200" y="3322320"/>
            <a:chExt cx="1554480" cy="1554480"/>
          </a:xfrm>
          <a:effectLst/>
        </p:grpSpPr>
        <p:sp>
          <p:nvSpPr>
            <p:cNvPr id="72" name="Oval 71">
              <a:extLst>
                <a:ext uri="{FF2B5EF4-FFF2-40B4-BE49-F238E27FC236}">
                  <a16:creationId xmlns:a16="http://schemas.microsoft.com/office/drawing/2014/main" id="{F167EABD-E095-48DD-912B-40C515E0FC4C}"/>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Oval 72">
              <a:extLst>
                <a:ext uri="{FF2B5EF4-FFF2-40B4-BE49-F238E27FC236}">
                  <a16:creationId xmlns:a16="http://schemas.microsoft.com/office/drawing/2014/main" id="{56899BA0-5867-4545-9516-50F634444EF6}"/>
                </a:ext>
              </a:extLst>
            </p:cNvPr>
            <p:cNvSpPr>
              <a:spLocks noChangeAspect="1"/>
            </p:cNvSpPr>
            <p:nvPr/>
          </p:nvSpPr>
          <p:spPr>
            <a:xfrm>
              <a:off x="926041" y="3413424"/>
              <a:ext cx="1371600" cy="1371600"/>
            </a:xfrm>
            <a:prstGeom prst="ellipse">
              <a:avLst/>
            </a:pr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A9EC9C6A-8C53-4C09-96C1-87CEFF88D84F}"/>
              </a:ext>
            </a:extLst>
          </p:cNvPr>
          <p:cNvCxnSpPr>
            <a:cxnSpLocks/>
          </p:cNvCxnSpPr>
          <p:nvPr/>
        </p:nvCxnSpPr>
        <p:spPr>
          <a:xfrm flipH="1">
            <a:off x="2069327" y="3352800"/>
            <a:ext cx="4672" cy="1920240"/>
          </a:xfrm>
          <a:prstGeom prst="line">
            <a:avLst/>
          </a:prstGeom>
          <a:ln w="25400">
            <a:solidFill>
              <a:srgbClr val="4C4F54"/>
            </a:solidFill>
          </a:ln>
          <a:effectLst/>
        </p:spPr>
        <p:style>
          <a:lnRef idx="1">
            <a:schemeClr val="accent1"/>
          </a:lnRef>
          <a:fillRef idx="0">
            <a:schemeClr val="accent1"/>
          </a:fillRef>
          <a:effectRef idx="0">
            <a:schemeClr val="accent1"/>
          </a:effectRef>
          <a:fontRef idx="minor">
            <a:schemeClr val="tx1"/>
          </a:fontRef>
        </p:style>
      </p:cxnSp>
      <p:grpSp>
        <p:nvGrpSpPr>
          <p:cNvPr id="55" name="Group 54">
            <a:extLst>
              <a:ext uri="{FF2B5EF4-FFF2-40B4-BE49-F238E27FC236}">
                <a16:creationId xmlns:a16="http://schemas.microsoft.com/office/drawing/2014/main" id="{BB688DD4-1619-4568-ACCB-3BD7098535B1}"/>
              </a:ext>
            </a:extLst>
          </p:cNvPr>
          <p:cNvGrpSpPr>
            <a:grpSpLocks noChangeAspect="1"/>
          </p:cNvGrpSpPr>
          <p:nvPr/>
        </p:nvGrpSpPr>
        <p:grpSpPr>
          <a:xfrm>
            <a:off x="1977887" y="5138928"/>
            <a:ext cx="182880" cy="182880"/>
            <a:chOff x="838200" y="3322320"/>
            <a:chExt cx="1554480" cy="1554480"/>
          </a:xfrm>
          <a:effectLst/>
        </p:grpSpPr>
        <p:sp>
          <p:nvSpPr>
            <p:cNvPr id="56" name="Oval 55">
              <a:extLst>
                <a:ext uri="{FF2B5EF4-FFF2-40B4-BE49-F238E27FC236}">
                  <a16:creationId xmlns:a16="http://schemas.microsoft.com/office/drawing/2014/main" id="{D90B18F6-D9D8-4850-AF67-15F5DB2E76B3}"/>
                </a:ext>
              </a:extLst>
            </p:cNvPr>
            <p:cNvSpPr>
              <a:spLocks noChangeAspect="1"/>
            </p:cNvSpPr>
            <p:nvPr/>
          </p:nvSpPr>
          <p:spPr>
            <a:xfrm>
              <a:off x="838200" y="3322320"/>
              <a:ext cx="1554480" cy="15544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Oval 56">
              <a:extLst>
                <a:ext uri="{FF2B5EF4-FFF2-40B4-BE49-F238E27FC236}">
                  <a16:creationId xmlns:a16="http://schemas.microsoft.com/office/drawing/2014/main" id="{A5FD6916-6C7E-4A5C-BF82-DBA6805C5108}"/>
                </a:ext>
              </a:extLst>
            </p:cNvPr>
            <p:cNvSpPr>
              <a:spLocks noChangeAspect="1"/>
            </p:cNvSpPr>
            <p:nvPr/>
          </p:nvSpPr>
          <p:spPr>
            <a:xfrm>
              <a:off x="926041" y="3413424"/>
              <a:ext cx="1371600" cy="13716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Group 3">
            <a:extLst>
              <a:ext uri="{FF2B5EF4-FFF2-40B4-BE49-F238E27FC236}">
                <a16:creationId xmlns:a16="http://schemas.microsoft.com/office/drawing/2014/main" id="{37663121-B374-4F97-97C4-FCEED41B5F5E}"/>
              </a:ext>
            </a:extLst>
          </p:cNvPr>
          <p:cNvGrpSpPr>
            <a:grpSpLocks noChangeAspect="1"/>
          </p:cNvGrpSpPr>
          <p:nvPr/>
        </p:nvGrpSpPr>
        <p:grpSpPr>
          <a:xfrm>
            <a:off x="1645920" y="2468880"/>
            <a:ext cx="914400" cy="914401"/>
            <a:chOff x="5387339" y="1076855"/>
            <a:chExt cx="1417320" cy="1417321"/>
          </a:xfrm>
        </p:grpSpPr>
        <p:sp>
          <p:nvSpPr>
            <p:cNvPr id="3" name="Oval 2">
              <a:extLst>
                <a:ext uri="{FF2B5EF4-FFF2-40B4-BE49-F238E27FC236}">
                  <a16:creationId xmlns:a16="http://schemas.microsoft.com/office/drawing/2014/main" id="{765B04C2-DEC7-4462-9C8B-9F56A2DB4D55}"/>
                </a:ext>
              </a:extLst>
            </p:cNvPr>
            <p:cNvSpPr>
              <a:spLocks noChangeAspect="1"/>
            </p:cNvSpPr>
            <p:nvPr/>
          </p:nvSpPr>
          <p:spPr>
            <a:xfrm>
              <a:off x="5387339" y="1076856"/>
              <a:ext cx="1417320" cy="14173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8DF289CE-BC72-4A0C-BFA7-81BB18DD3C72}"/>
                </a:ext>
              </a:extLst>
            </p:cNvPr>
            <p:cNvSpPr>
              <a:spLocks noChangeAspect="1"/>
            </p:cNvSpPr>
            <p:nvPr/>
          </p:nvSpPr>
          <p:spPr>
            <a:xfrm>
              <a:off x="5387339" y="1076855"/>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a:extLst>
                <a:ext uri="{FF2B5EF4-FFF2-40B4-BE49-F238E27FC236}">
                  <a16:creationId xmlns:a16="http://schemas.microsoft.com/office/drawing/2014/main" id="{5FFAB7F1-CC3B-40B7-9550-2CF5491E092E}"/>
                </a:ext>
              </a:extLst>
            </p:cNvPr>
            <p:cNvSpPr txBox="1">
              <a:spLocks noChangeArrowheads="1"/>
            </p:cNvSpPr>
            <p:nvPr/>
          </p:nvSpPr>
          <p:spPr bwMode="auto">
            <a:xfrm>
              <a:off x="5783564" y="2017122"/>
              <a:ext cx="620533" cy="477054"/>
            </a:xfrm>
            <a:prstGeom prst="rect">
              <a:avLst/>
            </a:prstGeom>
            <a:noFill/>
            <a:ln w="9525">
              <a:noFill/>
              <a:miter lim="800000"/>
              <a:headEnd/>
              <a:tailEnd/>
            </a:ln>
          </p:spPr>
          <p:txBody>
            <a:bodyPr wrap="square" lIns="60960" tIns="30480" rIns="60960" bIns="30480">
              <a:spAutoFit/>
            </a:bodyPr>
            <a:lstStyle/>
            <a:p>
              <a:pPr algn="ctr"/>
              <a:r>
                <a:rPr lang="en-US" sz="1600" spc="150" dirty="0">
                  <a:solidFill>
                    <a:schemeClr val="bg1"/>
                  </a:solidFill>
                  <a:latin typeface="Bernard MT Condensed" panose="02050806060905020404" pitchFamily="18" charset="0"/>
                </a:rPr>
                <a:t>01</a:t>
              </a:r>
            </a:p>
          </p:txBody>
        </p:sp>
      </p:grpSp>
      <p:sp>
        <p:nvSpPr>
          <p:cNvPr id="22" name="Freeform 101">
            <a:extLst>
              <a:ext uri="{FF2B5EF4-FFF2-40B4-BE49-F238E27FC236}">
                <a16:creationId xmlns:a16="http://schemas.microsoft.com/office/drawing/2014/main" id="{CCD1A1E1-5C05-4657-8644-AF66593249D9}"/>
              </a:ext>
            </a:extLst>
          </p:cNvPr>
          <p:cNvSpPr>
            <a:spLocks noChangeAspect="1" noEditPoints="1"/>
          </p:cNvSpPr>
          <p:nvPr/>
        </p:nvSpPr>
        <p:spPr bwMode="auto">
          <a:xfrm>
            <a:off x="1887534" y="2625103"/>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TextBox 73">
            <a:extLst>
              <a:ext uri="{FF2B5EF4-FFF2-40B4-BE49-F238E27FC236}">
                <a16:creationId xmlns:a16="http://schemas.microsoft.com/office/drawing/2014/main" id="{FF51A2EC-5D93-400E-91C4-28F50DE90AFD}"/>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75" name="TextBox 74">
            <a:extLst>
              <a:ext uri="{FF2B5EF4-FFF2-40B4-BE49-F238E27FC236}">
                <a16:creationId xmlns:a16="http://schemas.microsoft.com/office/drawing/2014/main" id="{061119E6-5025-4E87-90D2-67530CDF3452}"/>
              </a:ext>
            </a:extLst>
          </p:cNvPr>
          <p:cNvSpPr txBox="1"/>
          <p:nvPr/>
        </p:nvSpPr>
        <p:spPr>
          <a:xfrm>
            <a:off x="2426031" y="3609023"/>
            <a:ext cx="1884448" cy="1615827"/>
          </a:xfrm>
          <a:prstGeom prst="rect">
            <a:avLst/>
          </a:prstGeom>
          <a:noFill/>
        </p:spPr>
        <p:txBody>
          <a:bodyPr wrap="square" rtlCol="0">
            <a:spAutoFit/>
          </a:bodyPr>
          <a:lstStyle/>
          <a:p>
            <a:r>
              <a:rPr lang="en-US" sz="1300" dirty="0">
                <a:solidFill>
                  <a:srgbClr val="189A80"/>
                </a:solidFill>
                <a:latin typeface="Bernard MT Condensed" panose="02050806060905020404" pitchFamily="18" charset="0"/>
              </a:rPr>
              <a:t>LOREM IPSUM 02</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6" name="TextBox 75">
            <a:extLst>
              <a:ext uri="{FF2B5EF4-FFF2-40B4-BE49-F238E27FC236}">
                <a16:creationId xmlns:a16="http://schemas.microsoft.com/office/drawing/2014/main" id="{CC83AB6C-380C-4E66-8A29-F3A2C9860892}"/>
              </a:ext>
            </a:extLst>
          </p:cNvPr>
          <p:cNvSpPr txBox="1"/>
          <p:nvPr/>
        </p:nvSpPr>
        <p:spPr>
          <a:xfrm>
            <a:off x="456314" y="3062992"/>
            <a:ext cx="1884448" cy="1615827"/>
          </a:xfrm>
          <a:prstGeom prst="rect">
            <a:avLst/>
          </a:prstGeom>
          <a:noFill/>
        </p:spPr>
        <p:txBody>
          <a:bodyPr wrap="square" rtlCol="0">
            <a:spAutoFit/>
          </a:bodyPr>
          <a:lstStyle/>
          <a:p>
            <a:r>
              <a:rPr lang="en-US" sz="1300" dirty="0">
                <a:solidFill>
                  <a:srgbClr val="34738D"/>
                </a:solidFill>
                <a:latin typeface="Bernard MT Condensed" panose="02050806060905020404" pitchFamily="18" charset="0"/>
              </a:rPr>
              <a:t>LOREM IPSUM 01</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7" name="TextBox 76">
            <a:extLst>
              <a:ext uri="{FF2B5EF4-FFF2-40B4-BE49-F238E27FC236}">
                <a16:creationId xmlns:a16="http://schemas.microsoft.com/office/drawing/2014/main" id="{166C7F64-84CD-4FBA-B2FA-BC38D428DEED}"/>
              </a:ext>
            </a:extLst>
          </p:cNvPr>
          <p:cNvSpPr txBox="1"/>
          <p:nvPr/>
        </p:nvSpPr>
        <p:spPr>
          <a:xfrm>
            <a:off x="4681458" y="2965972"/>
            <a:ext cx="1884448" cy="1615827"/>
          </a:xfrm>
          <a:prstGeom prst="rect">
            <a:avLst/>
          </a:prstGeom>
          <a:noFill/>
        </p:spPr>
        <p:txBody>
          <a:bodyPr wrap="square" rtlCol="0">
            <a:spAutoFit/>
          </a:bodyPr>
          <a:lstStyle/>
          <a:p>
            <a:r>
              <a:rPr lang="en-US" sz="1300" dirty="0">
                <a:solidFill>
                  <a:srgbClr val="EF9D27"/>
                </a:solidFill>
                <a:latin typeface="Bernard MT Condensed" panose="02050806060905020404" pitchFamily="18" charset="0"/>
              </a:rPr>
              <a:t>LOREM IPSUM 03</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8" name="TextBox 77">
            <a:extLst>
              <a:ext uri="{FF2B5EF4-FFF2-40B4-BE49-F238E27FC236}">
                <a16:creationId xmlns:a16="http://schemas.microsoft.com/office/drawing/2014/main" id="{C6EEA6C7-5096-4E34-8B5B-6E9BCF7C2C4A}"/>
              </a:ext>
            </a:extLst>
          </p:cNvPr>
          <p:cNvSpPr txBox="1"/>
          <p:nvPr/>
        </p:nvSpPr>
        <p:spPr>
          <a:xfrm>
            <a:off x="6791210" y="2324282"/>
            <a:ext cx="1884448" cy="1615827"/>
          </a:xfrm>
          <a:prstGeom prst="rect">
            <a:avLst/>
          </a:prstGeom>
          <a:noFill/>
        </p:spPr>
        <p:txBody>
          <a:bodyPr wrap="square" rtlCol="0">
            <a:spAutoFit/>
          </a:bodyPr>
          <a:lstStyle/>
          <a:p>
            <a:r>
              <a:rPr lang="en-US" sz="1300" dirty="0">
                <a:solidFill>
                  <a:srgbClr val="D34132"/>
                </a:solidFill>
                <a:latin typeface="Bernard MT Condensed" panose="02050806060905020404" pitchFamily="18" charset="0"/>
              </a:rPr>
              <a:t>LOREM IPSUM 04</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79" name="TextBox 78">
            <a:extLst>
              <a:ext uri="{FF2B5EF4-FFF2-40B4-BE49-F238E27FC236}">
                <a16:creationId xmlns:a16="http://schemas.microsoft.com/office/drawing/2014/main" id="{7CE337DB-50B9-46AD-93EB-70A523419B16}"/>
              </a:ext>
            </a:extLst>
          </p:cNvPr>
          <p:cNvSpPr txBox="1"/>
          <p:nvPr/>
        </p:nvSpPr>
        <p:spPr>
          <a:xfrm>
            <a:off x="8893671" y="1713192"/>
            <a:ext cx="1884448" cy="1615827"/>
          </a:xfrm>
          <a:prstGeom prst="rect">
            <a:avLst/>
          </a:prstGeom>
          <a:noFill/>
        </p:spPr>
        <p:txBody>
          <a:bodyPr wrap="square" rtlCol="0">
            <a:spAutoFit/>
          </a:bodyPr>
          <a:lstStyle/>
          <a:p>
            <a:r>
              <a:rPr lang="en-US" sz="1300" dirty="0">
                <a:solidFill>
                  <a:srgbClr val="564267"/>
                </a:solidFill>
                <a:latin typeface="Bernard MT Condensed" panose="02050806060905020404" pitchFamily="18" charset="0"/>
              </a:rPr>
              <a:t>LOREM IPSUM 05</a:t>
            </a:r>
          </a:p>
          <a:p>
            <a:endParaRPr lang="en-US" sz="4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a:t>
            </a:r>
          </a:p>
          <a:p>
            <a:endParaRPr lang="en-US" sz="1200" dirty="0">
              <a:solidFill>
                <a:srgbClr val="4C4F54"/>
              </a:solidFill>
              <a:latin typeface="Candara" panose="020E0502030303020204" pitchFamily="34" charset="0"/>
            </a:endParaRPr>
          </a:p>
        </p:txBody>
      </p:sp>
      <p:sp>
        <p:nvSpPr>
          <p:cNvPr id="85" name="TextBox 84">
            <a:extLst>
              <a:ext uri="{FF2B5EF4-FFF2-40B4-BE49-F238E27FC236}">
                <a16:creationId xmlns:a16="http://schemas.microsoft.com/office/drawing/2014/main" id="{DD5C7C63-D828-4A2F-A23A-1D6DE523014A}"/>
              </a:ext>
            </a:extLst>
          </p:cNvPr>
          <p:cNvSpPr txBox="1"/>
          <p:nvPr/>
        </p:nvSpPr>
        <p:spPr>
          <a:xfrm>
            <a:off x="1635220" y="5486400"/>
            <a:ext cx="867053" cy="461665"/>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2014</a:t>
            </a:r>
          </a:p>
        </p:txBody>
      </p:sp>
      <p:sp>
        <p:nvSpPr>
          <p:cNvPr id="86" name="TextBox 85">
            <a:extLst>
              <a:ext uri="{FF2B5EF4-FFF2-40B4-BE49-F238E27FC236}">
                <a16:creationId xmlns:a16="http://schemas.microsoft.com/office/drawing/2014/main" id="{0C6DFF4F-99CC-45E0-B4F4-56F9028BAC4A}"/>
              </a:ext>
            </a:extLst>
          </p:cNvPr>
          <p:cNvSpPr txBox="1"/>
          <p:nvPr/>
        </p:nvSpPr>
        <p:spPr>
          <a:xfrm>
            <a:off x="3699751" y="5486400"/>
            <a:ext cx="867053" cy="461665"/>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2016</a:t>
            </a:r>
          </a:p>
        </p:txBody>
      </p:sp>
      <p:sp>
        <p:nvSpPr>
          <p:cNvPr id="87" name="TextBox 86">
            <a:extLst>
              <a:ext uri="{FF2B5EF4-FFF2-40B4-BE49-F238E27FC236}">
                <a16:creationId xmlns:a16="http://schemas.microsoft.com/office/drawing/2014/main" id="{9AC8E914-4019-4EC9-A887-B5ED246FE0D1}"/>
              </a:ext>
            </a:extLst>
          </p:cNvPr>
          <p:cNvSpPr txBox="1"/>
          <p:nvPr/>
        </p:nvSpPr>
        <p:spPr>
          <a:xfrm>
            <a:off x="5871892" y="5486400"/>
            <a:ext cx="867053" cy="461665"/>
          </a:xfrm>
          <a:prstGeom prst="rect">
            <a:avLst/>
          </a:prstGeom>
          <a:noFill/>
        </p:spPr>
        <p:txBody>
          <a:bodyPr wrap="square" rtlCol="0">
            <a:spAutoFit/>
          </a:bodyPr>
          <a:lstStyle/>
          <a:p>
            <a:pPr algn="ctr"/>
            <a:r>
              <a:rPr lang="en-US" sz="2400" dirty="0">
                <a:solidFill>
                  <a:srgbClr val="EF9D27"/>
                </a:solidFill>
                <a:latin typeface="Bernard MT Condensed" panose="02050806060905020404" pitchFamily="18" charset="0"/>
              </a:rPr>
              <a:t>2018</a:t>
            </a:r>
          </a:p>
        </p:txBody>
      </p:sp>
      <p:sp>
        <p:nvSpPr>
          <p:cNvPr id="88" name="TextBox 87">
            <a:extLst>
              <a:ext uri="{FF2B5EF4-FFF2-40B4-BE49-F238E27FC236}">
                <a16:creationId xmlns:a16="http://schemas.microsoft.com/office/drawing/2014/main" id="{D5A78FFC-5BE3-40C1-8CD4-52A1E7FC3DF9}"/>
              </a:ext>
            </a:extLst>
          </p:cNvPr>
          <p:cNvSpPr txBox="1"/>
          <p:nvPr/>
        </p:nvSpPr>
        <p:spPr>
          <a:xfrm>
            <a:off x="7993989" y="5486400"/>
            <a:ext cx="867053" cy="461665"/>
          </a:xfrm>
          <a:prstGeom prst="rect">
            <a:avLst/>
          </a:prstGeom>
          <a:noFill/>
        </p:spPr>
        <p:txBody>
          <a:bodyPr wrap="square" rtlCol="0">
            <a:spAutoFit/>
          </a:bodyPr>
          <a:lstStyle/>
          <a:p>
            <a:pPr algn="ctr"/>
            <a:r>
              <a:rPr lang="en-US" sz="2400" dirty="0">
                <a:solidFill>
                  <a:srgbClr val="D34132"/>
                </a:solidFill>
                <a:latin typeface="Bernard MT Condensed" panose="02050806060905020404" pitchFamily="18" charset="0"/>
              </a:rPr>
              <a:t>2020</a:t>
            </a:r>
          </a:p>
        </p:txBody>
      </p:sp>
      <p:sp>
        <p:nvSpPr>
          <p:cNvPr id="89" name="TextBox 88">
            <a:extLst>
              <a:ext uri="{FF2B5EF4-FFF2-40B4-BE49-F238E27FC236}">
                <a16:creationId xmlns:a16="http://schemas.microsoft.com/office/drawing/2014/main" id="{0FF2E048-3F2A-468D-B57B-DC7309C5BDDD}"/>
              </a:ext>
            </a:extLst>
          </p:cNvPr>
          <p:cNvSpPr txBox="1"/>
          <p:nvPr/>
        </p:nvSpPr>
        <p:spPr>
          <a:xfrm>
            <a:off x="10134600" y="5486400"/>
            <a:ext cx="867053" cy="461665"/>
          </a:xfrm>
          <a:prstGeom prst="rect">
            <a:avLst/>
          </a:prstGeom>
          <a:noFill/>
        </p:spPr>
        <p:txBody>
          <a:bodyPr wrap="square" rtlCol="0">
            <a:spAutoFit/>
          </a:bodyPr>
          <a:lstStyle/>
          <a:p>
            <a:pPr algn="ctr"/>
            <a:r>
              <a:rPr lang="en-US" sz="2400" dirty="0">
                <a:solidFill>
                  <a:srgbClr val="564267"/>
                </a:solidFill>
                <a:latin typeface="Bernard MT Condensed" panose="02050806060905020404" pitchFamily="18" charset="0"/>
              </a:rPr>
              <a:t>2022</a:t>
            </a:r>
          </a:p>
        </p:txBody>
      </p:sp>
    </p:spTree>
    <p:extLst>
      <p:ext uri="{BB962C8B-B14F-4D97-AF65-F5344CB8AC3E}">
        <p14:creationId xmlns:p14="http://schemas.microsoft.com/office/powerpoint/2010/main" val="300966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wipe(left)">
                                      <p:cBhvr>
                                        <p:cTn id="7" dur="1000"/>
                                        <p:tgtEl>
                                          <p:spTgt spid="74"/>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p:cTn id="11" dur="500" fill="hold"/>
                                        <p:tgtEl>
                                          <p:spTgt spid="53"/>
                                        </p:tgtEl>
                                        <p:attrNameLst>
                                          <p:attrName>ppt_w</p:attrName>
                                        </p:attrNameLst>
                                      </p:cBhvr>
                                      <p:tavLst>
                                        <p:tav tm="0">
                                          <p:val>
                                            <p:fltVal val="0"/>
                                          </p:val>
                                        </p:tav>
                                        <p:tav tm="100000">
                                          <p:val>
                                            <p:strVal val="#ppt_w"/>
                                          </p:val>
                                        </p:tav>
                                      </p:tavLst>
                                    </p:anim>
                                    <p:anim calcmode="lin" valueType="num">
                                      <p:cBhvr>
                                        <p:cTn id="12" dur="500" fill="hold"/>
                                        <p:tgtEl>
                                          <p:spTgt spid="53"/>
                                        </p:tgtEl>
                                        <p:attrNameLst>
                                          <p:attrName>ppt_h</p:attrName>
                                        </p:attrNameLst>
                                      </p:cBhvr>
                                      <p:tavLst>
                                        <p:tav tm="0">
                                          <p:val>
                                            <p:fltVal val="0"/>
                                          </p:val>
                                        </p:tav>
                                        <p:tav tm="100000">
                                          <p:val>
                                            <p:strVal val="#ppt_h"/>
                                          </p:val>
                                        </p:tav>
                                      </p:tavLst>
                                    </p:anim>
                                    <p:animEffect transition="in" filter="fade">
                                      <p:cBhvr>
                                        <p:cTn id="13" dur="500"/>
                                        <p:tgtEl>
                                          <p:spTgt spid="53"/>
                                        </p:tgtEl>
                                      </p:cBhvr>
                                    </p:animEffect>
                                  </p:childTnLst>
                                </p:cTn>
                              </p:par>
                            </p:childTnLst>
                          </p:cTn>
                        </p:par>
                        <p:par>
                          <p:cTn id="14" fill="hold">
                            <p:stCondLst>
                              <p:cond delay="1500"/>
                            </p:stCondLst>
                            <p:childTnLst>
                              <p:par>
                                <p:cTn id="15" presetID="53" presetClass="entr" presetSubtype="16" fill="hold" grpId="0" nodeType="afterEffect">
                                  <p:stCondLst>
                                    <p:cond delay="250"/>
                                  </p:stCondLst>
                                  <p:childTnLst>
                                    <p:set>
                                      <p:cBhvr>
                                        <p:cTn id="16" dur="1" fill="hold">
                                          <p:stCondLst>
                                            <p:cond delay="0"/>
                                          </p:stCondLst>
                                        </p:cTn>
                                        <p:tgtEl>
                                          <p:spTgt spid="85"/>
                                        </p:tgtEl>
                                        <p:attrNameLst>
                                          <p:attrName>style.visibility</p:attrName>
                                        </p:attrNameLst>
                                      </p:cBhvr>
                                      <p:to>
                                        <p:strVal val="visible"/>
                                      </p:to>
                                    </p:set>
                                    <p:anim calcmode="lin" valueType="num">
                                      <p:cBhvr>
                                        <p:cTn id="17" dur="500" fill="hold"/>
                                        <p:tgtEl>
                                          <p:spTgt spid="85"/>
                                        </p:tgtEl>
                                        <p:attrNameLst>
                                          <p:attrName>ppt_w</p:attrName>
                                        </p:attrNameLst>
                                      </p:cBhvr>
                                      <p:tavLst>
                                        <p:tav tm="0">
                                          <p:val>
                                            <p:fltVal val="0"/>
                                          </p:val>
                                        </p:tav>
                                        <p:tav tm="100000">
                                          <p:val>
                                            <p:strVal val="#ppt_w"/>
                                          </p:val>
                                        </p:tav>
                                      </p:tavLst>
                                    </p:anim>
                                    <p:anim calcmode="lin" valueType="num">
                                      <p:cBhvr>
                                        <p:cTn id="18" dur="500" fill="hold"/>
                                        <p:tgtEl>
                                          <p:spTgt spid="85"/>
                                        </p:tgtEl>
                                        <p:attrNameLst>
                                          <p:attrName>ppt_h</p:attrName>
                                        </p:attrNameLst>
                                      </p:cBhvr>
                                      <p:tavLst>
                                        <p:tav tm="0">
                                          <p:val>
                                            <p:fltVal val="0"/>
                                          </p:val>
                                        </p:tav>
                                        <p:tav tm="100000">
                                          <p:val>
                                            <p:strVal val="#ppt_h"/>
                                          </p:val>
                                        </p:tav>
                                      </p:tavLst>
                                    </p:anim>
                                    <p:animEffect transition="in" filter="fade">
                                      <p:cBhvr>
                                        <p:cTn id="19" dur="500"/>
                                        <p:tgtEl>
                                          <p:spTgt spid="85"/>
                                        </p:tgtEl>
                                      </p:cBhvr>
                                    </p:animEffect>
                                  </p:childTnLst>
                                </p:cTn>
                              </p:par>
                            </p:childTnLst>
                          </p:cTn>
                        </p:par>
                        <p:par>
                          <p:cTn id="20" fill="hold">
                            <p:stCondLst>
                              <p:cond delay="2250"/>
                            </p:stCondLst>
                            <p:childTnLst>
                              <p:par>
                                <p:cTn id="21" presetID="2" presetClass="entr" presetSubtype="4" fill="hold"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ppt_x"/>
                                          </p:val>
                                        </p:tav>
                                        <p:tav tm="100000">
                                          <p:val>
                                            <p:strVal val="#ppt_x"/>
                                          </p:val>
                                        </p:tav>
                                      </p:tavLst>
                                    </p:anim>
                                    <p:anim calcmode="lin" valueType="num">
                                      <p:cBhvr additive="base">
                                        <p:cTn id="24" dur="500" fill="hold"/>
                                        <p:tgtEl>
                                          <p:spTgt spid="55"/>
                                        </p:tgtEl>
                                        <p:attrNameLst>
                                          <p:attrName>ppt_y</p:attrName>
                                        </p:attrNameLst>
                                      </p:cBhvr>
                                      <p:tavLst>
                                        <p:tav tm="0">
                                          <p:val>
                                            <p:strVal val="1+#ppt_h/2"/>
                                          </p:val>
                                        </p:tav>
                                        <p:tav tm="100000">
                                          <p:val>
                                            <p:strVal val="#ppt_y"/>
                                          </p:val>
                                        </p:tav>
                                      </p:tavLst>
                                    </p:anim>
                                  </p:childTnLst>
                                </p:cTn>
                              </p:par>
                              <p:par>
                                <p:cTn id="25" presetID="22" presetClass="entr" presetSubtype="4" fill="hold" nodeType="withEffect">
                                  <p:stCondLst>
                                    <p:cond delay="0"/>
                                  </p:stCondLst>
                                  <p:childTnLst>
                                    <p:set>
                                      <p:cBhvr>
                                        <p:cTn id="26" dur="1" fill="hold">
                                          <p:stCondLst>
                                            <p:cond delay="0"/>
                                          </p:stCondLst>
                                        </p:cTn>
                                        <p:tgtEl>
                                          <p:spTgt spid="54"/>
                                        </p:tgtEl>
                                        <p:attrNameLst>
                                          <p:attrName>style.visibility</p:attrName>
                                        </p:attrNameLst>
                                      </p:cBhvr>
                                      <p:to>
                                        <p:strVal val="visible"/>
                                      </p:to>
                                    </p:set>
                                    <p:animEffect transition="in" filter="wipe(down)">
                                      <p:cBhvr>
                                        <p:cTn id="27" dur="1000"/>
                                        <p:tgtEl>
                                          <p:spTgt spid="54"/>
                                        </p:tgtEl>
                                      </p:cBhvr>
                                    </p:animEffect>
                                  </p:childTnLst>
                                </p:cTn>
                              </p:par>
                              <p:par>
                                <p:cTn id="28" presetID="2" presetClass="entr" presetSubtype="4" fill="hold" nodeType="with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1000" fill="hold"/>
                                        <p:tgtEl>
                                          <p:spTgt spid="4"/>
                                        </p:tgtEl>
                                        <p:attrNameLst>
                                          <p:attrName>ppt_x</p:attrName>
                                        </p:attrNameLst>
                                      </p:cBhvr>
                                      <p:tavLst>
                                        <p:tav tm="0">
                                          <p:val>
                                            <p:strVal val="#ppt_x"/>
                                          </p:val>
                                        </p:tav>
                                        <p:tav tm="100000">
                                          <p:val>
                                            <p:strVal val="#ppt_x"/>
                                          </p:val>
                                        </p:tav>
                                      </p:tavLst>
                                    </p:anim>
                                    <p:anim calcmode="lin" valueType="num">
                                      <p:cBhvr additive="base">
                                        <p:cTn id="31" dur="1000" fill="hold"/>
                                        <p:tgtEl>
                                          <p:spTgt spid="4"/>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additive="base">
                                        <p:cTn id="34" dur="1000" fill="hold"/>
                                        <p:tgtEl>
                                          <p:spTgt spid="22"/>
                                        </p:tgtEl>
                                        <p:attrNameLst>
                                          <p:attrName>ppt_x</p:attrName>
                                        </p:attrNameLst>
                                      </p:cBhvr>
                                      <p:tavLst>
                                        <p:tav tm="0">
                                          <p:val>
                                            <p:strVal val="#ppt_x"/>
                                          </p:val>
                                        </p:tav>
                                        <p:tav tm="100000">
                                          <p:val>
                                            <p:strVal val="#ppt_x"/>
                                          </p:val>
                                        </p:tav>
                                      </p:tavLst>
                                    </p:anim>
                                    <p:anim calcmode="lin" valueType="num">
                                      <p:cBhvr additive="base">
                                        <p:cTn id="35" dur="1000" fill="hold"/>
                                        <p:tgtEl>
                                          <p:spTgt spid="22"/>
                                        </p:tgtEl>
                                        <p:attrNameLst>
                                          <p:attrName>ppt_y</p:attrName>
                                        </p:attrNameLst>
                                      </p:cBhvr>
                                      <p:tavLst>
                                        <p:tav tm="0">
                                          <p:val>
                                            <p:strVal val="1+#ppt_h/2"/>
                                          </p:val>
                                        </p:tav>
                                        <p:tav tm="100000">
                                          <p:val>
                                            <p:strVal val="#ppt_y"/>
                                          </p:val>
                                        </p:tav>
                                      </p:tavLst>
                                    </p:anim>
                                  </p:childTnLst>
                                </p:cTn>
                              </p:par>
                            </p:childTnLst>
                          </p:cTn>
                        </p:par>
                        <p:par>
                          <p:cTn id="36" fill="hold">
                            <p:stCondLst>
                              <p:cond delay="3250"/>
                            </p:stCondLst>
                            <p:childTnLst>
                              <p:par>
                                <p:cTn id="37" presetID="42" presetClass="entr" presetSubtype="0" fill="hold" grpId="0" nodeType="afterEffect">
                                  <p:stCondLst>
                                    <p:cond delay="250"/>
                                  </p:stCondLst>
                                  <p:childTnLst>
                                    <p:set>
                                      <p:cBhvr>
                                        <p:cTn id="38" dur="1" fill="hold">
                                          <p:stCondLst>
                                            <p:cond delay="0"/>
                                          </p:stCondLst>
                                        </p:cTn>
                                        <p:tgtEl>
                                          <p:spTgt spid="76"/>
                                        </p:tgtEl>
                                        <p:attrNameLst>
                                          <p:attrName>style.visibility</p:attrName>
                                        </p:attrNameLst>
                                      </p:cBhvr>
                                      <p:to>
                                        <p:strVal val="visible"/>
                                      </p:to>
                                    </p:set>
                                    <p:animEffect transition="in" filter="fade">
                                      <p:cBhvr>
                                        <p:cTn id="39" dur="1000"/>
                                        <p:tgtEl>
                                          <p:spTgt spid="76"/>
                                        </p:tgtEl>
                                      </p:cBhvr>
                                    </p:animEffect>
                                    <p:anim calcmode="lin" valueType="num">
                                      <p:cBhvr>
                                        <p:cTn id="40" dur="1000" fill="hold"/>
                                        <p:tgtEl>
                                          <p:spTgt spid="76"/>
                                        </p:tgtEl>
                                        <p:attrNameLst>
                                          <p:attrName>ppt_x</p:attrName>
                                        </p:attrNameLst>
                                      </p:cBhvr>
                                      <p:tavLst>
                                        <p:tav tm="0">
                                          <p:val>
                                            <p:strVal val="#ppt_x"/>
                                          </p:val>
                                        </p:tav>
                                        <p:tav tm="100000">
                                          <p:val>
                                            <p:strVal val="#ppt_x"/>
                                          </p:val>
                                        </p:tav>
                                      </p:tavLst>
                                    </p:anim>
                                    <p:anim calcmode="lin" valueType="num">
                                      <p:cBhvr>
                                        <p:cTn id="41" dur="1000" fill="hold"/>
                                        <p:tgtEl>
                                          <p:spTgt spid="76"/>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53" presetClass="entr" presetSubtype="16" fill="hold" grpId="0" nodeType="afterEffect">
                                  <p:stCondLst>
                                    <p:cond delay="250"/>
                                  </p:stCondLst>
                                  <p:childTnLst>
                                    <p:set>
                                      <p:cBhvr>
                                        <p:cTn id="44" dur="1" fill="hold">
                                          <p:stCondLst>
                                            <p:cond delay="0"/>
                                          </p:stCondLst>
                                        </p:cTn>
                                        <p:tgtEl>
                                          <p:spTgt spid="86"/>
                                        </p:tgtEl>
                                        <p:attrNameLst>
                                          <p:attrName>style.visibility</p:attrName>
                                        </p:attrNameLst>
                                      </p:cBhvr>
                                      <p:to>
                                        <p:strVal val="visible"/>
                                      </p:to>
                                    </p:set>
                                    <p:anim calcmode="lin" valueType="num">
                                      <p:cBhvr>
                                        <p:cTn id="45" dur="500" fill="hold"/>
                                        <p:tgtEl>
                                          <p:spTgt spid="86"/>
                                        </p:tgtEl>
                                        <p:attrNameLst>
                                          <p:attrName>ppt_w</p:attrName>
                                        </p:attrNameLst>
                                      </p:cBhvr>
                                      <p:tavLst>
                                        <p:tav tm="0">
                                          <p:val>
                                            <p:fltVal val="0"/>
                                          </p:val>
                                        </p:tav>
                                        <p:tav tm="100000">
                                          <p:val>
                                            <p:strVal val="#ppt_w"/>
                                          </p:val>
                                        </p:tav>
                                      </p:tavLst>
                                    </p:anim>
                                    <p:anim calcmode="lin" valueType="num">
                                      <p:cBhvr>
                                        <p:cTn id="46" dur="500" fill="hold"/>
                                        <p:tgtEl>
                                          <p:spTgt spid="86"/>
                                        </p:tgtEl>
                                        <p:attrNameLst>
                                          <p:attrName>ppt_h</p:attrName>
                                        </p:attrNameLst>
                                      </p:cBhvr>
                                      <p:tavLst>
                                        <p:tav tm="0">
                                          <p:val>
                                            <p:fltVal val="0"/>
                                          </p:val>
                                        </p:tav>
                                        <p:tav tm="100000">
                                          <p:val>
                                            <p:strVal val="#ppt_h"/>
                                          </p:val>
                                        </p:tav>
                                      </p:tavLst>
                                    </p:anim>
                                    <p:animEffect transition="in" filter="fade">
                                      <p:cBhvr>
                                        <p:cTn id="47" dur="500"/>
                                        <p:tgtEl>
                                          <p:spTgt spid="86"/>
                                        </p:tgtEl>
                                      </p:cBhvr>
                                    </p:animEffect>
                                  </p:childTnLst>
                                </p:cTn>
                              </p:par>
                            </p:childTnLst>
                          </p:cTn>
                        </p:par>
                        <p:par>
                          <p:cTn id="48" fill="hold">
                            <p:stCondLst>
                              <p:cond delay="5250"/>
                            </p:stCondLst>
                            <p:childTnLst>
                              <p:par>
                                <p:cTn id="49" presetID="2" presetClass="entr" presetSubtype="4" fill="hold" nodeType="after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500" fill="hold"/>
                                        <p:tgtEl>
                                          <p:spTgt spid="59"/>
                                        </p:tgtEl>
                                        <p:attrNameLst>
                                          <p:attrName>ppt_x</p:attrName>
                                        </p:attrNameLst>
                                      </p:cBhvr>
                                      <p:tavLst>
                                        <p:tav tm="0">
                                          <p:val>
                                            <p:strVal val="#ppt_x"/>
                                          </p:val>
                                        </p:tav>
                                        <p:tav tm="100000">
                                          <p:val>
                                            <p:strVal val="#ppt_x"/>
                                          </p:val>
                                        </p:tav>
                                      </p:tavLst>
                                    </p:anim>
                                    <p:anim calcmode="lin" valueType="num">
                                      <p:cBhvr additive="base">
                                        <p:cTn id="52" dur="500" fill="hold"/>
                                        <p:tgtEl>
                                          <p:spTgt spid="59"/>
                                        </p:tgtEl>
                                        <p:attrNameLst>
                                          <p:attrName>ppt_y</p:attrName>
                                        </p:attrNameLst>
                                      </p:cBhvr>
                                      <p:tavLst>
                                        <p:tav tm="0">
                                          <p:val>
                                            <p:strVal val="1+#ppt_h/2"/>
                                          </p:val>
                                        </p:tav>
                                        <p:tav tm="100000">
                                          <p:val>
                                            <p:strVal val="#ppt_y"/>
                                          </p:val>
                                        </p:tav>
                                      </p:tavLst>
                                    </p:anim>
                                  </p:childTnLst>
                                </p:cTn>
                              </p:par>
                              <p:par>
                                <p:cTn id="53" presetID="22" presetClass="entr" presetSubtype="4" fill="hold" nodeType="withEffect">
                                  <p:stCondLst>
                                    <p:cond delay="0"/>
                                  </p:stCondLst>
                                  <p:childTnLst>
                                    <p:set>
                                      <p:cBhvr>
                                        <p:cTn id="54" dur="1" fill="hold">
                                          <p:stCondLst>
                                            <p:cond delay="0"/>
                                          </p:stCondLst>
                                        </p:cTn>
                                        <p:tgtEl>
                                          <p:spTgt spid="58"/>
                                        </p:tgtEl>
                                        <p:attrNameLst>
                                          <p:attrName>style.visibility</p:attrName>
                                        </p:attrNameLst>
                                      </p:cBhvr>
                                      <p:to>
                                        <p:strVal val="visible"/>
                                      </p:to>
                                    </p:set>
                                    <p:animEffect transition="in" filter="wipe(down)">
                                      <p:cBhvr>
                                        <p:cTn id="55" dur="1000"/>
                                        <p:tgtEl>
                                          <p:spTgt spid="58"/>
                                        </p:tgtEl>
                                      </p:cBhvr>
                                    </p:animEffect>
                                  </p:childTnLst>
                                </p:cTn>
                              </p:par>
                              <p:par>
                                <p:cTn id="56" presetID="2" presetClass="entr" presetSubtype="4" fill="hold" nodeType="withEffect">
                                  <p:stCondLst>
                                    <p:cond delay="0"/>
                                  </p:stCondLst>
                                  <p:childTnLst>
                                    <p:set>
                                      <p:cBhvr>
                                        <p:cTn id="57" dur="1" fill="hold">
                                          <p:stCondLst>
                                            <p:cond delay="0"/>
                                          </p:stCondLst>
                                        </p:cTn>
                                        <p:tgtEl>
                                          <p:spTgt spid="37"/>
                                        </p:tgtEl>
                                        <p:attrNameLst>
                                          <p:attrName>style.visibility</p:attrName>
                                        </p:attrNameLst>
                                      </p:cBhvr>
                                      <p:to>
                                        <p:strVal val="visible"/>
                                      </p:to>
                                    </p:set>
                                    <p:anim calcmode="lin" valueType="num">
                                      <p:cBhvr additive="base">
                                        <p:cTn id="58" dur="1000" fill="hold"/>
                                        <p:tgtEl>
                                          <p:spTgt spid="37"/>
                                        </p:tgtEl>
                                        <p:attrNameLst>
                                          <p:attrName>ppt_x</p:attrName>
                                        </p:attrNameLst>
                                      </p:cBhvr>
                                      <p:tavLst>
                                        <p:tav tm="0">
                                          <p:val>
                                            <p:strVal val="#ppt_x"/>
                                          </p:val>
                                        </p:tav>
                                        <p:tav tm="100000">
                                          <p:val>
                                            <p:strVal val="#ppt_x"/>
                                          </p:val>
                                        </p:tav>
                                      </p:tavLst>
                                    </p:anim>
                                    <p:anim calcmode="lin" valueType="num">
                                      <p:cBhvr additive="base">
                                        <p:cTn id="59" dur="1000" fill="hold"/>
                                        <p:tgtEl>
                                          <p:spTgt spid="37"/>
                                        </p:tgtEl>
                                        <p:attrNameLst>
                                          <p:attrName>ppt_y</p:attrName>
                                        </p:attrNameLst>
                                      </p:cBhvr>
                                      <p:tavLst>
                                        <p:tav tm="0">
                                          <p:val>
                                            <p:strVal val="1+#ppt_h/2"/>
                                          </p:val>
                                        </p:tav>
                                        <p:tav tm="100000">
                                          <p:val>
                                            <p:strVal val="#ppt_y"/>
                                          </p:val>
                                        </p:tav>
                                      </p:tavLst>
                                    </p:anim>
                                  </p:childTnLst>
                                </p:cTn>
                              </p:par>
                              <p:par>
                                <p:cTn id="60" presetID="2" presetClass="entr" presetSubtype="4" fill="hold" nodeType="withEffect">
                                  <p:stCondLst>
                                    <p:cond delay="0"/>
                                  </p:stCondLst>
                                  <p:childTnLst>
                                    <p:set>
                                      <p:cBhvr>
                                        <p:cTn id="61" dur="1" fill="hold">
                                          <p:stCondLst>
                                            <p:cond delay="0"/>
                                          </p:stCondLst>
                                        </p:cTn>
                                        <p:tgtEl>
                                          <p:spTgt spid="29"/>
                                        </p:tgtEl>
                                        <p:attrNameLst>
                                          <p:attrName>style.visibility</p:attrName>
                                        </p:attrNameLst>
                                      </p:cBhvr>
                                      <p:to>
                                        <p:strVal val="visible"/>
                                      </p:to>
                                    </p:set>
                                    <p:anim calcmode="lin" valueType="num">
                                      <p:cBhvr additive="base">
                                        <p:cTn id="62" dur="1000" fill="hold"/>
                                        <p:tgtEl>
                                          <p:spTgt spid="29"/>
                                        </p:tgtEl>
                                        <p:attrNameLst>
                                          <p:attrName>ppt_x</p:attrName>
                                        </p:attrNameLst>
                                      </p:cBhvr>
                                      <p:tavLst>
                                        <p:tav tm="0">
                                          <p:val>
                                            <p:strVal val="#ppt_x"/>
                                          </p:val>
                                        </p:tav>
                                        <p:tav tm="100000">
                                          <p:val>
                                            <p:strVal val="#ppt_x"/>
                                          </p:val>
                                        </p:tav>
                                      </p:tavLst>
                                    </p:anim>
                                    <p:anim calcmode="lin" valueType="num">
                                      <p:cBhvr additive="base">
                                        <p:cTn id="63" dur="1000" fill="hold"/>
                                        <p:tgtEl>
                                          <p:spTgt spid="29"/>
                                        </p:tgtEl>
                                        <p:attrNameLst>
                                          <p:attrName>ppt_y</p:attrName>
                                        </p:attrNameLst>
                                      </p:cBhvr>
                                      <p:tavLst>
                                        <p:tav tm="0">
                                          <p:val>
                                            <p:strVal val="1+#ppt_h/2"/>
                                          </p:val>
                                        </p:tav>
                                        <p:tav tm="100000">
                                          <p:val>
                                            <p:strVal val="#ppt_y"/>
                                          </p:val>
                                        </p:tav>
                                      </p:tavLst>
                                    </p:anim>
                                  </p:childTnLst>
                                </p:cTn>
                              </p:par>
                            </p:childTnLst>
                          </p:cTn>
                        </p:par>
                        <p:par>
                          <p:cTn id="64" fill="hold">
                            <p:stCondLst>
                              <p:cond delay="6250"/>
                            </p:stCondLst>
                            <p:childTnLst>
                              <p:par>
                                <p:cTn id="65" presetID="42" presetClass="entr" presetSubtype="0" fill="hold" grpId="0" nodeType="afterEffect">
                                  <p:stCondLst>
                                    <p:cond delay="250"/>
                                  </p:stCondLst>
                                  <p:childTnLst>
                                    <p:set>
                                      <p:cBhvr>
                                        <p:cTn id="66" dur="1" fill="hold">
                                          <p:stCondLst>
                                            <p:cond delay="0"/>
                                          </p:stCondLst>
                                        </p:cTn>
                                        <p:tgtEl>
                                          <p:spTgt spid="75"/>
                                        </p:tgtEl>
                                        <p:attrNameLst>
                                          <p:attrName>style.visibility</p:attrName>
                                        </p:attrNameLst>
                                      </p:cBhvr>
                                      <p:to>
                                        <p:strVal val="visible"/>
                                      </p:to>
                                    </p:set>
                                    <p:animEffect transition="in" filter="fade">
                                      <p:cBhvr>
                                        <p:cTn id="67" dur="1000"/>
                                        <p:tgtEl>
                                          <p:spTgt spid="75"/>
                                        </p:tgtEl>
                                      </p:cBhvr>
                                    </p:animEffect>
                                    <p:anim calcmode="lin" valueType="num">
                                      <p:cBhvr>
                                        <p:cTn id="68" dur="1000" fill="hold"/>
                                        <p:tgtEl>
                                          <p:spTgt spid="75"/>
                                        </p:tgtEl>
                                        <p:attrNameLst>
                                          <p:attrName>ppt_x</p:attrName>
                                        </p:attrNameLst>
                                      </p:cBhvr>
                                      <p:tavLst>
                                        <p:tav tm="0">
                                          <p:val>
                                            <p:strVal val="#ppt_x"/>
                                          </p:val>
                                        </p:tav>
                                        <p:tav tm="100000">
                                          <p:val>
                                            <p:strVal val="#ppt_x"/>
                                          </p:val>
                                        </p:tav>
                                      </p:tavLst>
                                    </p:anim>
                                    <p:anim calcmode="lin" valueType="num">
                                      <p:cBhvr>
                                        <p:cTn id="69" dur="1000" fill="hold"/>
                                        <p:tgtEl>
                                          <p:spTgt spid="75"/>
                                        </p:tgtEl>
                                        <p:attrNameLst>
                                          <p:attrName>ppt_y</p:attrName>
                                        </p:attrNameLst>
                                      </p:cBhvr>
                                      <p:tavLst>
                                        <p:tav tm="0">
                                          <p:val>
                                            <p:strVal val="#ppt_y+.1"/>
                                          </p:val>
                                        </p:tav>
                                        <p:tav tm="100000">
                                          <p:val>
                                            <p:strVal val="#ppt_y"/>
                                          </p:val>
                                        </p:tav>
                                      </p:tavLst>
                                    </p:anim>
                                  </p:childTnLst>
                                </p:cTn>
                              </p:par>
                            </p:childTnLst>
                          </p:cTn>
                        </p:par>
                        <p:par>
                          <p:cTn id="70" fill="hold">
                            <p:stCondLst>
                              <p:cond delay="7500"/>
                            </p:stCondLst>
                            <p:childTnLst>
                              <p:par>
                                <p:cTn id="71" presetID="53" presetClass="entr" presetSubtype="16" fill="hold" grpId="0" nodeType="afterEffect">
                                  <p:stCondLst>
                                    <p:cond delay="25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8250"/>
                            </p:stCondLst>
                            <p:childTnLst>
                              <p:par>
                                <p:cTn id="77" presetID="2" presetClass="entr" presetSubtype="4"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additive="base">
                                        <p:cTn id="79" dur="500" fill="hold"/>
                                        <p:tgtEl>
                                          <p:spTgt spid="63"/>
                                        </p:tgtEl>
                                        <p:attrNameLst>
                                          <p:attrName>ppt_x</p:attrName>
                                        </p:attrNameLst>
                                      </p:cBhvr>
                                      <p:tavLst>
                                        <p:tav tm="0">
                                          <p:val>
                                            <p:strVal val="#ppt_x"/>
                                          </p:val>
                                        </p:tav>
                                        <p:tav tm="100000">
                                          <p:val>
                                            <p:strVal val="#ppt_x"/>
                                          </p:val>
                                        </p:tav>
                                      </p:tavLst>
                                    </p:anim>
                                    <p:anim calcmode="lin" valueType="num">
                                      <p:cBhvr additive="base">
                                        <p:cTn id="80" dur="500" fill="hold"/>
                                        <p:tgtEl>
                                          <p:spTgt spid="63"/>
                                        </p:tgtEl>
                                        <p:attrNameLst>
                                          <p:attrName>ppt_y</p:attrName>
                                        </p:attrNameLst>
                                      </p:cBhvr>
                                      <p:tavLst>
                                        <p:tav tm="0">
                                          <p:val>
                                            <p:strVal val="1+#ppt_h/2"/>
                                          </p:val>
                                        </p:tav>
                                        <p:tav tm="100000">
                                          <p:val>
                                            <p:strVal val="#ppt_y"/>
                                          </p:val>
                                        </p:tav>
                                      </p:tavLst>
                                    </p:anim>
                                  </p:childTnLst>
                                </p:cTn>
                              </p:par>
                              <p:par>
                                <p:cTn id="81" presetID="22" presetClass="entr" presetSubtype="4" fill="hold" nodeType="withEffect">
                                  <p:stCondLst>
                                    <p:cond delay="0"/>
                                  </p:stCondLst>
                                  <p:childTnLst>
                                    <p:set>
                                      <p:cBhvr>
                                        <p:cTn id="82" dur="1" fill="hold">
                                          <p:stCondLst>
                                            <p:cond delay="0"/>
                                          </p:stCondLst>
                                        </p:cTn>
                                        <p:tgtEl>
                                          <p:spTgt spid="62"/>
                                        </p:tgtEl>
                                        <p:attrNameLst>
                                          <p:attrName>style.visibility</p:attrName>
                                        </p:attrNameLst>
                                      </p:cBhvr>
                                      <p:to>
                                        <p:strVal val="visible"/>
                                      </p:to>
                                    </p:set>
                                    <p:animEffect transition="in" filter="wipe(down)">
                                      <p:cBhvr>
                                        <p:cTn id="83" dur="1000"/>
                                        <p:tgtEl>
                                          <p:spTgt spid="62"/>
                                        </p:tgtEl>
                                      </p:cBhvr>
                                    </p:animEffect>
                                  </p:childTnLst>
                                </p:cTn>
                              </p:par>
                              <p:par>
                                <p:cTn id="84" presetID="2" presetClass="entr" presetSubtype="4" fill="hold" nodeType="withEffect">
                                  <p:stCondLst>
                                    <p:cond delay="0"/>
                                  </p:stCondLst>
                                  <p:childTnLst>
                                    <p:set>
                                      <p:cBhvr>
                                        <p:cTn id="85" dur="1" fill="hold">
                                          <p:stCondLst>
                                            <p:cond delay="0"/>
                                          </p:stCondLst>
                                        </p:cTn>
                                        <p:tgtEl>
                                          <p:spTgt spid="41"/>
                                        </p:tgtEl>
                                        <p:attrNameLst>
                                          <p:attrName>style.visibility</p:attrName>
                                        </p:attrNameLst>
                                      </p:cBhvr>
                                      <p:to>
                                        <p:strVal val="visible"/>
                                      </p:to>
                                    </p:set>
                                    <p:anim calcmode="lin" valueType="num">
                                      <p:cBhvr additive="base">
                                        <p:cTn id="86" dur="1000" fill="hold"/>
                                        <p:tgtEl>
                                          <p:spTgt spid="41"/>
                                        </p:tgtEl>
                                        <p:attrNameLst>
                                          <p:attrName>ppt_x</p:attrName>
                                        </p:attrNameLst>
                                      </p:cBhvr>
                                      <p:tavLst>
                                        <p:tav tm="0">
                                          <p:val>
                                            <p:strVal val="#ppt_x"/>
                                          </p:val>
                                        </p:tav>
                                        <p:tav tm="100000">
                                          <p:val>
                                            <p:strVal val="#ppt_x"/>
                                          </p:val>
                                        </p:tav>
                                      </p:tavLst>
                                    </p:anim>
                                    <p:anim calcmode="lin" valueType="num">
                                      <p:cBhvr additive="base">
                                        <p:cTn id="87" dur="1000" fill="hold"/>
                                        <p:tgtEl>
                                          <p:spTgt spid="41"/>
                                        </p:tgtEl>
                                        <p:attrNameLst>
                                          <p:attrName>ppt_y</p:attrName>
                                        </p:attrNameLst>
                                      </p:cBhvr>
                                      <p:tavLst>
                                        <p:tav tm="0">
                                          <p:val>
                                            <p:strVal val="1+#ppt_h/2"/>
                                          </p:val>
                                        </p:tav>
                                        <p:tav tm="100000">
                                          <p:val>
                                            <p:strVal val="#ppt_y"/>
                                          </p:val>
                                        </p:tav>
                                      </p:tavLst>
                                    </p:anim>
                                  </p:childTnLst>
                                </p:cTn>
                              </p:par>
                              <p:par>
                                <p:cTn id="88" presetID="2" presetClass="entr" presetSubtype="4" fill="hold" nodeType="withEffect">
                                  <p:stCondLst>
                                    <p:cond delay="0"/>
                                  </p:stCondLst>
                                  <p:childTnLst>
                                    <p:set>
                                      <p:cBhvr>
                                        <p:cTn id="89" dur="1" fill="hold">
                                          <p:stCondLst>
                                            <p:cond delay="0"/>
                                          </p:stCondLst>
                                        </p:cTn>
                                        <p:tgtEl>
                                          <p:spTgt spid="24"/>
                                        </p:tgtEl>
                                        <p:attrNameLst>
                                          <p:attrName>style.visibility</p:attrName>
                                        </p:attrNameLst>
                                      </p:cBhvr>
                                      <p:to>
                                        <p:strVal val="visible"/>
                                      </p:to>
                                    </p:set>
                                    <p:anim calcmode="lin" valueType="num">
                                      <p:cBhvr additive="base">
                                        <p:cTn id="90" dur="1000" fill="hold"/>
                                        <p:tgtEl>
                                          <p:spTgt spid="24"/>
                                        </p:tgtEl>
                                        <p:attrNameLst>
                                          <p:attrName>ppt_x</p:attrName>
                                        </p:attrNameLst>
                                      </p:cBhvr>
                                      <p:tavLst>
                                        <p:tav tm="0">
                                          <p:val>
                                            <p:strVal val="#ppt_x"/>
                                          </p:val>
                                        </p:tav>
                                        <p:tav tm="100000">
                                          <p:val>
                                            <p:strVal val="#ppt_x"/>
                                          </p:val>
                                        </p:tav>
                                      </p:tavLst>
                                    </p:anim>
                                    <p:anim calcmode="lin" valueType="num">
                                      <p:cBhvr additive="base">
                                        <p:cTn id="91" dur="1000" fill="hold"/>
                                        <p:tgtEl>
                                          <p:spTgt spid="24"/>
                                        </p:tgtEl>
                                        <p:attrNameLst>
                                          <p:attrName>ppt_y</p:attrName>
                                        </p:attrNameLst>
                                      </p:cBhvr>
                                      <p:tavLst>
                                        <p:tav tm="0">
                                          <p:val>
                                            <p:strVal val="1+#ppt_h/2"/>
                                          </p:val>
                                        </p:tav>
                                        <p:tav tm="100000">
                                          <p:val>
                                            <p:strVal val="#ppt_y"/>
                                          </p:val>
                                        </p:tav>
                                      </p:tavLst>
                                    </p:anim>
                                  </p:childTnLst>
                                </p:cTn>
                              </p:par>
                            </p:childTnLst>
                          </p:cTn>
                        </p:par>
                        <p:par>
                          <p:cTn id="92" fill="hold">
                            <p:stCondLst>
                              <p:cond delay="9250"/>
                            </p:stCondLst>
                            <p:childTnLst>
                              <p:par>
                                <p:cTn id="93" presetID="42" presetClass="entr" presetSubtype="0" fill="hold" grpId="0" nodeType="afterEffect">
                                  <p:stCondLst>
                                    <p:cond delay="250"/>
                                  </p:stCondLst>
                                  <p:childTnLst>
                                    <p:set>
                                      <p:cBhvr>
                                        <p:cTn id="94" dur="1" fill="hold">
                                          <p:stCondLst>
                                            <p:cond delay="0"/>
                                          </p:stCondLst>
                                        </p:cTn>
                                        <p:tgtEl>
                                          <p:spTgt spid="77"/>
                                        </p:tgtEl>
                                        <p:attrNameLst>
                                          <p:attrName>style.visibility</p:attrName>
                                        </p:attrNameLst>
                                      </p:cBhvr>
                                      <p:to>
                                        <p:strVal val="visible"/>
                                      </p:to>
                                    </p:set>
                                    <p:animEffect transition="in" filter="fade">
                                      <p:cBhvr>
                                        <p:cTn id="95" dur="1000"/>
                                        <p:tgtEl>
                                          <p:spTgt spid="77"/>
                                        </p:tgtEl>
                                      </p:cBhvr>
                                    </p:animEffect>
                                    <p:anim calcmode="lin" valueType="num">
                                      <p:cBhvr>
                                        <p:cTn id="96" dur="1000" fill="hold"/>
                                        <p:tgtEl>
                                          <p:spTgt spid="77"/>
                                        </p:tgtEl>
                                        <p:attrNameLst>
                                          <p:attrName>ppt_x</p:attrName>
                                        </p:attrNameLst>
                                      </p:cBhvr>
                                      <p:tavLst>
                                        <p:tav tm="0">
                                          <p:val>
                                            <p:strVal val="#ppt_x"/>
                                          </p:val>
                                        </p:tav>
                                        <p:tav tm="100000">
                                          <p:val>
                                            <p:strVal val="#ppt_x"/>
                                          </p:val>
                                        </p:tav>
                                      </p:tavLst>
                                    </p:anim>
                                    <p:anim calcmode="lin" valueType="num">
                                      <p:cBhvr>
                                        <p:cTn id="97" dur="1000" fill="hold"/>
                                        <p:tgtEl>
                                          <p:spTgt spid="77"/>
                                        </p:tgtEl>
                                        <p:attrNameLst>
                                          <p:attrName>ppt_y</p:attrName>
                                        </p:attrNameLst>
                                      </p:cBhvr>
                                      <p:tavLst>
                                        <p:tav tm="0">
                                          <p:val>
                                            <p:strVal val="#ppt_y+.1"/>
                                          </p:val>
                                        </p:tav>
                                        <p:tav tm="100000">
                                          <p:val>
                                            <p:strVal val="#ppt_y"/>
                                          </p:val>
                                        </p:tav>
                                      </p:tavLst>
                                    </p:anim>
                                  </p:childTnLst>
                                </p:cTn>
                              </p:par>
                            </p:childTnLst>
                          </p:cTn>
                        </p:par>
                        <p:par>
                          <p:cTn id="98" fill="hold">
                            <p:stCondLst>
                              <p:cond delay="10500"/>
                            </p:stCondLst>
                            <p:childTnLst>
                              <p:par>
                                <p:cTn id="99" presetID="53" presetClass="entr" presetSubtype="16" fill="hold" grpId="0" nodeType="afterEffect">
                                  <p:stCondLst>
                                    <p:cond delay="250"/>
                                  </p:stCondLst>
                                  <p:childTnLst>
                                    <p:set>
                                      <p:cBhvr>
                                        <p:cTn id="100" dur="1" fill="hold">
                                          <p:stCondLst>
                                            <p:cond delay="0"/>
                                          </p:stCondLst>
                                        </p:cTn>
                                        <p:tgtEl>
                                          <p:spTgt spid="88"/>
                                        </p:tgtEl>
                                        <p:attrNameLst>
                                          <p:attrName>style.visibility</p:attrName>
                                        </p:attrNameLst>
                                      </p:cBhvr>
                                      <p:to>
                                        <p:strVal val="visible"/>
                                      </p:to>
                                    </p:set>
                                    <p:anim calcmode="lin" valueType="num">
                                      <p:cBhvr>
                                        <p:cTn id="101" dur="500" fill="hold"/>
                                        <p:tgtEl>
                                          <p:spTgt spid="88"/>
                                        </p:tgtEl>
                                        <p:attrNameLst>
                                          <p:attrName>ppt_w</p:attrName>
                                        </p:attrNameLst>
                                      </p:cBhvr>
                                      <p:tavLst>
                                        <p:tav tm="0">
                                          <p:val>
                                            <p:fltVal val="0"/>
                                          </p:val>
                                        </p:tav>
                                        <p:tav tm="100000">
                                          <p:val>
                                            <p:strVal val="#ppt_w"/>
                                          </p:val>
                                        </p:tav>
                                      </p:tavLst>
                                    </p:anim>
                                    <p:anim calcmode="lin" valueType="num">
                                      <p:cBhvr>
                                        <p:cTn id="102" dur="500" fill="hold"/>
                                        <p:tgtEl>
                                          <p:spTgt spid="88"/>
                                        </p:tgtEl>
                                        <p:attrNameLst>
                                          <p:attrName>ppt_h</p:attrName>
                                        </p:attrNameLst>
                                      </p:cBhvr>
                                      <p:tavLst>
                                        <p:tav tm="0">
                                          <p:val>
                                            <p:fltVal val="0"/>
                                          </p:val>
                                        </p:tav>
                                        <p:tav tm="100000">
                                          <p:val>
                                            <p:strVal val="#ppt_h"/>
                                          </p:val>
                                        </p:tav>
                                      </p:tavLst>
                                    </p:anim>
                                    <p:animEffect transition="in" filter="fade">
                                      <p:cBhvr>
                                        <p:cTn id="103" dur="500"/>
                                        <p:tgtEl>
                                          <p:spTgt spid="88"/>
                                        </p:tgtEl>
                                      </p:cBhvr>
                                    </p:animEffect>
                                  </p:childTnLst>
                                </p:cTn>
                              </p:par>
                            </p:childTnLst>
                          </p:cTn>
                        </p:par>
                        <p:par>
                          <p:cTn id="104" fill="hold">
                            <p:stCondLst>
                              <p:cond delay="11250"/>
                            </p:stCondLst>
                            <p:childTnLst>
                              <p:par>
                                <p:cTn id="105" presetID="2" presetClass="entr" presetSubtype="4" fill="hold" nodeType="afterEffect">
                                  <p:stCondLst>
                                    <p:cond delay="0"/>
                                  </p:stCondLst>
                                  <p:childTnLst>
                                    <p:set>
                                      <p:cBhvr>
                                        <p:cTn id="106" dur="1" fill="hold">
                                          <p:stCondLst>
                                            <p:cond delay="0"/>
                                          </p:stCondLst>
                                        </p:cTn>
                                        <p:tgtEl>
                                          <p:spTgt spid="67"/>
                                        </p:tgtEl>
                                        <p:attrNameLst>
                                          <p:attrName>style.visibility</p:attrName>
                                        </p:attrNameLst>
                                      </p:cBhvr>
                                      <p:to>
                                        <p:strVal val="visible"/>
                                      </p:to>
                                    </p:set>
                                    <p:anim calcmode="lin" valueType="num">
                                      <p:cBhvr additive="base">
                                        <p:cTn id="107" dur="500" fill="hold"/>
                                        <p:tgtEl>
                                          <p:spTgt spid="67"/>
                                        </p:tgtEl>
                                        <p:attrNameLst>
                                          <p:attrName>ppt_x</p:attrName>
                                        </p:attrNameLst>
                                      </p:cBhvr>
                                      <p:tavLst>
                                        <p:tav tm="0">
                                          <p:val>
                                            <p:strVal val="#ppt_x"/>
                                          </p:val>
                                        </p:tav>
                                        <p:tav tm="100000">
                                          <p:val>
                                            <p:strVal val="#ppt_x"/>
                                          </p:val>
                                        </p:tav>
                                      </p:tavLst>
                                    </p:anim>
                                    <p:anim calcmode="lin" valueType="num">
                                      <p:cBhvr additive="base">
                                        <p:cTn id="108" dur="500" fill="hold"/>
                                        <p:tgtEl>
                                          <p:spTgt spid="67"/>
                                        </p:tgtEl>
                                        <p:attrNameLst>
                                          <p:attrName>ppt_y</p:attrName>
                                        </p:attrNameLst>
                                      </p:cBhvr>
                                      <p:tavLst>
                                        <p:tav tm="0">
                                          <p:val>
                                            <p:strVal val="1+#ppt_h/2"/>
                                          </p:val>
                                        </p:tav>
                                        <p:tav tm="100000">
                                          <p:val>
                                            <p:strVal val="#ppt_y"/>
                                          </p:val>
                                        </p:tav>
                                      </p:tavLst>
                                    </p:anim>
                                  </p:childTnLst>
                                </p:cTn>
                              </p:par>
                              <p:par>
                                <p:cTn id="109" presetID="22" presetClass="entr" presetSubtype="4" fill="hold"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wipe(down)">
                                      <p:cBhvr>
                                        <p:cTn id="111" dur="1000"/>
                                        <p:tgtEl>
                                          <p:spTgt spid="66"/>
                                        </p:tgtEl>
                                      </p:cBhvr>
                                    </p:animEffect>
                                  </p:childTnLst>
                                </p:cTn>
                              </p:par>
                              <p:par>
                                <p:cTn id="112" presetID="2" presetClass="entr" presetSubtype="4" fill="hold" nodeType="withEffect">
                                  <p:stCondLst>
                                    <p:cond delay="0"/>
                                  </p:stCondLst>
                                  <p:childTnLst>
                                    <p:set>
                                      <p:cBhvr>
                                        <p:cTn id="113" dur="1" fill="hold">
                                          <p:stCondLst>
                                            <p:cond delay="0"/>
                                          </p:stCondLst>
                                        </p:cTn>
                                        <p:tgtEl>
                                          <p:spTgt spid="45"/>
                                        </p:tgtEl>
                                        <p:attrNameLst>
                                          <p:attrName>style.visibility</p:attrName>
                                        </p:attrNameLst>
                                      </p:cBhvr>
                                      <p:to>
                                        <p:strVal val="visible"/>
                                      </p:to>
                                    </p:set>
                                    <p:anim calcmode="lin" valueType="num">
                                      <p:cBhvr additive="base">
                                        <p:cTn id="114" dur="1000" fill="hold"/>
                                        <p:tgtEl>
                                          <p:spTgt spid="45"/>
                                        </p:tgtEl>
                                        <p:attrNameLst>
                                          <p:attrName>ppt_x</p:attrName>
                                        </p:attrNameLst>
                                      </p:cBhvr>
                                      <p:tavLst>
                                        <p:tav tm="0">
                                          <p:val>
                                            <p:strVal val="#ppt_x"/>
                                          </p:val>
                                        </p:tav>
                                        <p:tav tm="100000">
                                          <p:val>
                                            <p:strVal val="#ppt_x"/>
                                          </p:val>
                                        </p:tav>
                                      </p:tavLst>
                                    </p:anim>
                                    <p:anim calcmode="lin" valueType="num">
                                      <p:cBhvr additive="base">
                                        <p:cTn id="115" dur="1000" fill="hold"/>
                                        <p:tgtEl>
                                          <p:spTgt spid="45"/>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0"/>
                                  </p:stCondLst>
                                  <p:childTnLst>
                                    <p:set>
                                      <p:cBhvr>
                                        <p:cTn id="117" dur="1" fill="hold">
                                          <p:stCondLst>
                                            <p:cond delay="0"/>
                                          </p:stCondLst>
                                        </p:cTn>
                                        <p:tgtEl>
                                          <p:spTgt spid="35"/>
                                        </p:tgtEl>
                                        <p:attrNameLst>
                                          <p:attrName>style.visibility</p:attrName>
                                        </p:attrNameLst>
                                      </p:cBhvr>
                                      <p:to>
                                        <p:strVal val="visible"/>
                                      </p:to>
                                    </p:set>
                                    <p:anim calcmode="lin" valueType="num">
                                      <p:cBhvr additive="base">
                                        <p:cTn id="118" dur="1000" fill="hold"/>
                                        <p:tgtEl>
                                          <p:spTgt spid="35"/>
                                        </p:tgtEl>
                                        <p:attrNameLst>
                                          <p:attrName>ppt_x</p:attrName>
                                        </p:attrNameLst>
                                      </p:cBhvr>
                                      <p:tavLst>
                                        <p:tav tm="0">
                                          <p:val>
                                            <p:strVal val="#ppt_x"/>
                                          </p:val>
                                        </p:tav>
                                        <p:tav tm="100000">
                                          <p:val>
                                            <p:strVal val="#ppt_x"/>
                                          </p:val>
                                        </p:tav>
                                      </p:tavLst>
                                    </p:anim>
                                    <p:anim calcmode="lin" valueType="num">
                                      <p:cBhvr additive="base">
                                        <p:cTn id="119" dur="1000" fill="hold"/>
                                        <p:tgtEl>
                                          <p:spTgt spid="35"/>
                                        </p:tgtEl>
                                        <p:attrNameLst>
                                          <p:attrName>ppt_y</p:attrName>
                                        </p:attrNameLst>
                                      </p:cBhvr>
                                      <p:tavLst>
                                        <p:tav tm="0">
                                          <p:val>
                                            <p:strVal val="1+#ppt_h/2"/>
                                          </p:val>
                                        </p:tav>
                                        <p:tav tm="100000">
                                          <p:val>
                                            <p:strVal val="#ppt_y"/>
                                          </p:val>
                                        </p:tav>
                                      </p:tavLst>
                                    </p:anim>
                                  </p:childTnLst>
                                </p:cTn>
                              </p:par>
                            </p:childTnLst>
                          </p:cTn>
                        </p:par>
                        <p:par>
                          <p:cTn id="120" fill="hold">
                            <p:stCondLst>
                              <p:cond delay="12250"/>
                            </p:stCondLst>
                            <p:childTnLst>
                              <p:par>
                                <p:cTn id="121" presetID="42" presetClass="entr" presetSubtype="0" fill="hold" grpId="0" nodeType="afterEffect">
                                  <p:stCondLst>
                                    <p:cond delay="250"/>
                                  </p:stCondLst>
                                  <p:childTnLst>
                                    <p:set>
                                      <p:cBhvr>
                                        <p:cTn id="122" dur="1" fill="hold">
                                          <p:stCondLst>
                                            <p:cond delay="0"/>
                                          </p:stCondLst>
                                        </p:cTn>
                                        <p:tgtEl>
                                          <p:spTgt spid="78"/>
                                        </p:tgtEl>
                                        <p:attrNameLst>
                                          <p:attrName>style.visibility</p:attrName>
                                        </p:attrNameLst>
                                      </p:cBhvr>
                                      <p:to>
                                        <p:strVal val="visible"/>
                                      </p:to>
                                    </p:set>
                                    <p:animEffect transition="in" filter="fade">
                                      <p:cBhvr>
                                        <p:cTn id="123" dur="1000"/>
                                        <p:tgtEl>
                                          <p:spTgt spid="78"/>
                                        </p:tgtEl>
                                      </p:cBhvr>
                                    </p:animEffect>
                                    <p:anim calcmode="lin" valueType="num">
                                      <p:cBhvr>
                                        <p:cTn id="124" dur="1000" fill="hold"/>
                                        <p:tgtEl>
                                          <p:spTgt spid="78"/>
                                        </p:tgtEl>
                                        <p:attrNameLst>
                                          <p:attrName>ppt_x</p:attrName>
                                        </p:attrNameLst>
                                      </p:cBhvr>
                                      <p:tavLst>
                                        <p:tav tm="0">
                                          <p:val>
                                            <p:strVal val="#ppt_x"/>
                                          </p:val>
                                        </p:tav>
                                        <p:tav tm="100000">
                                          <p:val>
                                            <p:strVal val="#ppt_x"/>
                                          </p:val>
                                        </p:tav>
                                      </p:tavLst>
                                    </p:anim>
                                    <p:anim calcmode="lin" valueType="num">
                                      <p:cBhvr>
                                        <p:cTn id="125" dur="1000" fill="hold"/>
                                        <p:tgtEl>
                                          <p:spTgt spid="78"/>
                                        </p:tgtEl>
                                        <p:attrNameLst>
                                          <p:attrName>ppt_y</p:attrName>
                                        </p:attrNameLst>
                                      </p:cBhvr>
                                      <p:tavLst>
                                        <p:tav tm="0">
                                          <p:val>
                                            <p:strVal val="#ppt_y+.1"/>
                                          </p:val>
                                        </p:tav>
                                        <p:tav tm="100000">
                                          <p:val>
                                            <p:strVal val="#ppt_y"/>
                                          </p:val>
                                        </p:tav>
                                      </p:tavLst>
                                    </p:anim>
                                  </p:childTnLst>
                                </p:cTn>
                              </p:par>
                            </p:childTnLst>
                          </p:cTn>
                        </p:par>
                        <p:par>
                          <p:cTn id="126" fill="hold">
                            <p:stCondLst>
                              <p:cond delay="13500"/>
                            </p:stCondLst>
                            <p:childTnLst>
                              <p:par>
                                <p:cTn id="127" presetID="53" presetClass="entr" presetSubtype="16" fill="hold" grpId="0" nodeType="afterEffect">
                                  <p:stCondLst>
                                    <p:cond delay="250"/>
                                  </p:stCondLst>
                                  <p:childTnLst>
                                    <p:set>
                                      <p:cBhvr>
                                        <p:cTn id="128" dur="1" fill="hold">
                                          <p:stCondLst>
                                            <p:cond delay="0"/>
                                          </p:stCondLst>
                                        </p:cTn>
                                        <p:tgtEl>
                                          <p:spTgt spid="89"/>
                                        </p:tgtEl>
                                        <p:attrNameLst>
                                          <p:attrName>style.visibility</p:attrName>
                                        </p:attrNameLst>
                                      </p:cBhvr>
                                      <p:to>
                                        <p:strVal val="visible"/>
                                      </p:to>
                                    </p:set>
                                    <p:anim calcmode="lin" valueType="num">
                                      <p:cBhvr>
                                        <p:cTn id="129" dur="500" fill="hold"/>
                                        <p:tgtEl>
                                          <p:spTgt spid="89"/>
                                        </p:tgtEl>
                                        <p:attrNameLst>
                                          <p:attrName>ppt_w</p:attrName>
                                        </p:attrNameLst>
                                      </p:cBhvr>
                                      <p:tavLst>
                                        <p:tav tm="0">
                                          <p:val>
                                            <p:fltVal val="0"/>
                                          </p:val>
                                        </p:tav>
                                        <p:tav tm="100000">
                                          <p:val>
                                            <p:strVal val="#ppt_w"/>
                                          </p:val>
                                        </p:tav>
                                      </p:tavLst>
                                    </p:anim>
                                    <p:anim calcmode="lin" valueType="num">
                                      <p:cBhvr>
                                        <p:cTn id="130" dur="500" fill="hold"/>
                                        <p:tgtEl>
                                          <p:spTgt spid="89"/>
                                        </p:tgtEl>
                                        <p:attrNameLst>
                                          <p:attrName>ppt_h</p:attrName>
                                        </p:attrNameLst>
                                      </p:cBhvr>
                                      <p:tavLst>
                                        <p:tav tm="0">
                                          <p:val>
                                            <p:fltVal val="0"/>
                                          </p:val>
                                        </p:tav>
                                        <p:tav tm="100000">
                                          <p:val>
                                            <p:strVal val="#ppt_h"/>
                                          </p:val>
                                        </p:tav>
                                      </p:tavLst>
                                    </p:anim>
                                    <p:animEffect transition="in" filter="fade">
                                      <p:cBhvr>
                                        <p:cTn id="131" dur="500"/>
                                        <p:tgtEl>
                                          <p:spTgt spid="89"/>
                                        </p:tgtEl>
                                      </p:cBhvr>
                                    </p:animEffect>
                                  </p:childTnLst>
                                </p:cTn>
                              </p:par>
                            </p:childTnLst>
                          </p:cTn>
                        </p:par>
                        <p:par>
                          <p:cTn id="132" fill="hold">
                            <p:stCondLst>
                              <p:cond delay="14250"/>
                            </p:stCondLst>
                            <p:childTnLst>
                              <p:par>
                                <p:cTn id="133" presetID="2" presetClass="entr" presetSubtype="4" fill="hold" nodeType="afterEffect">
                                  <p:stCondLst>
                                    <p:cond delay="0"/>
                                  </p:stCondLst>
                                  <p:childTnLst>
                                    <p:set>
                                      <p:cBhvr>
                                        <p:cTn id="134" dur="1" fill="hold">
                                          <p:stCondLst>
                                            <p:cond delay="0"/>
                                          </p:stCondLst>
                                        </p:cTn>
                                        <p:tgtEl>
                                          <p:spTgt spid="71"/>
                                        </p:tgtEl>
                                        <p:attrNameLst>
                                          <p:attrName>style.visibility</p:attrName>
                                        </p:attrNameLst>
                                      </p:cBhvr>
                                      <p:to>
                                        <p:strVal val="visible"/>
                                      </p:to>
                                    </p:set>
                                    <p:anim calcmode="lin" valueType="num">
                                      <p:cBhvr additive="base">
                                        <p:cTn id="135" dur="500" fill="hold"/>
                                        <p:tgtEl>
                                          <p:spTgt spid="71"/>
                                        </p:tgtEl>
                                        <p:attrNameLst>
                                          <p:attrName>ppt_x</p:attrName>
                                        </p:attrNameLst>
                                      </p:cBhvr>
                                      <p:tavLst>
                                        <p:tav tm="0">
                                          <p:val>
                                            <p:strVal val="#ppt_x"/>
                                          </p:val>
                                        </p:tav>
                                        <p:tav tm="100000">
                                          <p:val>
                                            <p:strVal val="#ppt_x"/>
                                          </p:val>
                                        </p:tav>
                                      </p:tavLst>
                                    </p:anim>
                                    <p:anim calcmode="lin" valueType="num">
                                      <p:cBhvr additive="base">
                                        <p:cTn id="136" dur="500" fill="hold"/>
                                        <p:tgtEl>
                                          <p:spTgt spid="71"/>
                                        </p:tgtEl>
                                        <p:attrNameLst>
                                          <p:attrName>ppt_y</p:attrName>
                                        </p:attrNameLst>
                                      </p:cBhvr>
                                      <p:tavLst>
                                        <p:tav tm="0">
                                          <p:val>
                                            <p:strVal val="1+#ppt_h/2"/>
                                          </p:val>
                                        </p:tav>
                                        <p:tav tm="100000">
                                          <p:val>
                                            <p:strVal val="#ppt_y"/>
                                          </p:val>
                                        </p:tav>
                                      </p:tavLst>
                                    </p:anim>
                                  </p:childTnLst>
                                </p:cTn>
                              </p:par>
                              <p:par>
                                <p:cTn id="137" presetID="22" presetClass="entr" presetSubtype="4" fill="hold" nodeType="withEffect">
                                  <p:stCondLst>
                                    <p:cond delay="0"/>
                                  </p:stCondLst>
                                  <p:childTnLst>
                                    <p:set>
                                      <p:cBhvr>
                                        <p:cTn id="138" dur="1" fill="hold">
                                          <p:stCondLst>
                                            <p:cond delay="0"/>
                                          </p:stCondLst>
                                        </p:cTn>
                                        <p:tgtEl>
                                          <p:spTgt spid="70"/>
                                        </p:tgtEl>
                                        <p:attrNameLst>
                                          <p:attrName>style.visibility</p:attrName>
                                        </p:attrNameLst>
                                      </p:cBhvr>
                                      <p:to>
                                        <p:strVal val="visible"/>
                                      </p:to>
                                    </p:set>
                                    <p:animEffect transition="in" filter="wipe(down)">
                                      <p:cBhvr>
                                        <p:cTn id="139" dur="1000"/>
                                        <p:tgtEl>
                                          <p:spTgt spid="70"/>
                                        </p:tgtEl>
                                      </p:cBhvr>
                                    </p:animEffect>
                                  </p:childTnLst>
                                </p:cTn>
                              </p:par>
                              <p:par>
                                <p:cTn id="140" presetID="2" presetClass="entr" presetSubtype="4" fill="hold" nodeType="withEffect">
                                  <p:stCondLst>
                                    <p:cond delay="0"/>
                                  </p:stCondLst>
                                  <p:childTnLst>
                                    <p:set>
                                      <p:cBhvr>
                                        <p:cTn id="141" dur="1" fill="hold">
                                          <p:stCondLst>
                                            <p:cond delay="0"/>
                                          </p:stCondLst>
                                        </p:cTn>
                                        <p:tgtEl>
                                          <p:spTgt spid="49"/>
                                        </p:tgtEl>
                                        <p:attrNameLst>
                                          <p:attrName>style.visibility</p:attrName>
                                        </p:attrNameLst>
                                      </p:cBhvr>
                                      <p:to>
                                        <p:strVal val="visible"/>
                                      </p:to>
                                    </p:set>
                                    <p:anim calcmode="lin" valueType="num">
                                      <p:cBhvr additive="base">
                                        <p:cTn id="142" dur="1000" fill="hold"/>
                                        <p:tgtEl>
                                          <p:spTgt spid="49"/>
                                        </p:tgtEl>
                                        <p:attrNameLst>
                                          <p:attrName>ppt_x</p:attrName>
                                        </p:attrNameLst>
                                      </p:cBhvr>
                                      <p:tavLst>
                                        <p:tav tm="0">
                                          <p:val>
                                            <p:strVal val="#ppt_x"/>
                                          </p:val>
                                        </p:tav>
                                        <p:tav tm="100000">
                                          <p:val>
                                            <p:strVal val="#ppt_x"/>
                                          </p:val>
                                        </p:tav>
                                      </p:tavLst>
                                    </p:anim>
                                    <p:anim calcmode="lin" valueType="num">
                                      <p:cBhvr additive="base">
                                        <p:cTn id="143" dur="1000" fill="hold"/>
                                        <p:tgtEl>
                                          <p:spTgt spid="49"/>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0"/>
                                  </p:stCondLst>
                                  <p:childTnLst>
                                    <p:set>
                                      <p:cBhvr>
                                        <p:cTn id="145" dur="1" fill="hold">
                                          <p:stCondLst>
                                            <p:cond delay="0"/>
                                          </p:stCondLst>
                                        </p:cTn>
                                        <p:tgtEl>
                                          <p:spTgt spid="36"/>
                                        </p:tgtEl>
                                        <p:attrNameLst>
                                          <p:attrName>style.visibility</p:attrName>
                                        </p:attrNameLst>
                                      </p:cBhvr>
                                      <p:to>
                                        <p:strVal val="visible"/>
                                      </p:to>
                                    </p:set>
                                    <p:anim calcmode="lin" valueType="num">
                                      <p:cBhvr additive="base">
                                        <p:cTn id="146" dur="1000" fill="hold"/>
                                        <p:tgtEl>
                                          <p:spTgt spid="36"/>
                                        </p:tgtEl>
                                        <p:attrNameLst>
                                          <p:attrName>ppt_x</p:attrName>
                                        </p:attrNameLst>
                                      </p:cBhvr>
                                      <p:tavLst>
                                        <p:tav tm="0">
                                          <p:val>
                                            <p:strVal val="#ppt_x"/>
                                          </p:val>
                                        </p:tav>
                                        <p:tav tm="100000">
                                          <p:val>
                                            <p:strVal val="#ppt_x"/>
                                          </p:val>
                                        </p:tav>
                                      </p:tavLst>
                                    </p:anim>
                                    <p:anim calcmode="lin" valueType="num">
                                      <p:cBhvr additive="base">
                                        <p:cTn id="147" dur="1000" fill="hold"/>
                                        <p:tgtEl>
                                          <p:spTgt spid="36"/>
                                        </p:tgtEl>
                                        <p:attrNameLst>
                                          <p:attrName>ppt_y</p:attrName>
                                        </p:attrNameLst>
                                      </p:cBhvr>
                                      <p:tavLst>
                                        <p:tav tm="0">
                                          <p:val>
                                            <p:strVal val="1+#ppt_h/2"/>
                                          </p:val>
                                        </p:tav>
                                        <p:tav tm="100000">
                                          <p:val>
                                            <p:strVal val="#ppt_y"/>
                                          </p:val>
                                        </p:tav>
                                      </p:tavLst>
                                    </p:anim>
                                  </p:childTnLst>
                                </p:cTn>
                              </p:par>
                            </p:childTnLst>
                          </p:cTn>
                        </p:par>
                        <p:par>
                          <p:cTn id="148" fill="hold">
                            <p:stCondLst>
                              <p:cond delay="15250"/>
                            </p:stCondLst>
                            <p:childTnLst>
                              <p:par>
                                <p:cTn id="149" presetID="42" presetClass="entr" presetSubtype="0" fill="hold" grpId="0" nodeType="afterEffect">
                                  <p:stCondLst>
                                    <p:cond delay="250"/>
                                  </p:stCondLst>
                                  <p:childTnLst>
                                    <p:set>
                                      <p:cBhvr>
                                        <p:cTn id="150" dur="1" fill="hold">
                                          <p:stCondLst>
                                            <p:cond delay="0"/>
                                          </p:stCondLst>
                                        </p:cTn>
                                        <p:tgtEl>
                                          <p:spTgt spid="79"/>
                                        </p:tgtEl>
                                        <p:attrNameLst>
                                          <p:attrName>style.visibility</p:attrName>
                                        </p:attrNameLst>
                                      </p:cBhvr>
                                      <p:to>
                                        <p:strVal val="visible"/>
                                      </p:to>
                                    </p:set>
                                    <p:animEffect transition="in" filter="fade">
                                      <p:cBhvr>
                                        <p:cTn id="151" dur="1000"/>
                                        <p:tgtEl>
                                          <p:spTgt spid="79"/>
                                        </p:tgtEl>
                                      </p:cBhvr>
                                    </p:animEffect>
                                    <p:anim calcmode="lin" valueType="num">
                                      <p:cBhvr>
                                        <p:cTn id="152" dur="1000" fill="hold"/>
                                        <p:tgtEl>
                                          <p:spTgt spid="79"/>
                                        </p:tgtEl>
                                        <p:attrNameLst>
                                          <p:attrName>ppt_x</p:attrName>
                                        </p:attrNameLst>
                                      </p:cBhvr>
                                      <p:tavLst>
                                        <p:tav tm="0">
                                          <p:val>
                                            <p:strVal val="#ppt_x"/>
                                          </p:val>
                                        </p:tav>
                                        <p:tav tm="100000">
                                          <p:val>
                                            <p:strVal val="#ppt_x"/>
                                          </p:val>
                                        </p:tav>
                                      </p:tavLst>
                                    </p:anim>
                                    <p:anim calcmode="lin" valueType="num">
                                      <p:cBhvr>
                                        <p:cTn id="153"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22" grpId="0" animBg="1"/>
      <p:bldP spid="74" grpId="0"/>
      <p:bldP spid="75" grpId="0"/>
      <p:bldP spid="76" grpId="0"/>
      <p:bldP spid="77" grpId="0"/>
      <p:bldP spid="78" grpId="0"/>
      <p:bldP spid="79" grpId="0"/>
      <p:bldP spid="85" grpId="0"/>
      <p:bldP spid="86" grpId="0"/>
      <p:bldP spid="87" grpId="0"/>
      <p:bldP spid="88" grpId="0"/>
      <p:bldP spid="89"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Animations:</a:t>
            </a:r>
          </a:p>
          <a:p>
            <a:r>
              <a:rPr lang="en-US" sz="1600" dirty="0">
                <a:solidFill>
                  <a:schemeClr val="bg2">
                    <a:lumMod val="25000"/>
                  </a:schemeClr>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Slide Pause:</a:t>
            </a:r>
          </a:p>
          <a:p>
            <a:r>
              <a:rPr lang="en-US" sz="1600" dirty="0">
                <a:solidFill>
                  <a:schemeClr val="bg2">
                    <a:lumMod val="25000"/>
                  </a:schemeClr>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Animation Changes:</a:t>
            </a:r>
          </a:p>
          <a:p>
            <a:r>
              <a:rPr lang="en-US" sz="1600" dirty="0">
                <a:solidFill>
                  <a:schemeClr val="bg2">
                    <a:lumMod val="25000"/>
                  </a:schemeClr>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2">
                  <a:lumMod val="25000"/>
                </a:schemeClr>
              </a:solidFill>
              <a:latin typeface="Candara" panose="020E0502030303020204" pitchFamily="34" charset="0"/>
            </a:endParaRPr>
          </a:p>
          <a:p>
            <a:r>
              <a:rPr lang="en-US" sz="2000" b="1" u="sng" dirty="0">
                <a:solidFill>
                  <a:schemeClr val="bg2">
                    <a:lumMod val="25000"/>
                  </a:schemeClr>
                </a:solidFill>
                <a:latin typeface="Candara" panose="020E0502030303020204" pitchFamily="34" charset="0"/>
              </a:rPr>
              <a:t>Transitions:</a:t>
            </a:r>
          </a:p>
          <a:p>
            <a:r>
              <a:rPr lang="en-US" sz="1600" dirty="0">
                <a:solidFill>
                  <a:schemeClr val="bg2">
                    <a:lumMod val="25000"/>
                  </a:schemeClr>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2">
                    <a:lumMod val="25000"/>
                  </a:schemeClr>
                </a:solidFill>
                <a:latin typeface="Candara" panose="020E0502030303020204" pitchFamily="34" charset="0"/>
              </a:rPr>
              <a:t>Transition &amp; Animation</a:t>
            </a:r>
            <a:r>
              <a:rPr lang="en-US" sz="3200" baseline="0" dirty="0">
                <a:solidFill>
                  <a:schemeClr val="bg2">
                    <a:lumMod val="25000"/>
                  </a:schemeClr>
                </a:solidFill>
                <a:latin typeface="Candara" panose="020E0502030303020204" pitchFamily="34" charset="0"/>
              </a:rPr>
              <a:t> Tips</a:t>
            </a:r>
            <a:endParaRPr lang="en-US" sz="3200" dirty="0">
              <a:solidFill>
                <a:schemeClr val="bg2">
                  <a:lumMod val="25000"/>
                </a:schemeClr>
              </a:solidFill>
              <a:latin typeface="Candara" panose="020E0502030303020204" pitchFamily="34" charset="0"/>
            </a:endParaRPr>
          </a:p>
        </p:txBody>
      </p:sp>
    </p:spTree>
    <p:extLst>
      <p:ext uri="{BB962C8B-B14F-4D97-AF65-F5344CB8AC3E}">
        <p14:creationId xmlns:p14="http://schemas.microsoft.com/office/powerpoint/2010/main" val="356281983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9" name="Freeform: Shape 88">
            <a:extLst>
              <a:ext uri="{FF2B5EF4-FFF2-40B4-BE49-F238E27FC236}">
                <a16:creationId xmlns:a16="http://schemas.microsoft.com/office/drawing/2014/main" id="{A965B686-7502-45BE-8703-8B14B73CC01C}"/>
              </a:ext>
            </a:extLst>
          </p:cNvPr>
          <p:cNvSpPr>
            <a:spLocks noChangeAspect="1"/>
          </p:cNvSpPr>
          <p:nvPr/>
        </p:nvSpPr>
        <p:spPr>
          <a:xfrm rot="8100000">
            <a:off x="6005247" y="1265090"/>
            <a:ext cx="1412982" cy="2098058"/>
          </a:xfrm>
          <a:custGeom>
            <a:avLst/>
            <a:gdLst>
              <a:gd name="connsiteX0" fmla="*/ 241038 w 1645918"/>
              <a:gd name="connsiteY0" fmla="*/ 2202892 h 2443931"/>
              <a:gd name="connsiteX1" fmla="*/ 241038 w 1645918"/>
              <a:gd name="connsiteY1" fmla="*/ 1039051 h 2443931"/>
              <a:gd name="connsiteX2" fmla="*/ 665778 w 1645918"/>
              <a:gd name="connsiteY2" fmla="*/ 813076 h 2443931"/>
              <a:gd name="connsiteX3" fmla="*/ 793340 w 1645918"/>
              <a:gd name="connsiteY3" fmla="*/ 800851 h 2443931"/>
              <a:gd name="connsiteX4" fmla="*/ 793340 w 1645918"/>
              <a:gd name="connsiteY4" fmla="*/ 467777 h 2443931"/>
              <a:gd name="connsiteX5" fmla="*/ 659759 w 1645918"/>
              <a:gd name="connsiteY5" fmla="*/ 461017 h 2443931"/>
              <a:gd name="connsiteX6" fmla="*/ 383151 w 1645918"/>
              <a:gd name="connsiteY6" fmla="*/ 404877 h 2443931"/>
              <a:gd name="connsiteX7" fmla="*/ 345736 w 1645918"/>
              <a:gd name="connsiteY7" fmla="*/ 391178 h 2443931"/>
              <a:gd name="connsiteX8" fmla="*/ 464972 w 1645918"/>
              <a:gd name="connsiteY8" fmla="*/ 101604 h 2443931"/>
              <a:gd name="connsiteX9" fmla="*/ 485271 w 1645918"/>
              <a:gd name="connsiteY9" fmla="*/ 108704 h 2443931"/>
              <a:gd name="connsiteX10" fmla="*/ 1315465 w 1645918"/>
              <a:gd name="connsiteY10" fmla="*/ 27625 h 2443931"/>
              <a:gd name="connsiteX11" fmla="*/ 1362213 w 1645918"/>
              <a:gd name="connsiteY11" fmla="*/ 0 h 2443931"/>
              <a:gd name="connsiteX12" fmla="*/ 1483487 w 1645918"/>
              <a:gd name="connsiteY12" fmla="*/ 291057 h 2443931"/>
              <a:gd name="connsiteX13" fmla="*/ 1455159 w 1645918"/>
              <a:gd name="connsiteY13" fmla="*/ 307552 h 2443931"/>
              <a:gd name="connsiteX14" fmla="*/ 935612 w 1645918"/>
              <a:gd name="connsiteY14" fmla="*/ 461497 h 2443931"/>
              <a:gd name="connsiteX15" fmla="*/ 880486 w 1645918"/>
              <a:gd name="connsiteY15" fmla="*/ 464117 h 2443931"/>
              <a:gd name="connsiteX16" fmla="*/ 880486 w 1645918"/>
              <a:gd name="connsiteY16" fmla="*/ 803525 h 2443931"/>
              <a:gd name="connsiteX17" fmla="*/ 980139 w 1645918"/>
              <a:gd name="connsiteY17" fmla="*/ 813077 h 2443931"/>
              <a:gd name="connsiteX18" fmla="*/ 1404879 w 1645918"/>
              <a:gd name="connsiteY18" fmla="*/ 1039051 h 2443931"/>
              <a:gd name="connsiteX19" fmla="*/ 1404879 w 1645918"/>
              <a:gd name="connsiteY19" fmla="*/ 2202892 h 2443931"/>
              <a:gd name="connsiteX20" fmla="*/ 241038 w 1645918"/>
              <a:gd name="connsiteY20" fmla="*/ 2202892 h 2443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43931">
                <a:moveTo>
                  <a:pt x="241038" y="2202892"/>
                </a:moveTo>
                <a:cubicBezTo>
                  <a:pt x="-80347" y="1881506"/>
                  <a:pt x="-80347" y="1360437"/>
                  <a:pt x="241038" y="1039051"/>
                </a:cubicBezTo>
                <a:cubicBezTo>
                  <a:pt x="361558" y="918531"/>
                  <a:pt x="510158" y="843206"/>
                  <a:pt x="665778" y="813076"/>
                </a:cubicBezTo>
                <a:lnTo>
                  <a:pt x="793340" y="800851"/>
                </a:lnTo>
                <a:lnTo>
                  <a:pt x="793340" y="467777"/>
                </a:lnTo>
                <a:lnTo>
                  <a:pt x="659759" y="461017"/>
                </a:lnTo>
                <a:cubicBezTo>
                  <a:pt x="567267" y="451748"/>
                  <a:pt x="474649" y="433203"/>
                  <a:pt x="383151" y="404877"/>
                </a:cubicBezTo>
                <a:lnTo>
                  <a:pt x="345736" y="391178"/>
                </a:lnTo>
                <a:lnTo>
                  <a:pt x="464972" y="101604"/>
                </a:lnTo>
                <a:lnTo>
                  <a:pt x="485271" y="108704"/>
                </a:lnTo>
                <a:cubicBezTo>
                  <a:pt x="759203" y="189782"/>
                  <a:pt x="1058324" y="162756"/>
                  <a:pt x="1315465" y="27625"/>
                </a:cubicBezTo>
                <a:lnTo>
                  <a:pt x="1362213" y="0"/>
                </a:lnTo>
                <a:lnTo>
                  <a:pt x="1483487" y="291057"/>
                </a:lnTo>
                <a:lnTo>
                  <a:pt x="1455159" y="307552"/>
                </a:lnTo>
                <a:cubicBezTo>
                  <a:pt x="1294105" y="391277"/>
                  <a:pt x="1117602" y="443934"/>
                  <a:pt x="935612" y="461497"/>
                </a:cubicBezTo>
                <a:lnTo>
                  <a:pt x="880486" y="464117"/>
                </a:lnTo>
                <a:lnTo>
                  <a:pt x="880486" y="803525"/>
                </a:lnTo>
                <a:lnTo>
                  <a:pt x="980139" y="813077"/>
                </a:lnTo>
                <a:cubicBezTo>
                  <a:pt x="1135759" y="843206"/>
                  <a:pt x="1284360" y="918531"/>
                  <a:pt x="1404879" y="1039051"/>
                </a:cubicBezTo>
                <a:cubicBezTo>
                  <a:pt x="1726265" y="1360437"/>
                  <a:pt x="1726265" y="1881506"/>
                  <a:pt x="1404879" y="2202892"/>
                </a:cubicBezTo>
                <a:cubicBezTo>
                  <a:pt x="1083494" y="2524278"/>
                  <a:pt x="562424" y="2524278"/>
                  <a:pt x="241038" y="2202892"/>
                </a:cubicBezTo>
                <a:close/>
              </a:path>
            </a:pathLst>
          </a:custGeom>
          <a:solidFill>
            <a:srgbClr val="36B89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AA0DC369-FC68-4351-B4B5-D0062F8E263E}"/>
              </a:ext>
            </a:extLst>
          </p:cNvPr>
          <p:cNvSpPr>
            <a:spLocks noChangeAspect="1"/>
          </p:cNvSpPr>
          <p:nvPr/>
        </p:nvSpPr>
        <p:spPr>
          <a:xfrm rot="5400000">
            <a:off x="5450342" y="2598641"/>
            <a:ext cx="1412984" cy="2100615"/>
          </a:xfrm>
          <a:custGeom>
            <a:avLst/>
            <a:gdLst>
              <a:gd name="connsiteX0" fmla="*/ 0 w 1645920"/>
              <a:gd name="connsiteY0" fmla="*/ 1623950 h 2446910"/>
              <a:gd name="connsiteX1" fmla="*/ 657106 w 1645920"/>
              <a:gd name="connsiteY1" fmla="*/ 817709 h 2446910"/>
              <a:gd name="connsiteX2" fmla="*/ 788922 w 1645920"/>
              <a:gd name="connsiteY2" fmla="*/ 804421 h 2446910"/>
              <a:gd name="connsiteX3" fmla="*/ 788922 w 1645920"/>
              <a:gd name="connsiteY3" fmla="*/ 443084 h 2446910"/>
              <a:gd name="connsiteX4" fmla="*/ 696758 w 1645920"/>
              <a:gd name="connsiteY4" fmla="*/ 440470 h 2446910"/>
              <a:gd name="connsiteX5" fmla="*/ 493427 w 1645920"/>
              <a:gd name="connsiteY5" fmla="*/ 412294 h 2446910"/>
              <a:gd name="connsiteX6" fmla="*/ 393392 w 1645920"/>
              <a:gd name="connsiteY6" fmla="*/ 385885 h 2446910"/>
              <a:gd name="connsiteX7" fmla="*/ 513447 w 1645920"/>
              <a:gd name="connsiteY7" fmla="*/ 94322 h 2446910"/>
              <a:gd name="connsiteX8" fmla="*/ 566974 w 1645920"/>
              <a:gd name="connsiteY8" fmla="*/ 108085 h 2446910"/>
              <a:gd name="connsiteX9" fmla="*/ 790130 w 1645920"/>
              <a:gd name="connsiteY9" fmla="*/ 130581 h 2446910"/>
              <a:gd name="connsiteX10" fmla="*/ 1221134 w 1645920"/>
              <a:gd name="connsiteY10" fmla="*/ 43565 h 2446910"/>
              <a:gd name="connsiteX11" fmla="*/ 1311569 w 1645920"/>
              <a:gd name="connsiteY11" fmla="*/ 0 h 2446910"/>
              <a:gd name="connsiteX12" fmla="*/ 1431418 w 1645920"/>
              <a:gd name="connsiteY12" fmla="*/ 287637 h 2446910"/>
              <a:gd name="connsiteX13" fmla="*/ 1318838 w 1645920"/>
              <a:gd name="connsiteY13" fmla="*/ 339872 h 2446910"/>
              <a:gd name="connsiteX14" fmla="*/ 904191 w 1645920"/>
              <a:gd name="connsiteY14" fmla="*/ 438677 h 2446910"/>
              <a:gd name="connsiteX15" fmla="*/ 876069 w 1645920"/>
              <a:gd name="connsiteY15" fmla="*/ 439954 h 2446910"/>
              <a:gd name="connsiteX16" fmla="*/ 876069 w 1645920"/>
              <a:gd name="connsiteY16" fmla="*/ 806344 h 2446910"/>
              <a:gd name="connsiteX17" fmla="*/ 988816 w 1645920"/>
              <a:gd name="connsiteY17" fmla="*/ 817709 h 2446910"/>
              <a:gd name="connsiteX18" fmla="*/ 1645920 w 1645920"/>
              <a:gd name="connsiteY18" fmla="*/ 1623950 h 2446910"/>
              <a:gd name="connsiteX19" fmla="*/ 822960 w 1645920"/>
              <a:gd name="connsiteY19" fmla="*/ 2446910 h 2446910"/>
              <a:gd name="connsiteX20" fmla="*/ 0 w 1645920"/>
              <a:gd name="connsiteY20" fmla="*/ 1623950 h 2446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46910">
                <a:moveTo>
                  <a:pt x="0" y="1623950"/>
                </a:moveTo>
                <a:cubicBezTo>
                  <a:pt x="0" y="1226255"/>
                  <a:pt x="282096" y="894447"/>
                  <a:pt x="657106" y="817709"/>
                </a:cubicBezTo>
                <a:lnTo>
                  <a:pt x="788922" y="804421"/>
                </a:lnTo>
                <a:lnTo>
                  <a:pt x="788922" y="443084"/>
                </a:lnTo>
                <a:lnTo>
                  <a:pt x="696758" y="440470"/>
                </a:lnTo>
                <a:cubicBezTo>
                  <a:pt x="628124" y="435999"/>
                  <a:pt x="560173" y="426533"/>
                  <a:pt x="493427" y="412294"/>
                </a:cubicBezTo>
                <a:lnTo>
                  <a:pt x="393392" y="385885"/>
                </a:lnTo>
                <a:lnTo>
                  <a:pt x="513447" y="94322"/>
                </a:lnTo>
                <a:lnTo>
                  <a:pt x="566974" y="108085"/>
                </a:lnTo>
                <a:cubicBezTo>
                  <a:pt x="639055" y="122835"/>
                  <a:pt x="713688" y="130581"/>
                  <a:pt x="790130" y="130581"/>
                </a:cubicBezTo>
                <a:cubicBezTo>
                  <a:pt x="943013" y="130581"/>
                  <a:pt x="1088660" y="99597"/>
                  <a:pt x="1221134" y="43565"/>
                </a:cubicBezTo>
                <a:lnTo>
                  <a:pt x="1311569" y="0"/>
                </a:lnTo>
                <a:lnTo>
                  <a:pt x="1431418" y="287637"/>
                </a:lnTo>
                <a:lnTo>
                  <a:pt x="1318838" y="339872"/>
                </a:lnTo>
                <a:cubicBezTo>
                  <a:pt x="1182757" y="394853"/>
                  <a:pt x="1043150" y="427197"/>
                  <a:pt x="904191" y="438677"/>
                </a:cubicBezTo>
                <a:lnTo>
                  <a:pt x="876069" y="439954"/>
                </a:lnTo>
                <a:lnTo>
                  <a:pt x="876069" y="806344"/>
                </a:lnTo>
                <a:lnTo>
                  <a:pt x="988816" y="817709"/>
                </a:lnTo>
                <a:cubicBezTo>
                  <a:pt x="1363825" y="894447"/>
                  <a:pt x="1645920" y="1226255"/>
                  <a:pt x="1645920" y="1623950"/>
                </a:cubicBezTo>
                <a:cubicBezTo>
                  <a:pt x="1645920" y="2078458"/>
                  <a:pt x="1277468" y="2446910"/>
                  <a:pt x="822960" y="2446910"/>
                </a:cubicBezTo>
                <a:cubicBezTo>
                  <a:pt x="368452" y="2446910"/>
                  <a:pt x="0" y="2078458"/>
                  <a:pt x="0" y="1623950"/>
                </a:cubicBezTo>
                <a:close/>
              </a:path>
            </a:pathLst>
          </a:custGeom>
          <a:solidFill>
            <a:srgbClr val="5291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F2531B97-4F0E-4B25-8A77-FF7678D6FF32}"/>
              </a:ext>
            </a:extLst>
          </p:cNvPr>
          <p:cNvSpPr>
            <a:spLocks noChangeAspect="1"/>
          </p:cNvSpPr>
          <p:nvPr/>
        </p:nvSpPr>
        <p:spPr>
          <a:xfrm rot="2700000">
            <a:off x="5996639" y="3935269"/>
            <a:ext cx="1412983" cy="2073711"/>
          </a:xfrm>
          <a:custGeom>
            <a:avLst/>
            <a:gdLst>
              <a:gd name="connsiteX0" fmla="*/ 493731 w 1645919"/>
              <a:gd name="connsiteY0" fmla="*/ 48274 h 2415570"/>
              <a:gd name="connsiteX1" fmla="*/ 500391 w 1645919"/>
              <a:gd name="connsiteY1" fmla="*/ 50603 h 2415570"/>
              <a:gd name="connsiteX2" fmla="*/ 1232321 w 1645919"/>
              <a:gd name="connsiteY2" fmla="*/ 15131 h 2415570"/>
              <a:gd name="connsiteX3" fmla="*/ 1264922 w 1645919"/>
              <a:gd name="connsiteY3" fmla="*/ 0 h 2415570"/>
              <a:gd name="connsiteX4" fmla="*/ 1383531 w 1645919"/>
              <a:gd name="connsiteY4" fmla="*/ 284662 h 2415570"/>
              <a:gd name="connsiteX5" fmla="*/ 1343274 w 1645919"/>
              <a:gd name="connsiteY5" fmla="*/ 303207 h 2415570"/>
              <a:gd name="connsiteX6" fmla="*/ 878775 w 1645919"/>
              <a:gd name="connsiteY6" fmla="*/ 405179 h 2415570"/>
              <a:gd name="connsiteX7" fmla="*/ 872183 w 1645919"/>
              <a:gd name="connsiteY7" fmla="*/ 405211 h 2415570"/>
              <a:gd name="connsiteX8" fmla="*/ 872183 w 1645919"/>
              <a:gd name="connsiteY8" fmla="*/ 774369 h 2415570"/>
              <a:gd name="connsiteX9" fmla="*/ 980140 w 1645919"/>
              <a:gd name="connsiteY9" fmla="*/ 784716 h 2415570"/>
              <a:gd name="connsiteX10" fmla="*/ 1404880 w 1645919"/>
              <a:gd name="connsiteY10" fmla="*/ 1010690 h 2415570"/>
              <a:gd name="connsiteX11" fmla="*/ 1404880 w 1645919"/>
              <a:gd name="connsiteY11" fmla="*/ 2174532 h 2415570"/>
              <a:gd name="connsiteX12" fmla="*/ 241039 w 1645919"/>
              <a:gd name="connsiteY12" fmla="*/ 2174532 h 2415570"/>
              <a:gd name="connsiteX13" fmla="*/ 241039 w 1645919"/>
              <a:gd name="connsiteY13" fmla="*/ 1010690 h 2415570"/>
              <a:gd name="connsiteX14" fmla="*/ 665779 w 1645919"/>
              <a:gd name="connsiteY14" fmla="*/ 784716 h 2415570"/>
              <a:gd name="connsiteX15" fmla="*/ 785036 w 1645919"/>
              <a:gd name="connsiteY15" fmla="*/ 773286 h 2415570"/>
              <a:gd name="connsiteX16" fmla="*/ 785035 w 1645919"/>
              <a:gd name="connsiteY16" fmla="*/ 405625 h 2415570"/>
              <a:gd name="connsiteX17" fmla="*/ 758043 w 1645919"/>
              <a:gd name="connsiteY17" fmla="*/ 405754 h 2415570"/>
              <a:gd name="connsiteX18" fmla="*/ 394798 w 1645919"/>
              <a:gd name="connsiteY18" fmla="*/ 343627 h 2415570"/>
              <a:gd name="connsiteX19" fmla="*/ 375087 w 1645919"/>
              <a:gd name="connsiteY19" fmla="*/ 336410 h 2415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15570">
                <a:moveTo>
                  <a:pt x="493731" y="48274"/>
                </a:moveTo>
                <a:lnTo>
                  <a:pt x="500391" y="50603"/>
                </a:lnTo>
                <a:cubicBezTo>
                  <a:pt x="740082" y="121547"/>
                  <a:pt x="999058" y="109723"/>
                  <a:pt x="1232321" y="15131"/>
                </a:cubicBezTo>
                <a:lnTo>
                  <a:pt x="1264922" y="0"/>
                </a:lnTo>
                <a:lnTo>
                  <a:pt x="1383531" y="284662"/>
                </a:lnTo>
                <a:lnTo>
                  <a:pt x="1343274" y="303207"/>
                </a:lnTo>
                <a:cubicBezTo>
                  <a:pt x="1196138" y="362654"/>
                  <a:pt x="1039080" y="397544"/>
                  <a:pt x="878775" y="405179"/>
                </a:cubicBezTo>
                <a:lnTo>
                  <a:pt x="872183" y="405211"/>
                </a:lnTo>
                <a:lnTo>
                  <a:pt x="872183" y="774369"/>
                </a:lnTo>
                <a:lnTo>
                  <a:pt x="980140" y="784716"/>
                </a:lnTo>
                <a:cubicBezTo>
                  <a:pt x="1135760" y="814846"/>
                  <a:pt x="1284361" y="890171"/>
                  <a:pt x="1404880" y="1010690"/>
                </a:cubicBezTo>
                <a:cubicBezTo>
                  <a:pt x="1726266" y="1332076"/>
                  <a:pt x="1726266" y="1853146"/>
                  <a:pt x="1404880" y="2174532"/>
                </a:cubicBezTo>
                <a:cubicBezTo>
                  <a:pt x="1083495" y="2495917"/>
                  <a:pt x="562425" y="2495917"/>
                  <a:pt x="241039" y="2174532"/>
                </a:cubicBezTo>
                <a:cubicBezTo>
                  <a:pt x="-80347" y="1853146"/>
                  <a:pt x="-80347" y="1332076"/>
                  <a:pt x="241039" y="1010690"/>
                </a:cubicBezTo>
                <a:cubicBezTo>
                  <a:pt x="361559" y="890171"/>
                  <a:pt x="510159" y="814846"/>
                  <a:pt x="665779" y="784716"/>
                </a:cubicBezTo>
                <a:lnTo>
                  <a:pt x="785036" y="773286"/>
                </a:lnTo>
                <a:lnTo>
                  <a:pt x="785035" y="405625"/>
                </a:lnTo>
                <a:lnTo>
                  <a:pt x="758043" y="405754"/>
                </a:lnTo>
                <a:cubicBezTo>
                  <a:pt x="636910" y="401134"/>
                  <a:pt x="514889" y="380804"/>
                  <a:pt x="394798" y="343627"/>
                </a:cubicBezTo>
                <a:lnTo>
                  <a:pt x="375087" y="336410"/>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580F806F-1DE6-4F44-8782-D34E94910F5C}"/>
              </a:ext>
            </a:extLst>
          </p:cNvPr>
          <p:cNvSpPr>
            <a:spLocks noChangeAspect="1"/>
          </p:cNvSpPr>
          <p:nvPr/>
        </p:nvSpPr>
        <p:spPr>
          <a:xfrm>
            <a:off x="7323954" y="4507245"/>
            <a:ext cx="1412984" cy="2045686"/>
          </a:xfrm>
          <a:custGeom>
            <a:avLst/>
            <a:gdLst>
              <a:gd name="connsiteX0" fmla="*/ 443379 w 1645920"/>
              <a:gd name="connsiteY0" fmla="*/ 0 h 2382926"/>
              <a:gd name="connsiteX1" fmla="*/ 511359 w 1645920"/>
              <a:gd name="connsiteY1" fmla="*/ 24881 h 2382926"/>
              <a:gd name="connsiteX2" fmla="*/ 840631 w 1645920"/>
              <a:gd name="connsiteY2" fmla="*/ 74662 h 2382926"/>
              <a:gd name="connsiteX3" fmla="*/ 1169903 w 1645920"/>
              <a:gd name="connsiteY3" fmla="*/ 24881 h 2382926"/>
              <a:gd name="connsiteX4" fmla="*/ 1197191 w 1645920"/>
              <a:gd name="connsiteY4" fmla="*/ 14894 h 2382926"/>
              <a:gd name="connsiteX5" fmla="*/ 1315138 w 1645920"/>
              <a:gd name="connsiteY5" fmla="*/ 297967 h 2382926"/>
              <a:gd name="connsiteX6" fmla="*/ 1232011 w 1645920"/>
              <a:gd name="connsiteY6" fmla="*/ 326767 h 2382926"/>
              <a:gd name="connsiteX7" fmla="*/ 1023980 w 1645920"/>
              <a:gd name="connsiteY7" fmla="*/ 370584 h 2382926"/>
              <a:gd name="connsiteX8" fmla="*/ 853548 w 1645920"/>
              <a:gd name="connsiteY8" fmla="*/ 380475 h 2382926"/>
              <a:gd name="connsiteX9" fmla="*/ 853548 w 1645920"/>
              <a:gd name="connsiteY9" fmla="*/ 740090 h 2382926"/>
              <a:gd name="connsiteX10" fmla="*/ 988815 w 1645920"/>
              <a:gd name="connsiteY10" fmla="*/ 753726 h 2382926"/>
              <a:gd name="connsiteX11" fmla="*/ 1645920 w 1645920"/>
              <a:gd name="connsiteY11" fmla="*/ 1559966 h 2382926"/>
              <a:gd name="connsiteX12" fmla="*/ 822960 w 1645920"/>
              <a:gd name="connsiteY12" fmla="*/ 2382926 h 2382926"/>
              <a:gd name="connsiteX13" fmla="*/ 0 w 1645920"/>
              <a:gd name="connsiteY13" fmla="*/ 1559966 h 2382926"/>
              <a:gd name="connsiteX14" fmla="*/ 657105 w 1645920"/>
              <a:gd name="connsiteY14" fmla="*/ 753726 h 2382926"/>
              <a:gd name="connsiteX15" fmla="*/ 766401 w 1645920"/>
              <a:gd name="connsiteY15" fmla="*/ 742708 h 2382926"/>
              <a:gd name="connsiteX16" fmla="*/ 766401 w 1645920"/>
              <a:gd name="connsiteY16" fmla="*/ 378238 h 2382926"/>
              <a:gd name="connsiteX17" fmla="*/ 610831 w 1645920"/>
              <a:gd name="connsiteY17" fmla="*/ 364328 h 2382926"/>
              <a:gd name="connsiteX18" fmla="*/ 411973 w 1645920"/>
              <a:gd name="connsiteY18" fmla="*/ 316912 h 2382926"/>
              <a:gd name="connsiteX19" fmla="*/ 325963 w 1645920"/>
              <a:gd name="connsiteY19" fmla="*/ 285153 h 23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20" h="2382926">
                <a:moveTo>
                  <a:pt x="443379" y="0"/>
                </a:moveTo>
                <a:lnTo>
                  <a:pt x="511359" y="24881"/>
                </a:lnTo>
                <a:cubicBezTo>
                  <a:pt x="615376" y="57234"/>
                  <a:pt x="725968" y="74662"/>
                  <a:pt x="840631" y="74662"/>
                </a:cubicBezTo>
                <a:cubicBezTo>
                  <a:pt x="955294" y="74662"/>
                  <a:pt x="1065886" y="57234"/>
                  <a:pt x="1169903" y="24881"/>
                </a:cubicBezTo>
                <a:lnTo>
                  <a:pt x="1197191" y="14894"/>
                </a:lnTo>
                <a:lnTo>
                  <a:pt x="1315138" y="297967"/>
                </a:lnTo>
                <a:lnTo>
                  <a:pt x="1232011" y="326767"/>
                </a:lnTo>
                <a:cubicBezTo>
                  <a:pt x="1163027" y="346811"/>
                  <a:pt x="1093510" y="361342"/>
                  <a:pt x="1023980" y="370584"/>
                </a:cubicBezTo>
                <a:lnTo>
                  <a:pt x="853548" y="380475"/>
                </a:lnTo>
                <a:lnTo>
                  <a:pt x="853548" y="740090"/>
                </a:lnTo>
                <a:lnTo>
                  <a:pt x="988815" y="753726"/>
                </a:lnTo>
                <a:cubicBezTo>
                  <a:pt x="1363824" y="830464"/>
                  <a:pt x="1645920" y="1162272"/>
                  <a:pt x="1645920" y="1559966"/>
                </a:cubicBezTo>
                <a:cubicBezTo>
                  <a:pt x="1645920" y="2014474"/>
                  <a:pt x="1277468" y="2382926"/>
                  <a:pt x="822960" y="2382926"/>
                </a:cubicBezTo>
                <a:cubicBezTo>
                  <a:pt x="368452" y="2382926"/>
                  <a:pt x="0" y="2014474"/>
                  <a:pt x="0" y="1559966"/>
                </a:cubicBezTo>
                <a:cubicBezTo>
                  <a:pt x="0" y="1162272"/>
                  <a:pt x="282096" y="830464"/>
                  <a:pt x="657105" y="753726"/>
                </a:cubicBezTo>
                <a:lnTo>
                  <a:pt x="766401" y="742708"/>
                </a:lnTo>
                <a:lnTo>
                  <a:pt x="766401" y="378238"/>
                </a:lnTo>
                <a:lnTo>
                  <a:pt x="610831" y="364328"/>
                </a:lnTo>
                <a:cubicBezTo>
                  <a:pt x="543340" y="353296"/>
                  <a:pt x="476880" y="337417"/>
                  <a:pt x="411973" y="316912"/>
                </a:cubicBezTo>
                <a:lnTo>
                  <a:pt x="325963" y="285153"/>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636F235A-F95F-4C76-91A4-F6EBB992D50C}"/>
              </a:ext>
            </a:extLst>
          </p:cNvPr>
          <p:cNvSpPr>
            <a:spLocks noChangeAspect="1"/>
          </p:cNvSpPr>
          <p:nvPr/>
        </p:nvSpPr>
        <p:spPr>
          <a:xfrm rot="18900000">
            <a:off x="8664497" y="3931219"/>
            <a:ext cx="1412983" cy="2078457"/>
          </a:xfrm>
          <a:custGeom>
            <a:avLst/>
            <a:gdLst>
              <a:gd name="connsiteX0" fmla="*/ 1145325 w 1645919"/>
              <a:gd name="connsiteY0" fmla="*/ 71999 h 2421099"/>
              <a:gd name="connsiteX1" fmla="*/ 1263825 w 1645919"/>
              <a:gd name="connsiteY1" fmla="*/ 356400 h 2421099"/>
              <a:gd name="connsiteX2" fmla="*/ 1245370 w 1645919"/>
              <a:gd name="connsiteY2" fmla="*/ 362851 h 2421099"/>
              <a:gd name="connsiteX3" fmla="*/ 1011802 w 1645919"/>
              <a:gd name="connsiteY3" fmla="*/ 411309 h 2421099"/>
              <a:gd name="connsiteX4" fmla="*/ 850173 w 1645919"/>
              <a:gd name="connsiteY4" fmla="*/ 416982 h 2421099"/>
              <a:gd name="connsiteX5" fmla="*/ 850173 w 1645919"/>
              <a:gd name="connsiteY5" fmla="*/ 777788 h 2421099"/>
              <a:gd name="connsiteX6" fmla="*/ 980140 w 1645919"/>
              <a:gd name="connsiteY6" fmla="*/ 790245 h 2421099"/>
              <a:gd name="connsiteX7" fmla="*/ 1404880 w 1645919"/>
              <a:gd name="connsiteY7" fmla="*/ 1016219 h 2421099"/>
              <a:gd name="connsiteX8" fmla="*/ 1404880 w 1645919"/>
              <a:gd name="connsiteY8" fmla="*/ 2180060 h 2421099"/>
              <a:gd name="connsiteX9" fmla="*/ 241039 w 1645919"/>
              <a:gd name="connsiteY9" fmla="*/ 2180060 h 2421099"/>
              <a:gd name="connsiteX10" fmla="*/ 241039 w 1645919"/>
              <a:gd name="connsiteY10" fmla="*/ 1016219 h 2421099"/>
              <a:gd name="connsiteX11" fmla="*/ 665779 w 1645919"/>
              <a:gd name="connsiteY11" fmla="*/ 790245 h 2421099"/>
              <a:gd name="connsiteX12" fmla="*/ 763026 w 1645919"/>
              <a:gd name="connsiteY12" fmla="*/ 780924 h 2421099"/>
              <a:gd name="connsiteX13" fmla="*/ 763026 w 1645919"/>
              <a:gd name="connsiteY13" fmla="*/ 418983 h 2421099"/>
              <a:gd name="connsiteX14" fmla="*/ 649861 w 1645919"/>
              <a:gd name="connsiteY14" fmla="*/ 408338 h 2421099"/>
              <a:gd name="connsiteX15" fmla="*/ 289032 w 1645919"/>
              <a:gd name="connsiteY15" fmla="*/ 308507 h 2421099"/>
              <a:gd name="connsiteX16" fmla="*/ 237644 w 1645919"/>
              <a:gd name="connsiteY16" fmla="*/ 283564 h 2421099"/>
              <a:gd name="connsiteX17" fmla="*/ 354405 w 1645919"/>
              <a:gd name="connsiteY17" fmla="*/ 0 h 2421099"/>
              <a:gd name="connsiteX18" fmla="*/ 426312 w 1645919"/>
              <a:gd name="connsiteY18" fmla="*/ 33374 h 2421099"/>
              <a:gd name="connsiteX19" fmla="*/ 1054467 w 1645919"/>
              <a:gd name="connsiteY19" fmla="*/ 94183 h 2421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45919" h="2421099">
                <a:moveTo>
                  <a:pt x="1145325" y="71999"/>
                </a:moveTo>
                <a:lnTo>
                  <a:pt x="1263825" y="356400"/>
                </a:lnTo>
                <a:lnTo>
                  <a:pt x="1245370" y="362851"/>
                </a:lnTo>
                <a:cubicBezTo>
                  <a:pt x="1169240" y="385448"/>
                  <a:pt x="1091105" y="401713"/>
                  <a:pt x="1011802" y="411309"/>
                </a:cubicBezTo>
                <a:lnTo>
                  <a:pt x="850173" y="416982"/>
                </a:lnTo>
                <a:lnTo>
                  <a:pt x="850173" y="777788"/>
                </a:lnTo>
                <a:lnTo>
                  <a:pt x="980140" y="790245"/>
                </a:lnTo>
                <a:cubicBezTo>
                  <a:pt x="1135760" y="820374"/>
                  <a:pt x="1284360" y="895699"/>
                  <a:pt x="1404880" y="1016219"/>
                </a:cubicBezTo>
                <a:cubicBezTo>
                  <a:pt x="1726266" y="1337605"/>
                  <a:pt x="1726266" y="1858675"/>
                  <a:pt x="1404880" y="2180060"/>
                </a:cubicBezTo>
                <a:cubicBezTo>
                  <a:pt x="1083494" y="2501446"/>
                  <a:pt x="562425" y="2501446"/>
                  <a:pt x="241039" y="2180060"/>
                </a:cubicBezTo>
                <a:cubicBezTo>
                  <a:pt x="-80347" y="1858675"/>
                  <a:pt x="-80347" y="1337605"/>
                  <a:pt x="241039" y="1016219"/>
                </a:cubicBezTo>
                <a:cubicBezTo>
                  <a:pt x="361558" y="895699"/>
                  <a:pt x="510159" y="820374"/>
                  <a:pt x="665779" y="790245"/>
                </a:cubicBezTo>
                <a:lnTo>
                  <a:pt x="763026" y="780924"/>
                </a:lnTo>
                <a:lnTo>
                  <a:pt x="763026" y="418983"/>
                </a:lnTo>
                <a:lnTo>
                  <a:pt x="649861" y="408338"/>
                </a:lnTo>
                <a:cubicBezTo>
                  <a:pt x="528461" y="391584"/>
                  <a:pt x="407246" y="358686"/>
                  <a:pt x="289032" y="308507"/>
                </a:cubicBezTo>
                <a:lnTo>
                  <a:pt x="237644" y="283564"/>
                </a:lnTo>
                <a:lnTo>
                  <a:pt x="354405" y="0"/>
                </a:lnTo>
                <a:lnTo>
                  <a:pt x="426312" y="33374"/>
                </a:lnTo>
                <a:cubicBezTo>
                  <a:pt x="626252" y="114452"/>
                  <a:pt x="845082" y="134722"/>
                  <a:pt x="1054467" y="94183"/>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3E8B5767-157E-4FB8-A176-A96B46F015C2}"/>
              </a:ext>
            </a:extLst>
          </p:cNvPr>
          <p:cNvSpPr>
            <a:spLocks noChangeAspect="1"/>
          </p:cNvSpPr>
          <p:nvPr/>
        </p:nvSpPr>
        <p:spPr>
          <a:xfrm rot="16200000">
            <a:off x="9210618" y="2602022"/>
            <a:ext cx="1412984" cy="2083149"/>
          </a:xfrm>
          <a:custGeom>
            <a:avLst/>
            <a:gdLst>
              <a:gd name="connsiteX0" fmla="*/ 1645920 w 1645920"/>
              <a:gd name="connsiteY0" fmla="*/ 1603604 h 2426564"/>
              <a:gd name="connsiteX1" fmla="*/ 822960 w 1645920"/>
              <a:gd name="connsiteY1" fmla="*/ 2426564 h 2426564"/>
              <a:gd name="connsiteX2" fmla="*/ 0 w 1645920"/>
              <a:gd name="connsiteY2" fmla="*/ 1603604 h 2426564"/>
              <a:gd name="connsiteX3" fmla="*/ 657105 w 1645920"/>
              <a:gd name="connsiteY3" fmla="*/ 797364 h 2426564"/>
              <a:gd name="connsiteX4" fmla="*/ 763617 w 1645920"/>
              <a:gd name="connsiteY4" fmla="*/ 786627 h 2426564"/>
              <a:gd name="connsiteX5" fmla="*/ 763617 w 1645920"/>
              <a:gd name="connsiteY5" fmla="*/ 445588 h 2426564"/>
              <a:gd name="connsiteX6" fmla="*/ 760642 w 1645920"/>
              <a:gd name="connsiteY6" fmla="*/ 445522 h 2426564"/>
              <a:gd name="connsiteX7" fmla="*/ 297993 w 1645920"/>
              <a:gd name="connsiteY7" fmla="*/ 335458 h 2426564"/>
              <a:gd name="connsiteX8" fmla="*/ 193085 w 1645920"/>
              <a:gd name="connsiteY8" fmla="*/ 284894 h 2426564"/>
              <a:gd name="connsiteX9" fmla="*/ 310394 w 1645920"/>
              <a:gd name="connsiteY9" fmla="*/ 0 h 2426564"/>
              <a:gd name="connsiteX10" fmla="*/ 321759 w 1645920"/>
              <a:gd name="connsiteY10" fmla="*/ 6904 h 2426564"/>
              <a:gd name="connsiteX11" fmla="*/ 849555 w 1645920"/>
              <a:gd name="connsiteY11" fmla="*/ 140547 h 2426564"/>
              <a:gd name="connsiteX12" fmla="*/ 1072711 w 1645920"/>
              <a:gd name="connsiteY12" fmla="*/ 118051 h 2426564"/>
              <a:gd name="connsiteX13" fmla="*/ 1177865 w 1645920"/>
              <a:gd name="connsiteY13" fmla="*/ 91013 h 2426564"/>
              <a:gd name="connsiteX14" fmla="*/ 1296158 w 1645920"/>
              <a:gd name="connsiteY14" fmla="*/ 374916 h 2426564"/>
              <a:gd name="connsiteX15" fmla="*/ 1245620 w 1645920"/>
              <a:gd name="connsiteY15" fmla="*/ 392425 h 2426564"/>
              <a:gd name="connsiteX16" fmla="*/ 881346 w 1645920"/>
              <a:gd name="connsiteY16" fmla="*/ 448203 h 2426564"/>
              <a:gd name="connsiteX17" fmla="*/ 850764 w 1645920"/>
              <a:gd name="connsiteY17" fmla="*/ 447524 h 2426564"/>
              <a:gd name="connsiteX18" fmla="*/ 850764 w 1645920"/>
              <a:gd name="connsiteY18" fmla="*/ 783447 h 2426564"/>
              <a:gd name="connsiteX19" fmla="*/ 988815 w 1645920"/>
              <a:gd name="connsiteY19" fmla="*/ 797364 h 2426564"/>
              <a:gd name="connsiteX20" fmla="*/ 1645920 w 1645920"/>
              <a:gd name="connsiteY20" fmla="*/ 1603604 h 24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26564">
                <a:moveTo>
                  <a:pt x="1645920" y="1603604"/>
                </a:moveTo>
                <a:cubicBezTo>
                  <a:pt x="1645920" y="2058112"/>
                  <a:pt x="1277468" y="2426564"/>
                  <a:pt x="822960" y="2426564"/>
                </a:cubicBezTo>
                <a:cubicBezTo>
                  <a:pt x="368452" y="2426564"/>
                  <a:pt x="0" y="2058112"/>
                  <a:pt x="0" y="1603604"/>
                </a:cubicBezTo>
                <a:cubicBezTo>
                  <a:pt x="0" y="1205910"/>
                  <a:pt x="282096" y="874102"/>
                  <a:pt x="657105" y="797364"/>
                </a:cubicBezTo>
                <a:lnTo>
                  <a:pt x="763617" y="786627"/>
                </a:lnTo>
                <a:lnTo>
                  <a:pt x="763617" y="445588"/>
                </a:lnTo>
                <a:lnTo>
                  <a:pt x="760642" y="445522"/>
                </a:lnTo>
                <a:cubicBezTo>
                  <a:pt x="600495" y="435090"/>
                  <a:pt x="444070" y="397464"/>
                  <a:pt x="297993" y="335458"/>
                </a:cubicBezTo>
                <a:lnTo>
                  <a:pt x="193085" y="284894"/>
                </a:lnTo>
                <a:lnTo>
                  <a:pt x="310394" y="0"/>
                </a:lnTo>
                <a:lnTo>
                  <a:pt x="321759" y="6904"/>
                </a:lnTo>
                <a:cubicBezTo>
                  <a:pt x="478653" y="92134"/>
                  <a:pt x="658450" y="140547"/>
                  <a:pt x="849555" y="140547"/>
                </a:cubicBezTo>
                <a:cubicBezTo>
                  <a:pt x="925997" y="140547"/>
                  <a:pt x="1000629" y="132801"/>
                  <a:pt x="1072711" y="118051"/>
                </a:cubicBezTo>
                <a:lnTo>
                  <a:pt x="1177865" y="91013"/>
                </a:lnTo>
                <a:lnTo>
                  <a:pt x="1296158" y="374916"/>
                </a:lnTo>
                <a:lnTo>
                  <a:pt x="1245620" y="392425"/>
                </a:lnTo>
                <a:cubicBezTo>
                  <a:pt x="1124898" y="427501"/>
                  <a:pt x="1002541" y="445698"/>
                  <a:pt x="881346" y="448203"/>
                </a:cubicBezTo>
                <a:lnTo>
                  <a:pt x="850764" y="447524"/>
                </a:lnTo>
                <a:lnTo>
                  <a:pt x="850764" y="783447"/>
                </a:lnTo>
                <a:lnTo>
                  <a:pt x="988815" y="797364"/>
                </a:lnTo>
                <a:cubicBezTo>
                  <a:pt x="1363824" y="874102"/>
                  <a:pt x="1645920" y="1205910"/>
                  <a:pt x="1645920" y="1603604"/>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1DE3D976-1353-40A8-A418-EE2FD41FD1CD}"/>
              </a:ext>
            </a:extLst>
          </p:cNvPr>
          <p:cNvSpPr>
            <a:spLocks noChangeAspect="1"/>
          </p:cNvSpPr>
          <p:nvPr/>
        </p:nvSpPr>
        <p:spPr>
          <a:xfrm rot="13500000">
            <a:off x="8669285" y="1268449"/>
            <a:ext cx="1412982" cy="2064917"/>
          </a:xfrm>
          <a:custGeom>
            <a:avLst/>
            <a:gdLst>
              <a:gd name="connsiteX0" fmla="*/ 1404879 w 1645918"/>
              <a:gd name="connsiteY0" fmla="*/ 2164288 h 2405327"/>
              <a:gd name="connsiteX1" fmla="*/ 241038 w 1645918"/>
              <a:gd name="connsiteY1" fmla="*/ 2164288 h 2405327"/>
              <a:gd name="connsiteX2" fmla="*/ 241038 w 1645918"/>
              <a:gd name="connsiteY2" fmla="*/ 1000447 h 2405327"/>
              <a:gd name="connsiteX3" fmla="*/ 665778 w 1645918"/>
              <a:gd name="connsiteY3" fmla="*/ 774473 h 2405327"/>
              <a:gd name="connsiteX4" fmla="*/ 774912 w 1645918"/>
              <a:gd name="connsiteY4" fmla="*/ 764013 h 2405327"/>
              <a:gd name="connsiteX5" fmla="*/ 774912 w 1645918"/>
              <a:gd name="connsiteY5" fmla="*/ 435730 h 2405327"/>
              <a:gd name="connsiteX6" fmla="*/ 763154 w 1645918"/>
              <a:gd name="connsiteY6" fmla="*/ 435642 h 2405327"/>
              <a:gd name="connsiteX7" fmla="*/ 280967 w 1645918"/>
              <a:gd name="connsiteY7" fmla="*/ 324396 h 2405327"/>
              <a:gd name="connsiteX8" fmla="*/ 198552 w 1645918"/>
              <a:gd name="connsiteY8" fmla="*/ 284394 h 2405327"/>
              <a:gd name="connsiteX9" fmla="*/ 315656 w 1645918"/>
              <a:gd name="connsiteY9" fmla="*/ 0 h 2405327"/>
              <a:gd name="connsiteX10" fmla="*/ 316509 w 1645918"/>
              <a:gd name="connsiteY10" fmla="*/ 505 h 2405327"/>
              <a:gd name="connsiteX11" fmla="*/ 1146703 w 1645918"/>
              <a:gd name="connsiteY11" fmla="*/ 81584 h 2405327"/>
              <a:gd name="connsiteX12" fmla="*/ 1238489 w 1645918"/>
              <a:gd name="connsiteY12" fmla="*/ 49479 h 2405327"/>
              <a:gd name="connsiteX13" fmla="*/ 1358090 w 1645918"/>
              <a:gd name="connsiteY13" fmla="*/ 336521 h 2405327"/>
              <a:gd name="connsiteX14" fmla="*/ 1237305 w 1645918"/>
              <a:gd name="connsiteY14" fmla="*/ 378740 h 2405327"/>
              <a:gd name="connsiteX15" fmla="*/ 884009 w 1645918"/>
              <a:gd name="connsiteY15" fmla="*/ 436548 h 2405327"/>
              <a:gd name="connsiteX16" fmla="*/ 862059 w 1645918"/>
              <a:gd name="connsiteY16" fmla="*/ 436384 h 2405327"/>
              <a:gd name="connsiteX17" fmla="*/ 862059 w 1645918"/>
              <a:gd name="connsiteY17" fmla="*/ 763155 h 2405327"/>
              <a:gd name="connsiteX18" fmla="*/ 980139 w 1645918"/>
              <a:gd name="connsiteY18" fmla="*/ 774473 h 2405327"/>
              <a:gd name="connsiteX19" fmla="*/ 1404879 w 1645918"/>
              <a:gd name="connsiteY19" fmla="*/ 1000447 h 2405327"/>
              <a:gd name="connsiteX20" fmla="*/ 1404879 w 1645918"/>
              <a:gd name="connsiteY20" fmla="*/ 2164288 h 240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18" h="2405327">
                <a:moveTo>
                  <a:pt x="1404879" y="2164288"/>
                </a:moveTo>
                <a:cubicBezTo>
                  <a:pt x="1083494" y="2485674"/>
                  <a:pt x="562424" y="2485674"/>
                  <a:pt x="241038" y="2164288"/>
                </a:cubicBezTo>
                <a:cubicBezTo>
                  <a:pt x="-80347" y="1842903"/>
                  <a:pt x="-80347" y="1321833"/>
                  <a:pt x="241038" y="1000447"/>
                </a:cubicBezTo>
                <a:cubicBezTo>
                  <a:pt x="361558" y="879928"/>
                  <a:pt x="510158" y="804603"/>
                  <a:pt x="665778" y="774473"/>
                </a:cubicBezTo>
                <a:lnTo>
                  <a:pt x="774912" y="764013"/>
                </a:lnTo>
                <a:lnTo>
                  <a:pt x="774912" y="435730"/>
                </a:lnTo>
                <a:lnTo>
                  <a:pt x="763154" y="435642"/>
                </a:lnTo>
                <a:cubicBezTo>
                  <a:pt x="601539" y="427484"/>
                  <a:pt x="438585" y="391301"/>
                  <a:pt x="280967" y="324396"/>
                </a:cubicBezTo>
                <a:lnTo>
                  <a:pt x="198552" y="284394"/>
                </a:lnTo>
                <a:lnTo>
                  <a:pt x="315656" y="0"/>
                </a:lnTo>
                <a:lnTo>
                  <a:pt x="316509" y="505"/>
                </a:lnTo>
                <a:cubicBezTo>
                  <a:pt x="573650" y="135636"/>
                  <a:pt x="872770" y="162662"/>
                  <a:pt x="1146703" y="81584"/>
                </a:cubicBezTo>
                <a:lnTo>
                  <a:pt x="1238489" y="49479"/>
                </a:lnTo>
                <a:lnTo>
                  <a:pt x="1358090" y="336521"/>
                </a:lnTo>
                <a:lnTo>
                  <a:pt x="1237305" y="378740"/>
                </a:lnTo>
                <a:cubicBezTo>
                  <a:pt x="1123109" y="412635"/>
                  <a:pt x="1004405" y="432284"/>
                  <a:pt x="884009" y="436548"/>
                </a:cubicBezTo>
                <a:lnTo>
                  <a:pt x="862059" y="436384"/>
                </a:lnTo>
                <a:lnTo>
                  <a:pt x="862059" y="763155"/>
                </a:lnTo>
                <a:lnTo>
                  <a:pt x="980139" y="774473"/>
                </a:lnTo>
                <a:cubicBezTo>
                  <a:pt x="1135760" y="804603"/>
                  <a:pt x="1284360" y="879928"/>
                  <a:pt x="1404879" y="1000447"/>
                </a:cubicBezTo>
                <a:cubicBezTo>
                  <a:pt x="1726265" y="1321833"/>
                  <a:pt x="1726265" y="1842903"/>
                  <a:pt x="1404879" y="2164288"/>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05D21A64-6880-4A16-9632-0158F2E034F0}"/>
              </a:ext>
            </a:extLst>
          </p:cNvPr>
          <p:cNvSpPr>
            <a:spLocks noChangeAspect="1"/>
          </p:cNvSpPr>
          <p:nvPr/>
        </p:nvSpPr>
        <p:spPr>
          <a:xfrm rot="10800000">
            <a:off x="7321885" y="700529"/>
            <a:ext cx="1412984" cy="2076378"/>
          </a:xfrm>
          <a:custGeom>
            <a:avLst/>
            <a:gdLst>
              <a:gd name="connsiteX0" fmla="*/ 822960 w 1645920"/>
              <a:gd name="connsiteY0" fmla="*/ 2418677 h 2418677"/>
              <a:gd name="connsiteX1" fmla="*/ 0 w 1645920"/>
              <a:gd name="connsiteY1" fmla="*/ 1595717 h 2418677"/>
              <a:gd name="connsiteX2" fmla="*/ 657105 w 1645920"/>
              <a:gd name="connsiteY2" fmla="*/ 789477 h 2418677"/>
              <a:gd name="connsiteX3" fmla="*/ 789962 w 1645920"/>
              <a:gd name="connsiteY3" fmla="*/ 776084 h 2418677"/>
              <a:gd name="connsiteX4" fmla="*/ 789962 w 1645920"/>
              <a:gd name="connsiteY4" fmla="*/ 436540 h 2418677"/>
              <a:gd name="connsiteX5" fmla="*/ 783036 w 1645920"/>
              <a:gd name="connsiteY5" fmla="*/ 436769 h 2418677"/>
              <a:gd name="connsiteX6" fmla="*/ 251544 w 1645920"/>
              <a:gd name="connsiteY6" fmla="*/ 323907 h 2418677"/>
              <a:gd name="connsiteX7" fmla="*/ 244285 w 1645920"/>
              <a:gd name="connsiteY7" fmla="*/ 320408 h 2418677"/>
              <a:gd name="connsiteX8" fmla="*/ 362685 w 1645920"/>
              <a:gd name="connsiteY8" fmla="*/ 32867 h 2418677"/>
              <a:gd name="connsiteX9" fmla="*/ 371875 w 1645920"/>
              <a:gd name="connsiteY9" fmla="*/ 37294 h 2418677"/>
              <a:gd name="connsiteX10" fmla="*/ 802879 w 1645920"/>
              <a:gd name="connsiteY10" fmla="*/ 124310 h 2418677"/>
              <a:gd name="connsiteX11" fmla="*/ 1233883 w 1645920"/>
              <a:gd name="connsiteY11" fmla="*/ 37294 h 2418677"/>
              <a:gd name="connsiteX12" fmla="*/ 1311301 w 1645920"/>
              <a:gd name="connsiteY12" fmla="*/ 0 h 2418677"/>
              <a:gd name="connsiteX13" fmla="*/ 1431748 w 1645920"/>
              <a:gd name="connsiteY13" fmla="*/ 289074 h 2418677"/>
              <a:gd name="connsiteX14" fmla="*/ 1336273 w 1645920"/>
              <a:gd name="connsiteY14" fmla="*/ 333374 h 2418677"/>
              <a:gd name="connsiteX15" fmla="*/ 921626 w 1645920"/>
              <a:gd name="connsiteY15" fmla="*/ 432178 h 2418677"/>
              <a:gd name="connsiteX16" fmla="*/ 877109 w 1645920"/>
              <a:gd name="connsiteY16" fmla="*/ 433653 h 2418677"/>
              <a:gd name="connsiteX17" fmla="*/ 877109 w 1645920"/>
              <a:gd name="connsiteY17" fmla="*/ 778216 h 2418677"/>
              <a:gd name="connsiteX18" fmla="*/ 988815 w 1645920"/>
              <a:gd name="connsiteY18" fmla="*/ 789477 h 2418677"/>
              <a:gd name="connsiteX19" fmla="*/ 1645920 w 1645920"/>
              <a:gd name="connsiteY19" fmla="*/ 1595717 h 2418677"/>
              <a:gd name="connsiteX20" fmla="*/ 822960 w 1645920"/>
              <a:gd name="connsiteY20" fmla="*/ 2418677 h 241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5920" h="2418677">
                <a:moveTo>
                  <a:pt x="822960" y="2418677"/>
                </a:moveTo>
                <a:cubicBezTo>
                  <a:pt x="368452" y="2418677"/>
                  <a:pt x="0" y="2050225"/>
                  <a:pt x="0" y="1595717"/>
                </a:cubicBezTo>
                <a:cubicBezTo>
                  <a:pt x="0" y="1198023"/>
                  <a:pt x="282096" y="866215"/>
                  <a:pt x="657105" y="789477"/>
                </a:cubicBezTo>
                <a:lnTo>
                  <a:pt x="789962" y="776084"/>
                </a:lnTo>
                <a:lnTo>
                  <a:pt x="789962" y="436540"/>
                </a:lnTo>
                <a:lnTo>
                  <a:pt x="783036" y="436769"/>
                </a:lnTo>
                <a:cubicBezTo>
                  <a:pt x="598950" y="433791"/>
                  <a:pt x="418489" y="394771"/>
                  <a:pt x="251544" y="323907"/>
                </a:cubicBezTo>
                <a:lnTo>
                  <a:pt x="244285" y="320408"/>
                </a:lnTo>
                <a:lnTo>
                  <a:pt x="362685" y="32867"/>
                </a:lnTo>
                <a:lnTo>
                  <a:pt x="371875" y="37294"/>
                </a:lnTo>
                <a:cubicBezTo>
                  <a:pt x="504349" y="93326"/>
                  <a:pt x="649996" y="124310"/>
                  <a:pt x="802879" y="124310"/>
                </a:cubicBezTo>
                <a:cubicBezTo>
                  <a:pt x="955763" y="124310"/>
                  <a:pt x="1101410" y="93326"/>
                  <a:pt x="1233883" y="37294"/>
                </a:cubicBezTo>
                <a:lnTo>
                  <a:pt x="1311301" y="0"/>
                </a:lnTo>
                <a:lnTo>
                  <a:pt x="1431748" y="289074"/>
                </a:lnTo>
                <a:lnTo>
                  <a:pt x="1336273" y="333374"/>
                </a:lnTo>
                <a:cubicBezTo>
                  <a:pt x="1200192" y="388354"/>
                  <a:pt x="1060585" y="420698"/>
                  <a:pt x="921626" y="432178"/>
                </a:cubicBezTo>
                <a:lnTo>
                  <a:pt x="877109" y="433653"/>
                </a:lnTo>
                <a:lnTo>
                  <a:pt x="877109" y="778216"/>
                </a:lnTo>
                <a:lnTo>
                  <a:pt x="988815" y="789477"/>
                </a:lnTo>
                <a:cubicBezTo>
                  <a:pt x="1363824" y="866215"/>
                  <a:pt x="1645920" y="1198023"/>
                  <a:pt x="1645920" y="1595717"/>
                </a:cubicBezTo>
                <a:cubicBezTo>
                  <a:pt x="1645920" y="2050225"/>
                  <a:pt x="1277468" y="2418677"/>
                  <a:pt x="822960" y="2418677"/>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18A940B4-0FF6-4784-B89B-1A2DAC118EA6}"/>
              </a:ext>
            </a:extLst>
          </p:cNvPr>
          <p:cNvSpPr>
            <a:spLocks noChangeAspect="1"/>
          </p:cNvSpPr>
          <p:nvPr/>
        </p:nvSpPr>
        <p:spPr>
          <a:xfrm>
            <a:off x="7321885" y="700530"/>
            <a:ext cx="1412984" cy="1084986"/>
          </a:xfrm>
          <a:custGeom>
            <a:avLst/>
            <a:gdLst>
              <a:gd name="connsiteX0" fmla="*/ 822960 w 1645920"/>
              <a:gd name="connsiteY0" fmla="*/ 0 h 1263851"/>
              <a:gd name="connsiteX1" fmla="*/ 1645920 w 1645920"/>
              <a:gd name="connsiteY1" fmla="*/ 822960 h 1263851"/>
              <a:gd name="connsiteX2" fmla="*/ 1581248 w 1645920"/>
              <a:gd name="connsiteY2" fmla="*/ 1143293 h 1263851"/>
              <a:gd name="connsiteX3" fmla="*/ 1515811 w 1645920"/>
              <a:gd name="connsiteY3" fmla="*/ 1263851 h 1263851"/>
              <a:gd name="connsiteX4" fmla="*/ 1458741 w 1645920"/>
              <a:gd name="connsiteY4" fmla="*/ 1242963 h 1263851"/>
              <a:gd name="connsiteX5" fmla="*/ 792550 w 1645920"/>
              <a:gd name="connsiteY5" fmla="*/ 1142244 h 1263851"/>
              <a:gd name="connsiteX6" fmla="*/ 126360 w 1645920"/>
              <a:gd name="connsiteY6" fmla="*/ 1242963 h 1263851"/>
              <a:gd name="connsiteX7" fmla="*/ 120029 w 1645920"/>
              <a:gd name="connsiteY7" fmla="*/ 1245280 h 1263851"/>
              <a:gd name="connsiteX8" fmla="*/ 64673 w 1645920"/>
              <a:gd name="connsiteY8" fmla="*/ 1143293 h 1263851"/>
              <a:gd name="connsiteX9" fmla="*/ 0 w 1645920"/>
              <a:gd name="connsiteY9" fmla="*/ 822960 h 1263851"/>
              <a:gd name="connsiteX10" fmla="*/ 822960 w 1645920"/>
              <a:gd name="connsiteY10" fmla="*/ 0 h 126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45920" h="1263851">
                <a:moveTo>
                  <a:pt x="822960" y="0"/>
                </a:moveTo>
                <a:cubicBezTo>
                  <a:pt x="1277468" y="0"/>
                  <a:pt x="1645920" y="368452"/>
                  <a:pt x="1645920" y="822960"/>
                </a:cubicBezTo>
                <a:cubicBezTo>
                  <a:pt x="1645920" y="936587"/>
                  <a:pt x="1622892" y="1044836"/>
                  <a:pt x="1581248" y="1143293"/>
                </a:cubicBezTo>
                <a:lnTo>
                  <a:pt x="1515811" y="1263851"/>
                </a:lnTo>
                <a:lnTo>
                  <a:pt x="1458741" y="1242963"/>
                </a:lnTo>
                <a:cubicBezTo>
                  <a:pt x="1248291" y="1177506"/>
                  <a:pt x="1024539" y="1142244"/>
                  <a:pt x="792550" y="1142244"/>
                </a:cubicBezTo>
                <a:cubicBezTo>
                  <a:pt x="560562" y="1142244"/>
                  <a:pt x="336809" y="1177506"/>
                  <a:pt x="126360" y="1242963"/>
                </a:cubicBezTo>
                <a:lnTo>
                  <a:pt x="120029" y="1245280"/>
                </a:lnTo>
                <a:lnTo>
                  <a:pt x="64673" y="1143293"/>
                </a:lnTo>
                <a:cubicBezTo>
                  <a:pt x="23029" y="1044836"/>
                  <a:pt x="0" y="936587"/>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758C04F-B5CE-4C26-A0A4-B1D7F54BD01E}"/>
              </a:ext>
            </a:extLst>
          </p:cNvPr>
          <p:cNvSpPr>
            <a:spLocks noChangeAspect="1"/>
          </p:cNvSpPr>
          <p:nvPr/>
        </p:nvSpPr>
        <p:spPr>
          <a:xfrm>
            <a:off x="8918051" y="1363924"/>
            <a:ext cx="1394711" cy="1401357"/>
          </a:xfrm>
          <a:custGeom>
            <a:avLst/>
            <a:gdLst>
              <a:gd name="connsiteX0" fmla="*/ 801674 w 1624634"/>
              <a:gd name="connsiteY0" fmla="*/ 0 h 1632377"/>
              <a:gd name="connsiteX1" fmla="*/ 1624634 w 1624634"/>
              <a:gd name="connsiteY1" fmla="*/ 822960 h 1632377"/>
              <a:gd name="connsiteX2" fmla="*/ 967529 w 1624634"/>
              <a:gd name="connsiteY2" fmla="*/ 1629201 h 1632377"/>
              <a:gd name="connsiteX3" fmla="*/ 946717 w 1624634"/>
              <a:gd name="connsiteY3" fmla="*/ 1632377 h 1632377"/>
              <a:gd name="connsiteX4" fmla="*/ 903140 w 1624634"/>
              <a:gd name="connsiteY4" fmla="*/ 1541917 h 1632377"/>
              <a:gd name="connsiteX5" fmla="*/ 1101 w 1624634"/>
              <a:gd name="connsiteY5" fmla="*/ 639877 h 1632377"/>
              <a:gd name="connsiteX6" fmla="*/ 0 w 1624634"/>
              <a:gd name="connsiteY6" fmla="*/ 639347 h 1632377"/>
              <a:gd name="connsiteX7" fmla="*/ 15713 w 1624634"/>
              <a:gd name="connsiteY7" fmla="*/ 578237 h 1632377"/>
              <a:gd name="connsiteX8" fmla="*/ 801674 w 1624634"/>
              <a:gd name="connsiteY8" fmla="*/ 0 h 1632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4634" h="1632377">
                <a:moveTo>
                  <a:pt x="801674" y="0"/>
                </a:moveTo>
                <a:cubicBezTo>
                  <a:pt x="1256182" y="0"/>
                  <a:pt x="1624634" y="368452"/>
                  <a:pt x="1624634" y="822960"/>
                </a:cubicBezTo>
                <a:cubicBezTo>
                  <a:pt x="1624634" y="1220655"/>
                  <a:pt x="1342538" y="1552463"/>
                  <a:pt x="967529" y="1629201"/>
                </a:cubicBezTo>
                <a:lnTo>
                  <a:pt x="946717" y="1632377"/>
                </a:lnTo>
                <a:lnTo>
                  <a:pt x="903140" y="1541917"/>
                </a:lnTo>
                <a:cubicBezTo>
                  <a:pt x="696213" y="1160998"/>
                  <a:pt x="382020" y="846805"/>
                  <a:pt x="1101" y="639877"/>
                </a:cubicBezTo>
                <a:lnTo>
                  <a:pt x="0" y="639347"/>
                </a:lnTo>
                <a:lnTo>
                  <a:pt x="15713" y="578237"/>
                </a:lnTo>
                <a:cubicBezTo>
                  <a:pt x="119909" y="243236"/>
                  <a:pt x="432387" y="0"/>
                  <a:pt x="80167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D81FB7D-C6E9-44D4-8E36-2205FCC87C89}"/>
              </a:ext>
            </a:extLst>
          </p:cNvPr>
          <p:cNvSpPr>
            <a:spLocks noChangeAspect="1"/>
          </p:cNvSpPr>
          <p:nvPr/>
        </p:nvSpPr>
        <p:spPr>
          <a:xfrm>
            <a:off x="9828298" y="2937104"/>
            <a:ext cx="1130388" cy="1412984"/>
          </a:xfrm>
          <a:custGeom>
            <a:avLst/>
            <a:gdLst>
              <a:gd name="connsiteX0" fmla="*/ 493777 w 1316737"/>
              <a:gd name="connsiteY0" fmla="*/ 0 h 1645920"/>
              <a:gd name="connsiteX1" fmla="*/ 1316737 w 1316737"/>
              <a:gd name="connsiteY1" fmla="*/ 822960 h 1645920"/>
              <a:gd name="connsiteX2" fmla="*/ 493777 w 1316737"/>
              <a:gd name="connsiteY2" fmla="*/ 1645920 h 1645920"/>
              <a:gd name="connsiteX3" fmla="*/ 33653 w 1316737"/>
              <a:gd name="connsiteY3" fmla="*/ 1505371 h 1645920"/>
              <a:gd name="connsiteX4" fmla="*/ 0 w 1316737"/>
              <a:gd name="connsiteY4" fmla="*/ 1477606 h 1645920"/>
              <a:gd name="connsiteX5" fmla="*/ 12509 w 1316737"/>
              <a:gd name="connsiteY5" fmla="*/ 1443431 h 1645920"/>
              <a:gd name="connsiteX6" fmla="*/ 113227 w 1316737"/>
              <a:gd name="connsiteY6" fmla="*/ 777240 h 1645920"/>
              <a:gd name="connsiteX7" fmla="*/ 67713 w 1316737"/>
              <a:gd name="connsiteY7" fmla="*/ 325746 h 1645920"/>
              <a:gd name="connsiteX8" fmla="*/ 22467 w 1316737"/>
              <a:gd name="connsiteY8" fmla="*/ 149778 h 1645920"/>
              <a:gd name="connsiteX9" fmla="*/ 33653 w 1316737"/>
              <a:gd name="connsiteY9" fmla="*/ 140549 h 1645920"/>
              <a:gd name="connsiteX10" fmla="*/ 493777 w 1316737"/>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16737" h="1645920">
                <a:moveTo>
                  <a:pt x="493777" y="0"/>
                </a:moveTo>
                <a:cubicBezTo>
                  <a:pt x="948285" y="0"/>
                  <a:pt x="1316737" y="368452"/>
                  <a:pt x="1316737" y="822960"/>
                </a:cubicBezTo>
                <a:cubicBezTo>
                  <a:pt x="1316737" y="1277468"/>
                  <a:pt x="948285" y="1645920"/>
                  <a:pt x="493777" y="1645920"/>
                </a:cubicBezTo>
                <a:cubicBezTo>
                  <a:pt x="323336" y="1645920"/>
                  <a:pt x="164998" y="1594107"/>
                  <a:pt x="33653" y="1505371"/>
                </a:cubicBezTo>
                <a:lnTo>
                  <a:pt x="0" y="1477606"/>
                </a:lnTo>
                <a:lnTo>
                  <a:pt x="12509" y="1443431"/>
                </a:lnTo>
                <a:cubicBezTo>
                  <a:pt x="77965" y="1232981"/>
                  <a:pt x="113227" y="1009229"/>
                  <a:pt x="113227" y="777240"/>
                </a:cubicBezTo>
                <a:cubicBezTo>
                  <a:pt x="113227" y="622581"/>
                  <a:pt x="97555" y="471582"/>
                  <a:pt x="67713" y="325746"/>
                </a:cubicBezTo>
                <a:lnTo>
                  <a:pt x="22467" y="149778"/>
                </a:lnTo>
                <a:lnTo>
                  <a:pt x="33653" y="140549"/>
                </a:lnTo>
                <a:cubicBezTo>
                  <a:pt x="164998" y="51814"/>
                  <a:pt x="323336" y="0"/>
                  <a:pt x="49377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86728E05-6E88-4AAE-8B64-CB136D106614}"/>
              </a:ext>
            </a:extLst>
          </p:cNvPr>
          <p:cNvSpPr>
            <a:spLocks noChangeAspect="1"/>
          </p:cNvSpPr>
          <p:nvPr/>
        </p:nvSpPr>
        <p:spPr>
          <a:xfrm>
            <a:off x="8906979" y="4506245"/>
            <a:ext cx="1405784" cy="1405976"/>
          </a:xfrm>
          <a:custGeom>
            <a:avLst/>
            <a:gdLst>
              <a:gd name="connsiteX0" fmla="*/ 924360 w 1637533"/>
              <a:gd name="connsiteY0" fmla="*/ 0 h 1637757"/>
              <a:gd name="connsiteX1" fmla="*/ 980428 w 1637533"/>
              <a:gd name="connsiteY1" fmla="*/ 8557 h 1637757"/>
              <a:gd name="connsiteX2" fmla="*/ 1637533 w 1637533"/>
              <a:gd name="connsiteY2" fmla="*/ 814797 h 1637757"/>
              <a:gd name="connsiteX3" fmla="*/ 814573 w 1637533"/>
              <a:gd name="connsiteY3" fmla="*/ 1637757 h 1637757"/>
              <a:gd name="connsiteX4" fmla="*/ 8333 w 1637533"/>
              <a:gd name="connsiteY4" fmla="*/ 980652 h 1637757"/>
              <a:gd name="connsiteX5" fmla="*/ 0 w 1637533"/>
              <a:gd name="connsiteY5" fmla="*/ 926055 h 1637757"/>
              <a:gd name="connsiteX6" fmla="*/ 14000 w 1637533"/>
              <a:gd name="connsiteY6" fmla="*/ 919311 h 1637757"/>
              <a:gd name="connsiteX7" fmla="*/ 916039 w 1637533"/>
              <a:gd name="connsiteY7" fmla="*/ 17272 h 163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7533" h="1637757">
                <a:moveTo>
                  <a:pt x="924360" y="0"/>
                </a:moveTo>
                <a:lnTo>
                  <a:pt x="980428" y="8557"/>
                </a:lnTo>
                <a:cubicBezTo>
                  <a:pt x="1355437" y="85295"/>
                  <a:pt x="1637533" y="417103"/>
                  <a:pt x="1637533" y="814797"/>
                </a:cubicBezTo>
                <a:cubicBezTo>
                  <a:pt x="1637533" y="1269305"/>
                  <a:pt x="1269081" y="1637757"/>
                  <a:pt x="814573" y="1637757"/>
                </a:cubicBezTo>
                <a:cubicBezTo>
                  <a:pt x="416879" y="1637757"/>
                  <a:pt x="85071" y="1355661"/>
                  <a:pt x="8333" y="980652"/>
                </a:cubicBezTo>
                <a:lnTo>
                  <a:pt x="0" y="926055"/>
                </a:lnTo>
                <a:lnTo>
                  <a:pt x="14000" y="919311"/>
                </a:lnTo>
                <a:cubicBezTo>
                  <a:pt x="394919" y="712384"/>
                  <a:pt x="709112" y="398191"/>
                  <a:pt x="916039" y="172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2BF9ECDD-942F-4EA2-87F0-0A364237D611}"/>
              </a:ext>
            </a:extLst>
          </p:cNvPr>
          <p:cNvSpPr>
            <a:spLocks noChangeAspect="1"/>
          </p:cNvSpPr>
          <p:nvPr/>
        </p:nvSpPr>
        <p:spPr>
          <a:xfrm>
            <a:off x="7323954" y="5431671"/>
            <a:ext cx="1412984" cy="1121262"/>
          </a:xfrm>
          <a:custGeom>
            <a:avLst/>
            <a:gdLst>
              <a:gd name="connsiteX0" fmla="*/ 1486376 w 1645920"/>
              <a:gd name="connsiteY0" fmla="*/ 0 h 1306107"/>
              <a:gd name="connsiteX1" fmla="*/ 1505372 w 1645920"/>
              <a:gd name="connsiteY1" fmla="*/ 23023 h 1306107"/>
              <a:gd name="connsiteX2" fmla="*/ 1645920 w 1645920"/>
              <a:gd name="connsiteY2" fmla="*/ 483147 h 1306107"/>
              <a:gd name="connsiteX3" fmla="*/ 822960 w 1645920"/>
              <a:gd name="connsiteY3" fmla="*/ 1306107 h 1306107"/>
              <a:gd name="connsiteX4" fmla="*/ 0 w 1645920"/>
              <a:gd name="connsiteY4" fmla="*/ 483147 h 1306107"/>
              <a:gd name="connsiteX5" fmla="*/ 140549 w 1645920"/>
              <a:gd name="connsiteY5" fmla="*/ 23023 h 1306107"/>
              <a:gd name="connsiteX6" fmla="*/ 145830 w 1645920"/>
              <a:gd name="connsiteY6" fmla="*/ 16623 h 1306107"/>
              <a:gd name="connsiteX7" fmla="*/ 338646 w 1645920"/>
              <a:gd name="connsiteY7" fmla="*/ 66201 h 1306107"/>
              <a:gd name="connsiteX8" fmla="*/ 790140 w 1645920"/>
              <a:gd name="connsiteY8" fmla="*/ 111715 h 1306107"/>
              <a:gd name="connsiteX9" fmla="*/ 1456331 w 1645920"/>
              <a:gd name="connsiteY9" fmla="*/ 10997 h 130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920" h="1306107">
                <a:moveTo>
                  <a:pt x="1486376" y="0"/>
                </a:moveTo>
                <a:lnTo>
                  <a:pt x="1505372" y="23023"/>
                </a:lnTo>
                <a:cubicBezTo>
                  <a:pt x="1594107" y="154368"/>
                  <a:pt x="1645920" y="312707"/>
                  <a:pt x="1645920" y="483147"/>
                </a:cubicBezTo>
                <a:cubicBezTo>
                  <a:pt x="1645920" y="937655"/>
                  <a:pt x="1277468" y="1306107"/>
                  <a:pt x="822960" y="1306107"/>
                </a:cubicBezTo>
                <a:cubicBezTo>
                  <a:pt x="368452" y="1306107"/>
                  <a:pt x="0" y="937655"/>
                  <a:pt x="0" y="483147"/>
                </a:cubicBezTo>
                <a:cubicBezTo>
                  <a:pt x="0" y="312707"/>
                  <a:pt x="51814" y="154368"/>
                  <a:pt x="140549" y="23023"/>
                </a:cubicBezTo>
                <a:lnTo>
                  <a:pt x="145830" y="16623"/>
                </a:lnTo>
                <a:lnTo>
                  <a:pt x="338646" y="66201"/>
                </a:lnTo>
                <a:cubicBezTo>
                  <a:pt x="484483" y="96043"/>
                  <a:pt x="635481" y="111715"/>
                  <a:pt x="790140" y="111715"/>
                </a:cubicBezTo>
                <a:cubicBezTo>
                  <a:pt x="1022129" y="111715"/>
                  <a:pt x="1245881" y="76453"/>
                  <a:pt x="1456331" y="109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B798EF5F-6C7C-4BD9-A331-7828BD98A769}"/>
              </a:ext>
            </a:extLst>
          </p:cNvPr>
          <p:cNvSpPr>
            <a:spLocks noChangeAspect="1"/>
          </p:cNvSpPr>
          <p:nvPr/>
        </p:nvSpPr>
        <p:spPr>
          <a:xfrm>
            <a:off x="5763037" y="4518071"/>
            <a:ext cx="1400905" cy="1394150"/>
          </a:xfrm>
          <a:custGeom>
            <a:avLst/>
            <a:gdLst>
              <a:gd name="connsiteX0" fmla="*/ 636808 w 1631849"/>
              <a:gd name="connsiteY0" fmla="*/ 0 h 1623981"/>
              <a:gd name="connsiteX1" fmla="*/ 638492 w 1631849"/>
              <a:gd name="connsiteY1" fmla="*/ 3496 h 1623981"/>
              <a:gd name="connsiteX2" fmla="*/ 1540532 w 1631849"/>
              <a:gd name="connsiteY2" fmla="*/ 905535 h 1623981"/>
              <a:gd name="connsiteX3" fmla="*/ 1631849 w 1631849"/>
              <a:gd name="connsiteY3" fmla="*/ 949525 h 1623981"/>
              <a:gd name="connsiteX4" fmla="*/ 1629201 w 1631849"/>
              <a:gd name="connsiteY4" fmla="*/ 966876 h 1623981"/>
              <a:gd name="connsiteX5" fmla="*/ 822960 w 1631849"/>
              <a:gd name="connsiteY5" fmla="*/ 1623981 h 1623981"/>
              <a:gd name="connsiteX6" fmla="*/ 0 w 1631849"/>
              <a:gd name="connsiteY6" fmla="*/ 801021 h 1623981"/>
              <a:gd name="connsiteX7" fmla="*/ 578237 w 1631849"/>
              <a:gd name="connsiteY7" fmla="*/ 15060 h 1623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1849" h="1623981">
                <a:moveTo>
                  <a:pt x="636808" y="0"/>
                </a:moveTo>
                <a:lnTo>
                  <a:pt x="638492" y="3496"/>
                </a:lnTo>
                <a:cubicBezTo>
                  <a:pt x="845420" y="384415"/>
                  <a:pt x="1159613" y="698608"/>
                  <a:pt x="1540532" y="905535"/>
                </a:cubicBezTo>
                <a:lnTo>
                  <a:pt x="1631849" y="949525"/>
                </a:lnTo>
                <a:lnTo>
                  <a:pt x="1629201" y="966876"/>
                </a:lnTo>
                <a:cubicBezTo>
                  <a:pt x="1552463" y="1341885"/>
                  <a:pt x="1220655" y="1623981"/>
                  <a:pt x="822960" y="1623981"/>
                </a:cubicBezTo>
                <a:cubicBezTo>
                  <a:pt x="368452" y="1623981"/>
                  <a:pt x="0" y="1255529"/>
                  <a:pt x="0" y="801021"/>
                </a:cubicBezTo>
                <a:cubicBezTo>
                  <a:pt x="0" y="431733"/>
                  <a:pt x="243236" y="119256"/>
                  <a:pt x="578237" y="1506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8B6C5A39-792F-41F6-8331-1C844AC52669}"/>
              </a:ext>
            </a:extLst>
          </p:cNvPr>
          <p:cNvSpPr>
            <a:spLocks noChangeAspect="1"/>
          </p:cNvSpPr>
          <p:nvPr/>
        </p:nvSpPr>
        <p:spPr>
          <a:xfrm>
            <a:off x="5106526" y="2942458"/>
            <a:ext cx="1083899" cy="1412984"/>
          </a:xfrm>
          <a:custGeom>
            <a:avLst/>
            <a:gdLst>
              <a:gd name="connsiteX0" fmla="*/ 822960 w 1262584"/>
              <a:gd name="connsiteY0" fmla="*/ 0 h 1645920"/>
              <a:gd name="connsiteX1" fmla="*/ 1143293 w 1262584"/>
              <a:gd name="connsiteY1" fmla="*/ 64672 h 1645920"/>
              <a:gd name="connsiteX2" fmla="*/ 1231561 w 1262584"/>
              <a:gd name="connsiteY2" fmla="*/ 112583 h 1645920"/>
              <a:gd name="connsiteX3" fmla="*/ 1178355 w 1262584"/>
              <a:gd name="connsiteY3" fmla="*/ 319510 h 1645920"/>
              <a:gd name="connsiteX4" fmla="*/ 1132840 w 1262584"/>
              <a:gd name="connsiteY4" fmla="*/ 771004 h 1645920"/>
              <a:gd name="connsiteX5" fmla="*/ 1233559 w 1262584"/>
              <a:gd name="connsiteY5" fmla="*/ 1437195 h 1645920"/>
              <a:gd name="connsiteX6" fmla="*/ 1262584 w 1262584"/>
              <a:gd name="connsiteY6" fmla="*/ 1516499 h 1645920"/>
              <a:gd name="connsiteX7" fmla="*/ 1143293 w 1262584"/>
              <a:gd name="connsiteY7" fmla="*/ 1581248 h 1645920"/>
              <a:gd name="connsiteX8" fmla="*/ 822960 w 1262584"/>
              <a:gd name="connsiteY8" fmla="*/ 1645920 h 1645920"/>
              <a:gd name="connsiteX9" fmla="*/ 0 w 1262584"/>
              <a:gd name="connsiteY9" fmla="*/ 822960 h 1645920"/>
              <a:gd name="connsiteX10" fmla="*/ 822960 w 1262584"/>
              <a:gd name="connsiteY10"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2584" h="1645920">
                <a:moveTo>
                  <a:pt x="822960" y="0"/>
                </a:moveTo>
                <a:cubicBezTo>
                  <a:pt x="936587" y="0"/>
                  <a:pt x="1044836" y="23028"/>
                  <a:pt x="1143293" y="64672"/>
                </a:cubicBezTo>
                <a:lnTo>
                  <a:pt x="1231561" y="112583"/>
                </a:lnTo>
                <a:lnTo>
                  <a:pt x="1178355" y="319510"/>
                </a:lnTo>
                <a:cubicBezTo>
                  <a:pt x="1148512" y="465346"/>
                  <a:pt x="1132840" y="616345"/>
                  <a:pt x="1132840" y="771004"/>
                </a:cubicBezTo>
                <a:cubicBezTo>
                  <a:pt x="1132840" y="1002993"/>
                  <a:pt x="1168102" y="1226745"/>
                  <a:pt x="1233559" y="1437195"/>
                </a:cubicBezTo>
                <a:lnTo>
                  <a:pt x="1262584" y="1516499"/>
                </a:lnTo>
                <a:lnTo>
                  <a:pt x="1143293" y="1581248"/>
                </a:lnTo>
                <a:cubicBezTo>
                  <a:pt x="1044836" y="1622892"/>
                  <a:pt x="936587" y="1645920"/>
                  <a:pt x="822960" y="1645920"/>
                </a:cubicBezTo>
                <a:cubicBezTo>
                  <a:pt x="368452" y="1645920"/>
                  <a:pt x="0" y="127746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10543872-A440-432A-A239-D138A6948F59}"/>
              </a:ext>
            </a:extLst>
          </p:cNvPr>
          <p:cNvSpPr>
            <a:spLocks noChangeAspect="1"/>
          </p:cNvSpPr>
          <p:nvPr/>
        </p:nvSpPr>
        <p:spPr>
          <a:xfrm>
            <a:off x="5763037" y="1365417"/>
            <a:ext cx="1386516" cy="1386552"/>
          </a:xfrm>
          <a:custGeom>
            <a:avLst/>
            <a:gdLst>
              <a:gd name="connsiteX0" fmla="*/ 822960 w 1615089"/>
              <a:gd name="connsiteY0" fmla="*/ 0 h 1615131"/>
              <a:gd name="connsiteX1" fmla="*/ 1608922 w 1615089"/>
              <a:gd name="connsiteY1" fmla="*/ 578237 h 1615131"/>
              <a:gd name="connsiteX2" fmla="*/ 1615089 w 1615089"/>
              <a:gd name="connsiteY2" fmla="*/ 602222 h 1615131"/>
              <a:gd name="connsiteX3" fmla="*/ 1540532 w 1615089"/>
              <a:gd name="connsiteY3" fmla="*/ 638138 h 1615131"/>
              <a:gd name="connsiteX4" fmla="*/ 638492 w 1615089"/>
              <a:gd name="connsiteY4" fmla="*/ 1540178 h 1615131"/>
              <a:gd name="connsiteX5" fmla="*/ 602385 w 1615089"/>
              <a:gd name="connsiteY5" fmla="*/ 1615131 h 1615131"/>
              <a:gd name="connsiteX6" fmla="*/ 578237 w 1615089"/>
              <a:gd name="connsiteY6" fmla="*/ 1608922 h 1615131"/>
              <a:gd name="connsiteX7" fmla="*/ 0 w 1615089"/>
              <a:gd name="connsiteY7" fmla="*/ 822960 h 1615131"/>
              <a:gd name="connsiteX8" fmla="*/ 822960 w 1615089"/>
              <a:gd name="connsiteY8" fmla="*/ 0 h 1615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5089" h="1615131">
                <a:moveTo>
                  <a:pt x="822960" y="0"/>
                </a:moveTo>
                <a:cubicBezTo>
                  <a:pt x="1192248" y="0"/>
                  <a:pt x="1504725" y="243236"/>
                  <a:pt x="1608922" y="578237"/>
                </a:cubicBezTo>
                <a:lnTo>
                  <a:pt x="1615089" y="602222"/>
                </a:lnTo>
                <a:lnTo>
                  <a:pt x="1540532" y="638138"/>
                </a:lnTo>
                <a:cubicBezTo>
                  <a:pt x="1159613" y="845066"/>
                  <a:pt x="845420" y="1159259"/>
                  <a:pt x="638492" y="1540178"/>
                </a:cubicBezTo>
                <a:lnTo>
                  <a:pt x="602385" y="1615131"/>
                </a:lnTo>
                <a:lnTo>
                  <a:pt x="578237" y="1608922"/>
                </a:lnTo>
                <a:cubicBezTo>
                  <a:pt x="243236" y="1504725"/>
                  <a:pt x="0" y="1192248"/>
                  <a:pt x="0" y="822960"/>
                </a:cubicBezTo>
                <a:cubicBezTo>
                  <a:pt x="0" y="368452"/>
                  <a:pt x="368452" y="0"/>
                  <a:pt x="822960"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a:extLst>
              <a:ext uri="{FF2B5EF4-FFF2-40B4-BE49-F238E27FC236}">
                <a16:creationId xmlns:a16="http://schemas.microsoft.com/office/drawing/2014/main" id="{FCB37E39-B39B-44CF-87D1-E6A18A79EEE7}"/>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95" name="TextBox 94">
            <a:extLst>
              <a:ext uri="{FF2B5EF4-FFF2-40B4-BE49-F238E27FC236}">
                <a16:creationId xmlns:a16="http://schemas.microsoft.com/office/drawing/2014/main" id="{F6741B14-E3B4-4CEF-A652-4747F29230F9}"/>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107" name="TextBox 106">
            <a:extLst>
              <a:ext uri="{FF2B5EF4-FFF2-40B4-BE49-F238E27FC236}">
                <a16:creationId xmlns:a16="http://schemas.microsoft.com/office/drawing/2014/main" id="{DE4B389A-53FA-4060-829F-71209B1838C7}"/>
              </a:ext>
            </a:extLst>
          </p:cNvPr>
          <p:cNvSpPr txBox="1"/>
          <p:nvPr/>
        </p:nvSpPr>
        <p:spPr>
          <a:xfrm>
            <a:off x="7581012" y="859579"/>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8" name="TextBox 107">
            <a:extLst>
              <a:ext uri="{FF2B5EF4-FFF2-40B4-BE49-F238E27FC236}">
                <a16:creationId xmlns:a16="http://schemas.microsoft.com/office/drawing/2014/main" id="{A61AB4E8-714C-4B94-ABD9-D1979B63E37A}"/>
              </a:ext>
            </a:extLst>
          </p:cNvPr>
          <p:cNvSpPr txBox="1"/>
          <p:nvPr/>
        </p:nvSpPr>
        <p:spPr>
          <a:xfrm>
            <a:off x="9244584" y="1536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09" name="TextBox 108">
            <a:extLst>
              <a:ext uri="{FF2B5EF4-FFF2-40B4-BE49-F238E27FC236}">
                <a16:creationId xmlns:a16="http://schemas.microsoft.com/office/drawing/2014/main" id="{F848455C-742E-4061-83B0-A7314E8DDBA4}"/>
              </a:ext>
            </a:extLst>
          </p:cNvPr>
          <p:cNvSpPr txBox="1"/>
          <p:nvPr/>
        </p:nvSpPr>
        <p:spPr>
          <a:xfrm>
            <a:off x="9917110"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0" name="TextBox 109">
            <a:extLst>
              <a:ext uri="{FF2B5EF4-FFF2-40B4-BE49-F238E27FC236}">
                <a16:creationId xmlns:a16="http://schemas.microsoft.com/office/drawing/2014/main" id="{B4559442-157A-49F7-9C2B-80BC476BB556}"/>
              </a:ext>
            </a:extLst>
          </p:cNvPr>
          <p:cNvSpPr txBox="1"/>
          <p:nvPr/>
        </p:nvSpPr>
        <p:spPr>
          <a:xfrm>
            <a:off x="9189720" y="4965192"/>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1" name="TextBox 110">
            <a:extLst>
              <a:ext uri="{FF2B5EF4-FFF2-40B4-BE49-F238E27FC236}">
                <a16:creationId xmlns:a16="http://schemas.microsoft.com/office/drawing/2014/main" id="{D7839D9B-30CB-4EFC-9FDD-84C3D6BCE13D}"/>
              </a:ext>
            </a:extLst>
          </p:cNvPr>
          <p:cNvSpPr txBox="1"/>
          <p:nvPr/>
        </p:nvSpPr>
        <p:spPr>
          <a:xfrm>
            <a:off x="5808473" y="150992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   LOREM IPSUM</a:t>
            </a:r>
          </a:p>
          <a:p>
            <a:r>
              <a:rPr lang="en-US" sz="1000" dirty="0">
                <a:solidFill>
                  <a:srgbClr val="3B3B3B"/>
                </a:solidFill>
                <a:latin typeface="Candara" panose="020E0502030303020204" pitchFamily="34" charset="0"/>
              </a:rPr>
              <a:t>Lorem ipsum dolor sit amet, adipiscing elit. </a:t>
            </a:r>
          </a:p>
        </p:txBody>
      </p:sp>
      <p:sp>
        <p:nvSpPr>
          <p:cNvPr id="112" name="TextBox 111">
            <a:extLst>
              <a:ext uri="{FF2B5EF4-FFF2-40B4-BE49-F238E27FC236}">
                <a16:creationId xmlns:a16="http://schemas.microsoft.com/office/drawing/2014/main" id="{70AD5AD9-AE2B-48D3-B07A-56AC60F2227B}"/>
              </a:ext>
            </a:extLst>
          </p:cNvPr>
          <p:cNvSpPr txBox="1"/>
          <p:nvPr/>
        </p:nvSpPr>
        <p:spPr>
          <a:xfrm>
            <a:off x="5154564" y="3255211"/>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3" name="TextBox 112">
            <a:extLst>
              <a:ext uri="{FF2B5EF4-FFF2-40B4-BE49-F238E27FC236}">
                <a16:creationId xmlns:a16="http://schemas.microsoft.com/office/drawing/2014/main" id="{A909BEFE-A5DE-413C-8168-76772A7E492C}"/>
              </a:ext>
            </a:extLst>
          </p:cNvPr>
          <p:cNvSpPr txBox="1"/>
          <p:nvPr/>
        </p:nvSpPr>
        <p:spPr>
          <a:xfrm>
            <a:off x="5836580" y="4966204"/>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4" name="TextBox 113">
            <a:extLst>
              <a:ext uri="{FF2B5EF4-FFF2-40B4-BE49-F238E27FC236}">
                <a16:creationId xmlns:a16="http://schemas.microsoft.com/office/drawing/2014/main" id="{7DE87F34-4293-4043-B951-C16D7D08AD40}"/>
              </a:ext>
            </a:extLst>
          </p:cNvPr>
          <p:cNvSpPr txBox="1"/>
          <p:nvPr/>
        </p:nvSpPr>
        <p:spPr>
          <a:xfrm>
            <a:off x="7587352" y="5597803"/>
            <a:ext cx="1079382" cy="738664"/>
          </a:xfrm>
          <a:prstGeom prst="rect">
            <a:avLst/>
          </a:prstGeom>
          <a:noFill/>
        </p:spPr>
        <p:txBody>
          <a:bodyPr wrap="square" rtlCol="0">
            <a:spAutoFit/>
          </a:bodyPr>
          <a:lstStyle/>
          <a:p>
            <a:pPr defTabSz="1219170">
              <a:spcBef>
                <a:spcPct val="20000"/>
              </a:spcBef>
              <a:defRPr/>
            </a:pPr>
            <a:r>
              <a:rPr lang="en-US" sz="1200" dirty="0">
                <a:solidFill>
                  <a:srgbClr val="3B3B3B"/>
                </a:solidFill>
                <a:latin typeface="Bernard MT Condensed" panose="02050806060905020404" pitchFamily="18" charset="0"/>
              </a:rPr>
              <a:t>LOREM IPSUM</a:t>
            </a:r>
          </a:p>
          <a:p>
            <a:r>
              <a:rPr lang="en-US" sz="1000" dirty="0">
                <a:solidFill>
                  <a:srgbClr val="3B3B3B"/>
                </a:solidFill>
                <a:latin typeface="Candara" panose="020E0502030303020204" pitchFamily="34" charset="0"/>
              </a:rPr>
              <a:t>Lorem ipsum dolor sit amet, adipiscing elit. </a:t>
            </a:r>
          </a:p>
        </p:txBody>
      </p:sp>
      <p:sp>
        <p:nvSpPr>
          <p:cNvPr id="116" name="Text Box 10">
            <a:extLst>
              <a:ext uri="{FF2B5EF4-FFF2-40B4-BE49-F238E27FC236}">
                <a16:creationId xmlns:a16="http://schemas.microsoft.com/office/drawing/2014/main" id="{7A7E9E33-563F-4D5D-B8AB-BFE8FA2C223C}"/>
              </a:ext>
            </a:extLst>
          </p:cNvPr>
          <p:cNvSpPr txBox="1">
            <a:spLocks noChangeArrowheads="1"/>
          </p:cNvSpPr>
          <p:nvPr/>
        </p:nvSpPr>
        <p:spPr bwMode="auto">
          <a:xfrm>
            <a:off x="9008757" y="2226679"/>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02</a:t>
            </a:r>
          </a:p>
        </p:txBody>
      </p:sp>
      <p:sp>
        <p:nvSpPr>
          <p:cNvPr id="117" name="Text Box 10">
            <a:extLst>
              <a:ext uri="{FF2B5EF4-FFF2-40B4-BE49-F238E27FC236}">
                <a16:creationId xmlns:a16="http://schemas.microsoft.com/office/drawing/2014/main" id="{1BA04D99-4822-4747-BCA7-F10DD9C4526D}"/>
              </a:ext>
            </a:extLst>
          </p:cNvPr>
          <p:cNvSpPr txBox="1">
            <a:spLocks noChangeArrowheads="1"/>
          </p:cNvSpPr>
          <p:nvPr/>
        </p:nvSpPr>
        <p:spPr bwMode="auto">
          <a:xfrm>
            <a:off x="7821016" y="1711083"/>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01</a:t>
            </a:r>
          </a:p>
        </p:txBody>
      </p:sp>
      <p:sp>
        <p:nvSpPr>
          <p:cNvPr id="118" name="Text Box 10">
            <a:extLst>
              <a:ext uri="{FF2B5EF4-FFF2-40B4-BE49-F238E27FC236}">
                <a16:creationId xmlns:a16="http://schemas.microsoft.com/office/drawing/2014/main" id="{45452AB7-F0B3-4EE8-AF5D-EA3BF0B6CF3F}"/>
              </a:ext>
            </a:extLst>
          </p:cNvPr>
          <p:cNvSpPr txBox="1">
            <a:spLocks noChangeArrowheads="1"/>
          </p:cNvSpPr>
          <p:nvPr/>
        </p:nvSpPr>
        <p:spPr bwMode="auto">
          <a:xfrm>
            <a:off x="9525955" y="3458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03</a:t>
            </a:r>
          </a:p>
        </p:txBody>
      </p:sp>
      <p:sp>
        <p:nvSpPr>
          <p:cNvPr id="119" name="Text Box 10">
            <a:extLst>
              <a:ext uri="{FF2B5EF4-FFF2-40B4-BE49-F238E27FC236}">
                <a16:creationId xmlns:a16="http://schemas.microsoft.com/office/drawing/2014/main" id="{0ACB088E-6DB0-4D24-B913-534492B0AF6D}"/>
              </a:ext>
            </a:extLst>
          </p:cNvPr>
          <p:cNvSpPr txBox="1">
            <a:spLocks noChangeArrowheads="1"/>
          </p:cNvSpPr>
          <p:nvPr/>
        </p:nvSpPr>
        <p:spPr bwMode="auto">
          <a:xfrm>
            <a:off x="9011737" y="4666930"/>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04</a:t>
            </a:r>
          </a:p>
        </p:txBody>
      </p:sp>
      <p:sp>
        <p:nvSpPr>
          <p:cNvPr id="120" name="Text Box 10">
            <a:extLst>
              <a:ext uri="{FF2B5EF4-FFF2-40B4-BE49-F238E27FC236}">
                <a16:creationId xmlns:a16="http://schemas.microsoft.com/office/drawing/2014/main" id="{C49276F8-777C-40BE-A99E-07CB2FD572DF}"/>
              </a:ext>
            </a:extLst>
          </p:cNvPr>
          <p:cNvSpPr txBox="1">
            <a:spLocks noChangeArrowheads="1"/>
          </p:cNvSpPr>
          <p:nvPr/>
        </p:nvSpPr>
        <p:spPr bwMode="auto">
          <a:xfrm>
            <a:off x="7799777" y="5145405"/>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05</a:t>
            </a:r>
          </a:p>
        </p:txBody>
      </p:sp>
      <p:sp>
        <p:nvSpPr>
          <p:cNvPr id="121" name="Text Box 10">
            <a:extLst>
              <a:ext uri="{FF2B5EF4-FFF2-40B4-BE49-F238E27FC236}">
                <a16:creationId xmlns:a16="http://schemas.microsoft.com/office/drawing/2014/main" id="{6F3C4CA4-F6F2-4B89-9711-86EC220D4081}"/>
              </a:ext>
            </a:extLst>
          </p:cNvPr>
          <p:cNvSpPr txBox="1">
            <a:spLocks noChangeArrowheads="1"/>
          </p:cNvSpPr>
          <p:nvPr/>
        </p:nvSpPr>
        <p:spPr bwMode="auto">
          <a:xfrm>
            <a:off x="6566903" y="4649928"/>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06</a:t>
            </a:r>
          </a:p>
        </p:txBody>
      </p:sp>
      <p:sp>
        <p:nvSpPr>
          <p:cNvPr id="122" name="Text Box 10">
            <a:extLst>
              <a:ext uri="{FF2B5EF4-FFF2-40B4-BE49-F238E27FC236}">
                <a16:creationId xmlns:a16="http://schemas.microsoft.com/office/drawing/2014/main" id="{80C9E910-CE61-4D3E-B2F3-82929BC1F1D1}"/>
              </a:ext>
            </a:extLst>
          </p:cNvPr>
          <p:cNvSpPr txBox="1">
            <a:spLocks noChangeArrowheads="1"/>
          </p:cNvSpPr>
          <p:nvPr/>
        </p:nvSpPr>
        <p:spPr bwMode="auto">
          <a:xfrm>
            <a:off x="6058362" y="3463937"/>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07</a:t>
            </a:r>
          </a:p>
        </p:txBody>
      </p:sp>
      <p:sp>
        <p:nvSpPr>
          <p:cNvPr id="123" name="Text Box 10">
            <a:extLst>
              <a:ext uri="{FF2B5EF4-FFF2-40B4-BE49-F238E27FC236}">
                <a16:creationId xmlns:a16="http://schemas.microsoft.com/office/drawing/2014/main" id="{4DC33C99-4A99-4EAB-979F-59F0CEA9AD2E}"/>
              </a:ext>
            </a:extLst>
          </p:cNvPr>
          <p:cNvSpPr txBox="1">
            <a:spLocks noChangeArrowheads="1"/>
          </p:cNvSpPr>
          <p:nvPr/>
        </p:nvSpPr>
        <p:spPr bwMode="auto">
          <a:xfrm>
            <a:off x="6566379" y="2228102"/>
            <a:ext cx="457200" cy="369332"/>
          </a:xfrm>
          <a:prstGeom prst="rect">
            <a:avLst/>
          </a:prstGeom>
          <a:noFill/>
          <a:ln w="9525">
            <a:noFill/>
            <a:miter lim="800000"/>
            <a:headEnd/>
            <a:tailEnd/>
          </a:ln>
        </p:spPr>
        <p:txBody>
          <a:bodyPr wrap="square" lIns="60960" tIns="30480" rIns="60960" bIns="30480">
            <a:spAutoFit/>
          </a:bodyPr>
          <a:lstStyle/>
          <a:p>
            <a:pPr algn="ctr"/>
            <a:r>
              <a:rPr lang="en-US" sz="2000" spc="150" dirty="0">
                <a:solidFill>
                  <a:schemeClr val="bg1"/>
                </a:solidFill>
                <a:latin typeface="Bernard MT Condensed" panose="02050806060905020404" pitchFamily="18" charset="0"/>
              </a:rPr>
              <a:t>08</a:t>
            </a:r>
          </a:p>
        </p:txBody>
      </p:sp>
      <p:sp>
        <p:nvSpPr>
          <p:cNvPr id="106" name="Oval 105">
            <a:extLst>
              <a:ext uri="{FF2B5EF4-FFF2-40B4-BE49-F238E27FC236}">
                <a16:creationId xmlns:a16="http://schemas.microsoft.com/office/drawing/2014/main" id="{14A024B5-5773-4D11-A743-E1516AB30E88}"/>
              </a:ext>
            </a:extLst>
          </p:cNvPr>
          <p:cNvSpPr>
            <a:spLocks noChangeAspect="1"/>
          </p:cNvSpPr>
          <p:nvPr/>
        </p:nvSpPr>
        <p:spPr>
          <a:xfrm>
            <a:off x="7088517" y="2658904"/>
            <a:ext cx="1920240" cy="192024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a:extLst>
              <a:ext uri="{FF2B5EF4-FFF2-40B4-BE49-F238E27FC236}">
                <a16:creationId xmlns:a16="http://schemas.microsoft.com/office/drawing/2014/main" id="{87BF9A5E-EE4C-4C30-8CC7-8BB94FBB10D3}"/>
              </a:ext>
            </a:extLst>
          </p:cNvPr>
          <p:cNvSpPr txBox="1"/>
          <p:nvPr/>
        </p:nvSpPr>
        <p:spPr>
          <a:xfrm>
            <a:off x="7217458" y="3349593"/>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125" name="Freeform 101">
            <a:extLst>
              <a:ext uri="{FF2B5EF4-FFF2-40B4-BE49-F238E27FC236}">
                <a16:creationId xmlns:a16="http://schemas.microsoft.com/office/drawing/2014/main" id="{5869FFB1-9B34-4A7B-9144-C8EDB1BFF066}"/>
              </a:ext>
            </a:extLst>
          </p:cNvPr>
          <p:cNvSpPr>
            <a:spLocks noChangeAspect="1" noEditPoints="1"/>
          </p:cNvSpPr>
          <p:nvPr/>
        </p:nvSpPr>
        <p:spPr bwMode="auto">
          <a:xfrm>
            <a:off x="7731143" y="2825210"/>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221582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left)">
                                      <p:cBhvr>
                                        <p:cTn id="7" dur="1000"/>
                                        <p:tgtEl>
                                          <p:spTgt spid="9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2000"/>
                                        <p:tgtEl>
                                          <p:spTgt spid="95"/>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06"/>
                                        </p:tgtEl>
                                        <p:attrNameLst>
                                          <p:attrName>style.visibility</p:attrName>
                                        </p:attrNameLst>
                                      </p:cBhvr>
                                      <p:to>
                                        <p:strVal val="visible"/>
                                      </p:to>
                                    </p:set>
                                    <p:anim calcmode="lin" valueType="num">
                                      <p:cBhvr>
                                        <p:cTn id="15" dur="500" fill="hold"/>
                                        <p:tgtEl>
                                          <p:spTgt spid="106"/>
                                        </p:tgtEl>
                                        <p:attrNameLst>
                                          <p:attrName>ppt_w</p:attrName>
                                        </p:attrNameLst>
                                      </p:cBhvr>
                                      <p:tavLst>
                                        <p:tav tm="0">
                                          <p:val>
                                            <p:fltVal val="0"/>
                                          </p:val>
                                        </p:tav>
                                        <p:tav tm="100000">
                                          <p:val>
                                            <p:strVal val="#ppt_w"/>
                                          </p:val>
                                        </p:tav>
                                      </p:tavLst>
                                    </p:anim>
                                    <p:anim calcmode="lin" valueType="num">
                                      <p:cBhvr>
                                        <p:cTn id="16" dur="500" fill="hold"/>
                                        <p:tgtEl>
                                          <p:spTgt spid="106"/>
                                        </p:tgtEl>
                                        <p:attrNameLst>
                                          <p:attrName>ppt_h</p:attrName>
                                        </p:attrNameLst>
                                      </p:cBhvr>
                                      <p:tavLst>
                                        <p:tav tm="0">
                                          <p:val>
                                            <p:fltVal val="0"/>
                                          </p:val>
                                        </p:tav>
                                        <p:tav tm="100000">
                                          <p:val>
                                            <p:strVal val="#ppt_h"/>
                                          </p:val>
                                        </p:tav>
                                      </p:tavLst>
                                    </p:anim>
                                    <p:animEffect transition="in" filter="fade">
                                      <p:cBhvr>
                                        <p:cTn id="17" dur="500"/>
                                        <p:tgtEl>
                                          <p:spTgt spid="106"/>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p:cTn id="20" dur="500" fill="hold"/>
                                        <p:tgtEl>
                                          <p:spTgt spid="125"/>
                                        </p:tgtEl>
                                        <p:attrNameLst>
                                          <p:attrName>ppt_w</p:attrName>
                                        </p:attrNameLst>
                                      </p:cBhvr>
                                      <p:tavLst>
                                        <p:tav tm="0">
                                          <p:val>
                                            <p:fltVal val="0"/>
                                          </p:val>
                                        </p:tav>
                                        <p:tav tm="100000">
                                          <p:val>
                                            <p:strVal val="#ppt_w"/>
                                          </p:val>
                                        </p:tav>
                                      </p:tavLst>
                                    </p:anim>
                                    <p:anim calcmode="lin" valueType="num">
                                      <p:cBhvr>
                                        <p:cTn id="21" dur="500" fill="hold"/>
                                        <p:tgtEl>
                                          <p:spTgt spid="125"/>
                                        </p:tgtEl>
                                        <p:attrNameLst>
                                          <p:attrName>ppt_h</p:attrName>
                                        </p:attrNameLst>
                                      </p:cBhvr>
                                      <p:tavLst>
                                        <p:tav tm="0">
                                          <p:val>
                                            <p:fltVal val="0"/>
                                          </p:val>
                                        </p:tav>
                                        <p:tav tm="100000">
                                          <p:val>
                                            <p:strVal val="#ppt_h"/>
                                          </p:val>
                                        </p:tav>
                                      </p:tavLst>
                                    </p:anim>
                                    <p:animEffect transition="in" filter="fade">
                                      <p:cBhvr>
                                        <p:cTn id="22" dur="500"/>
                                        <p:tgtEl>
                                          <p:spTgt spid="125"/>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4"/>
                                        </p:tgtEl>
                                        <p:attrNameLst>
                                          <p:attrName>style.visibility</p:attrName>
                                        </p:attrNameLst>
                                      </p:cBhvr>
                                      <p:to>
                                        <p:strVal val="visible"/>
                                      </p:to>
                                    </p:set>
                                    <p:anim calcmode="lin" valueType="num">
                                      <p:cBhvr>
                                        <p:cTn id="25" dur="500" fill="hold"/>
                                        <p:tgtEl>
                                          <p:spTgt spid="124"/>
                                        </p:tgtEl>
                                        <p:attrNameLst>
                                          <p:attrName>ppt_w</p:attrName>
                                        </p:attrNameLst>
                                      </p:cBhvr>
                                      <p:tavLst>
                                        <p:tav tm="0">
                                          <p:val>
                                            <p:fltVal val="0"/>
                                          </p:val>
                                        </p:tav>
                                        <p:tav tm="100000">
                                          <p:val>
                                            <p:strVal val="#ppt_w"/>
                                          </p:val>
                                        </p:tav>
                                      </p:tavLst>
                                    </p:anim>
                                    <p:anim calcmode="lin" valueType="num">
                                      <p:cBhvr>
                                        <p:cTn id="26" dur="500" fill="hold"/>
                                        <p:tgtEl>
                                          <p:spTgt spid="124"/>
                                        </p:tgtEl>
                                        <p:attrNameLst>
                                          <p:attrName>ppt_h</p:attrName>
                                        </p:attrNameLst>
                                      </p:cBhvr>
                                      <p:tavLst>
                                        <p:tav tm="0">
                                          <p:val>
                                            <p:fltVal val="0"/>
                                          </p:val>
                                        </p:tav>
                                        <p:tav tm="100000">
                                          <p:val>
                                            <p:strVal val="#ppt_h"/>
                                          </p:val>
                                        </p:tav>
                                      </p:tavLst>
                                    </p:anim>
                                    <p:animEffect transition="in" filter="fade">
                                      <p:cBhvr>
                                        <p:cTn id="27" dur="500"/>
                                        <p:tgtEl>
                                          <p:spTgt spid="124"/>
                                        </p:tgtEl>
                                      </p:cBhvr>
                                    </p:animEffect>
                                  </p:childTnLst>
                                </p:cTn>
                              </p:par>
                            </p:childTnLst>
                          </p:cTn>
                        </p:par>
                        <p:par>
                          <p:cTn id="28" fill="hold">
                            <p:stCondLst>
                              <p:cond delay="3500"/>
                            </p:stCondLst>
                            <p:childTnLst>
                              <p:par>
                                <p:cTn id="29" presetID="47" presetClass="entr" presetSubtype="0" fill="hold" grpId="0" nodeType="afterEffect">
                                  <p:stCondLst>
                                    <p:cond delay="0"/>
                                  </p:stCondLst>
                                  <p:childTnLst>
                                    <p:set>
                                      <p:cBhvr>
                                        <p:cTn id="30" dur="1" fill="hold">
                                          <p:stCondLst>
                                            <p:cond delay="0"/>
                                          </p:stCondLst>
                                        </p:cTn>
                                        <p:tgtEl>
                                          <p:spTgt spid="78"/>
                                        </p:tgtEl>
                                        <p:attrNameLst>
                                          <p:attrName>style.visibility</p:attrName>
                                        </p:attrNameLst>
                                      </p:cBhvr>
                                      <p:to>
                                        <p:strVal val="visible"/>
                                      </p:to>
                                    </p:set>
                                    <p:animEffect transition="in" filter="fade">
                                      <p:cBhvr>
                                        <p:cTn id="31" dur="1000"/>
                                        <p:tgtEl>
                                          <p:spTgt spid="78"/>
                                        </p:tgtEl>
                                      </p:cBhvr>
                                    </p:animEffect>
                                    <p:anim calcmode="lin" valueType="num">
                                      <p:cBhvr>
                                        <p:cTn id="32" dur="1000" fill="hold"/>
                                        <p:tgtEl>
                                          <p:spTgt spid="78"/>
                                        </p:tgtEl>
                                        <p:attrNameLst>
                                          <p:attrName>ppt_x</p:attrName>
                                        </p:attrNameLst>
                                      </p:cBhvr>
                                      <p:tavLst>
                                        <p:tav tm="0">
                                          <p:val>
                                            <p:strVal val="#ppt_x"/>
                                          </p:val>
                                        </p:tav>
                                        <p:tav tm="100000">
                                          <p:val>
                                            <p:strVal val="#ppt_x"/>
                                          </p:val>
                                        </p:tav>
                                      </p:tavLst>
                                    </p:anim>
                                    <p:anim calcmode="lin" valueType="num">
                                      <p:cBhvr>
                                        <p:cTn id="33" dur="1000" fill="hold"/>
                                        <p:tgtEl>
                                          <p:spTgt spid="78"/>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17"/>
                                        </p:tgtEl>
                                        <p:attrNameLst>
                                          <p:attrName>style.visibility</p:attrName>
                                        </p:attrNameLst>
                                      </p:cBhvr>
                                      <p:to>
                                        <p:strVal val="visible"/>
                                      </p:to>
                                    </p:set>
                                    <p:animEffect transition="in" filter="fade">
                                      <p:cBhvr>
                                        <p:cTn id="36" dur="1000"/>
                                        <p:tgtEl>
                                          <p:spTgt spid="117"/>
                                        </p:tgtEl>
                                      </p:cBhvr>
                                    </p:animEffect>
                                    <p:anim calcmode="lin" valueType="num">
                                      <p:cBhvr>
                                        <p:cTn id="37" dur="1000" fill="hold"/>
                                        <p:tgtEl>
                                          <p:spTgt spid="117"/>
                                        </p:tgtEl>
                                        <p:attrNameLst>
                                          <p:attrName>ppt_x</p:attrName>
                                        </p:attrNameLst>
                                      </p:cBhvr>
                                      <p:tavLst>
                                        <p:tav tm="0">
                                          <p:val>
                                            <p:strVal val="#ppt_x"/>
                                          </p:val>
                                        </p:tav>
                                        <p:tav tm="100000">
                                          <p:val>
                                            <p:strVal val="#ppt_x"/>
                                          </p:val>
                                        </p:tav>
                                      </p:tavLst>
                                    </p:anim>
                                    <p:anim calcmode="lin" valueType="num">
                                      <p:cBhvr>
                                        <p:cTn id="38" dur="1000" fill="hold"/>
                                        <p:tgtEl>
                                          <p:spTgt spid="117"/>
                                        </p:tgtEl>
                                        <p:attrNameLst>
                                          <p:attrName>ppt_y</p:attrName>
                                        </p:attrNameLst>
                                      </p:cBhvr>
                                      <p:tavLst>
                                        <p:tav tm="0">
                                          <p:val>
                                            <p:strVal val="#ppt_y-.1"/>
                                          </p:val>
                                        </p:tav>
                                        <p:tav tm="100000">
                                          <p:val>
                                            <p:strVal val="#ppt_y"/>
                                          </p:val>
                                        </p:tav>
                                      </p:tavLst>
                                    </p:anim>
                                  </p:childTnLst>
                                </p:cTn>
                              </p:par>
                              <p:par>
                                <p:cTn id="39" presetID="47" presetClass="entr" presetSubtype="0" fill="hold" grpId="0" nodeType="with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1000"/>
                                        <p:tgtEl>
                                          <p:spTgt spid="20"/>
                                        </p:tgtEl>
                                      </p:cBhvr>
                                    </p:animEffect>
                                    <p:anim calcmode="lin" valueType="num">
                                      <p:cBhvr>
                                        <p:cTn id="42" dur="1000" fill="hold"/>
                                        <p:tgtEl>
                                          <p:spTgt spid="20"/>
                                        </p:tgtEl>
                                        <p:attrNameLst>
                                          <p:attrName>ppt_x</p:attrName>
                                        </p:attrNameLst>
                                      </p:cBhvr>
                                      <p:tavLst>
                                        <p:tav tm="0">
                                          <p:val>
                                            <p:strVal val="#ppt_x"/>
                                          </p:val>
                                        </p:tav>
                                        <p:tav tm="100000">
                                          <p:val>
                                            <p:strVal val="#ppt_x"/>
                                          </p:val>
                                        </p:tav>
                                      </p:tavLst>
                                    </p:anim>
                                    <p:anim calcmode="lin" valueType="num">
                                      <p:cBhvr>
                                        <p:cTn id="43" dur="1000" fill="hold"/>
                                        <p:tgtEl>
                                          <p:spTgt spid="20"/>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07"/>
                                        </p:tgtEl>
                                        <p:attrNameLst>
                                          <p:attrName>style.visibility</p:attrName>
                                        </p:attrNameLst>
                                      </p:cBhvr>
                                      <p:to>
                                        <p:strVal val="visible"/>
                                      </p:to>
                                    </p:set>
                                    <p:animEffect transition="in" filter="fade">
                                      <p:cBhvr>
                                        <p:cTn id="46" dur="1000"/>
                                        <p:tgtEl>
                                          <p:spTgt spid="107"/>
                                        </p:tgtEl>
                                      </p:cBhvr>
                                    </p:animEffect>
                                    <p:anim calcmode="lin" valueType="num">
                                      <p:cBhvr>
                                        <p:cTn id="47" dur="1000" fill="hold"/>
                                        <p:tgtEl>
                                          <p:spTgt spid="107"/>
                                        </p:tgtEl>
                                        <p:attrNameLst>
                                          <p:attrName>ppt_x</p:attrName>
                                        </p:attrNameLst>
                                      </p:cBhvr>
                                      <p:tavLst>
                                        <p:tav tm="0">
                                          <p:val>
                                            <p:strVal val="#ppt_x"/>
                                          </p:val>
                                        </p:tav>
                                        <p:tav tm="100000">
                                          <p:val>
                                            <p:strVal val="#ppt_x"/>
                                          </p:val>
                                        </p:tav>
                                      </p:tavLst>
                                    </p:anim>
                                    <p:anim calcmode="lin" valueType="num">
                                      <p:cBhvr>
                                        <p:cTn id="48" dur="1000" fill="hold"/>
                                        <p:tgtEl>
                                          <p:spTgt spid="107"/>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47" presetClass="entr" presetSubtype="0" fill="hold" grpId="0" nodeType="afterEffect">
                                  <p:stCondLst>
                                    <p:cond delay="0"/>
                                  </p:stCondLst>
                                  <p:childTnLst>
                                    <p:set>
                                      <p:cBhvr>
                                        <p:cTn id="51" dur="1" fill="hold">
                                          <p:stCondLst>
                                            <p:cond delay="0"/>
                                          </p:stCondLst>
                                        </p:cTn>
                                        <p:tgtEl>
                                          <p:spTgt spid="79"/>
                                        </p:tgtEl>
                                        <p:attrNameLst>
                                          <p:attrName>style.visibility</p:attrName>
                                        </p:attrNameLst>
                                      </p:cBhvr>
                                      <p:to>
                                        <p:strVal val="visible"/>
                                      </p:to>
                                    </p:set>
                                    <p:animEffect transition="in" filter="fade">
                                      <p:cBhvr>
                                        <p:cTn id="52" dur="1000"/>
                                        <p:tgtEl>
                                          <p:spTgt spid="79"/>
                                        </p:tgtEl>
                                      </p:cBhvr>
                                    </p:animEffect>
                                    <p:anim calcmode="lin" valueType="num">
                                      <p:cBhvr>
                                        <p:cTn id="53" dur="1000" fill="hold"/>
                                        <p:tgtEl>
                                          <p:spTgt spid="79"/>
                                        </p:tgtEl>
                                        <p:attrNameLst>
                                          <p:attrName>ppt_x</p:attrName>
                                        </p:attrNameLst>
                                      </p:cBhvr>
                                      <p:tavLst>
                                        <p:tav tm="0">
                                          <p:val>
                                            <p:strVal val="#ppt_x"/>
                                          </p:val>
                                        </p:tav>
                                        <p:tav tm="100000">
                                          <p:val>
                                            <p:strVal val="#ppt_x"/>
                                          </p:val>
                                        </p:tav>
                                      </p:tavLst>
                                    </p:anim>
                                    <p:anim calcmode="lin" valueType="num">
                                      <p:cBhvr>
                                        <p:cTn id="54" dur="1000" fill="hold"/>
                                        <p:tgtEl>
                                          <p:spTgt spid="79"/>
                                        </p:tgtEl>
                                        <p:attrNameLst>
                                          <p:attrName>ppt_y</p:attrName>
                                        </p:attrNameLst>
                                      </p:cBhvr>
                                      <p:tavLst>
                                        <p:tav tm="0">
                                          <p:val>
                                            <p:strVal val="#ppt_y-.1"/>
                                          </p:val>
                                        </p:tav>
                                        <p:tav tm="100000">
                                          <p:val>
                                            <p:strVal val="#ppt_y"/>
                                          </p:val>
                                        </p:tav>
                                      </p:tavLst>
                                    </p:anim>
                                  </p:childTnLst>
                                </p:cTn>
                              </p:par>
                              <p:par>
                                <p:cTn id="55" presetID="47" presetClass="entr" presetSubtype="0" fill="hold" grpId="0" nodeType="with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fade">
                                      <p:cBhvr>
                                        <p:cTn id="57" dur="1000"/>
                                        <p:tgtEl>
                                          <p:spTgt spid="116"/>
                                        </p:tgtEl>
                                      </p:cBhvr>
                                    </p:animEffect>
                                    <p:anim calcmode="lin" valueType="num">
                                      <p:cBhvr>
                                        <p:cTn id="58" dur="1000" fill="hold"/>
                                        <p:tgtEl>
                                          <p:spTgt spid="116"/>
                                        </p:tgtEl>
                                        <p:attrNameLst>
                                          <p:attrName>ppt_x</p:attrName>
                                        </p:attrNameLst>
                                      </p:cBhvr>
                                      <p:tavLst>
                                        <p:tav tm="0">
                                          <p:val>
                                            <p:strVal val="#ppt_x"/>
                                          </p:val>
                                        </p:tav>
                                        <p:tav tm="100000">
                                          <p:val>
                                            <p:strVal val="#ppt_x"/>
                                          </p:val>
                                        </p:tav>
                                      </p:tavLst>
                                    </p:anim>
                                    <p:anim calcmode="lin" valueType="num">
                                      <p:cBhvr>
                                        <p:cTn id="59" dur="1000" fill="hold"/>
                                        <p:tgtEl>
                                          <p:spTgt spid="116"/>
                                        </p:tgtEl>
                                        <p:attrNameLst>
                                          <p:attrName>ppt_y</p:attrName>
                                        </p:attrNameLst>
                                      </p:cBhvr>
                                      <p:tavLst>
                                        <p:tav tm="0">
                                          <p:val>
                                            <p:strVal val="#ppt_y-.1"/>
                                          </p:val>
                                        </p:tav>
                                        <p:tav tm="100000">
                                          <p:val>
                                            <p:strVal val="#ppt_y"/>
                                          </p:val>
                                        </p:tav>
                                      </p:tavLst>
                                    </p:anim>
                                  </p:childTnLst>
                                </p:cTn>
                              </p:par>
                              <p:par>
                                <p:cTn id="60" presetID="47" presetClass="entr" presetSubtype="0" fill="hold" grpId="0" nodeType="withEffect">
                                  <p:stCondLst>
                                    <p:cond delay="0"/>
                                  </p:stCondLst>
                                  <p:childTnLst>
                                    <p:set>
                                      <p:cBhvr>
                                        <p:cTn id="61" dur="1" fill="hold">
                                          <p:stCondLst>
                                            <p:cond delay="0"/>
                                          </p:stCondLst>
                                        </p:cTn>
                                        <p:tgtEl>
                                          <p:spTgt spid="22"/>
                                        </p:tgtEl>
                                        <p:attrNameLst>
                                          <p:attrName>style.visibility</p:attrName>
                                        </p:attrNameLst>
                                      </p:cBhvr>
                                      <p:to>
                                        <p:strVal val="visible"/>
                                      </p:to>
                                    </p:set>
                                    <p:animEffect transition="in" filter="fade">
                                      <p:cBhvr>
                                        <p:cTn id="62" dur="1000"/>
                                        <p:tgtEl>
                                          <p:spTgt spid="22"/>
                                        </p:tgtEl>
                                      </p:cBhvr>
                                    </p:animEffect>
                                    <p:anim calcmode="lin" valueType="num">
                                      <p:cBhvr>
                                        <p:cTn id="63" dur="1000" fill="hold"/>
                                        <p:tgtEl>
                                          <p:spTgt spid="22"/>
                                        </p:tgtEl>
                                        <p:attrNameLst>
                                          <p:attrName>ppt_x</p:attrName>
                                        </p:attrNameLst>
                                      </p:cBhvr>
                                      <p:tavLst>
                                        <p:tav tm="0">
                                          <p:val>
                                            <p:strVal val="#ppt_x"/>
                                          </p:val>
                                        </p:tav>
                                        <p:tav tm="100000">
                                          <p:val>
                                            <p:strVal val="#ppt_x"/>
                                          </p:val>
                                        </p:tav>
                                      </p:tavLst>
                                    </p:anim>
                                    <p:anim calcmode="lin" valueType="num">
                                      <p:cBhvr>
                                        <p:cTn id="64" dur="1000" fill="hold"/>
                                        <p:tgtEl>
                                          <p:spTgt spid="22"/>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108"/>
                                        </p:tgtEl>
                                        <p:attrNameLst>
                                          <p:attrName>style.visibility</p:attrName>
                                        </p:attrNameLst>
                                      </p:cBhvr>
                                      <p:to>
                                        <p:strVal val="visible"/>
                                      </p:to>
                                    </p:set>
                                    <p:animEffect transition="in" filter="fade">
                                      <p:cBhvr>
                                        <p:cTn id="67" dur="1000"/>
                                        <p:tgtEl>
                                          <p:spTgt spid="108"/>
                                        </p:tgtEl>
                                      </p:cBhvr>
                                    </p:animEffect>
                                    <p:anim calcmode="lin" valueType="num">
                                      <p:cBhvr>
                                        <p:cTn id="68" dur="1000" fill="hold"/>
                                        <p:tgtEl>
                                          <p:spTgt spid="108"/>
                                        </p:tgtEl>
                                        <p:attrNameLst>
                                          <p:attrName>ppt_x</p:attrName>
                                        </p:attrNameLst>
                                      </p:cBhvr>
                                      <p:tavLst>
                                        <p:tav tm="0">
                                          <p:val>
                                            <p:strVal val="#ppt_x"/>
                                          </p:val>
                                        </p:tav>
                                        <p:tav tm="100000">
                                          <p:val>
                                            <p:strVal val="#ppt_x"/>
                                          </p:val>
                                        </p:tav>
                                      </p:tavLst>
                                    </p:anim>
                                    <p:anim calcmode="lin" valueType="num">
                                      <p:cBhvr>
                                        <p:cTn id="69" dur="1000" fill="hold"/>
                                        <p:tgtEl>
                                          <p:spTgt spid="108"/>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42" presetClass="entr" presetSubtype="0" fill="hold" grpId="0" nodeType="afterEffect">
                                  <p:stCondLst>
                                    <p:cond delay="0"/>
                                  </p:stCondLst>
                                  <p:childTnLst>
                                    <p:set>
                                      <p:cBhvr>
                                        <p:cTn id="72" dur="1" fill="hold">
                                          <p:stCondLst>
                                            <p:cond delay="0"/>
                                          </p:stCondLst>
                                        </p:cTn>
                                        <p:tgtEl>
                                          <p:spTgt spid="80"/>
                                        </p:tgtEl>
                                        <p:attrNameLst>
                                          <p:attrName>style.visibility</p:attrName>
                                        </p:attrNameLst>
                                      </p:cBhvr>
                                      <p:to>
                                        <p:strVal val="visible"/>
                                      </p:to>
                                    </p:set>
                                    <p:animEffect transition="in" filter="fade">
                                      <p:cBhvr>
                                        <p:cTn id="73" dur="1000"/>
                                        <p:tgtEl>
                                          <p:spTgt spid="80"/>
                                        </p:tgtEl>
                                      </p:cBhvr>
                                    </p:animEffect>
                                    <p:anim calcmode="lin" valueType="num">
                                      <p:cBhvr>
                                        <p:cTn id="74" dur="1000" fill="hold"/>
                                        <p:tgtEl>
                                          <p:spTgt spid="80"/>
                                        </p:tgtEl>
                                        <p:attrNameLst>
                                          <p:attrName>ppt_x</p:attrName>
                                        </p:attrNameLst>
                                      </p:cBhvr>
                                      <p:tavLst>
                                        <p:tav tm="0">
                                          <p:val>
                                            <p:strVal val="#ppt_x"/>
                                          </p:val>
                                        </p:tav>
                                        <p:tav tm="100000">
                                          <p:val>
                                            <p:strVal val="#ppt_x"/>
                                          </p:val>
                                        </p:tav>
                                      </p:tavLst>
                                    </p:anim>
                                    <p:anim calcmode="lin" valueType="num">
                                      <p:cBhvr>
                                        <p:cTn id="75" dur="1000" fill="hold"/>
                                        <p:tgtEl>
                                          <p:spTgt spid="80"/>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0"/>
                                  </p:stCondLst>
                                  <p:childTnLst>
                                    <p:set>
                                      <p:cBhvr>
                                        <p:cTn id="77" dur="1" fill="hold">
                                          <p:stCondLst>
                                            <p:cond delay="0"/>
                                          </p:stCondLst>
                                        </p:cTn>
                                        <p:tgtEl>
                                          <p:spTgt spid="118"/>
                                        </p:tgtEl>
                                        <p:attrNameLst>
                                          <p:attrName>style.visibility</p:attrName>
                                        </p:attrNameLst>
                                      </p:cBhvr>
                                      <p:to>
                                        <p:strVal val="visible"/>
                                      </p:to>
                                    </p:set>
                                    <p:animEffect transition="in" filter="fade">
                                      <p:cBhvr>
                                        <p:cTn id="78" dur="1000"/>
                                        <p:tgtEl>
                                          <p:spTgt spid="118"/>
                                        </p:tgtEl>
                                      </p:cBhvr>
                                    </p:animEffect>
                                    <p:anim calcmode="lin" valueType="num">
                                      <p:cBhvr>
                                        <p:cTn id="79" dur="1000" fill="hold"/>
                                        <p:tgtEl>
                                          <p:spTgt spid="118"/>
                                        </p:tgtEl>
                                        <p:attrNameLst>
                                          <p:attrName>ppt_x</p:attrName>
                                        </p:attrNameLst>
                                      </p:cBhvr>
                                      <p:tavLst>
                                        <p:tav tm="0">
                                          <p:val>
                                            <p:strVal val="#ppt_x"/>
                                          </p:val>
                                        </p:tav>
                                        <p:tav tm="100000">
                                          <p:val>
                                            <p:strVal val="#ppt_x"/>
                                          </p:val>
                                        </p:tav>
                                      </p:tavLst>
                                    </p:anim>
                                    <p:anim calcmode="lin" valueType="num">
                                      <p:cBhvr>
                                        <p:cTn id="80" dur="1000" fill="hold"/>
                                        <p:tgtEl>
                                          <p:spTgt spid="118"/>
                                        </p:tgtEl>
                                        <p:attrNameLst>
                                          <p:attrName>ppt_y</p:attrName>
                                        </p:attrNameLst>
                                      </p:cBhvr>
                                      <p:tavLst>
                                        <p:tav tm="0">
                                          <p:val>
                                            <p:strVal val="#ppt_y+.1"/>
                                          </p:val>
                                        </p:tav>
                                        <p:tav tm="100000">
                                          <p:val>
                                            <p:strVal val="#ppt_y"/>
                                          </p:val>
                                        </p:tav>
                                      </p:tavLst>
                                    </p:anim>
                                  </p:childTnLst>
                                </p:cTn>
                              </p:par>
                              <p:par>
                                <p:cTn id="81" presetID="42" presetClass="entr" presetSubtype="0" fill="hold" grpId="0" nodeType="withEffect">
                                  <p:stCondLst>
                                    <p:cond delay="0"/>
                                  </p:stCondLst>
                                  <p:childTnLst>
                                    <p:set>
                                      <p:cBhvr>
                                        <p:cTn id="82" dur="1" fill="hold">
                                          <p:stCondLst>
                                            <p:cond delay="0"/>
                                          </p:stCondLst>
                                        </p:cTn>
                                        <p:tgtEl>
                                          <p:spTgt spid="24"/>
                                        </p:tgtEl>
                                        <p:attrNameLst>
                                          <p:attrName>style.visibility</p:attrName>
                                        </p:attrNameLst>
                                      </p:cBhvr>
                                      <p:to>
                                        <p:strVal val="visible"/>
                                      </p:to>
                                    </p:set>
                                    <p:animEffect transition="in" filter="fade">
                                      <p:cBhvr>
                                        <p:cTn id="83" dur="1000"/>
                                        <p:tgtEl>
                                          <p:spTgt spid="24"/>
                                        </p:tgtEl>
                                      </p:cBhvr>
                                    </p:animEffect>
                                    <p:anim calcmode="lin" valueType="num">
                                      <p:cBhvr>
                                        <p:cTn id="84" dur="1000" fill="hold"/>
                                        <p:tgtEl>
                                          <p:spTgt spid="24"/>
                                        </p:tgtEl>
                                        <p:attrNameLst>
                                          <p:attrName>ppt_x</p:attrName>
                                        </p:attrNameLst>
                                      </p:cBhvr>
                                      <p:tavLst>
                                        <p:tav tm="0">
                                          <p:val>
                                            <p:strVal val="#ppt_x"/>
                                          </p:val>
                                        </p:tav>
                                        <p:tav tm="100000">
                                          <p:val>
                                            <p:strVal val="#ppt_x"/>
                                          </p:val>
                                        </p:tav>
                                      </p:tavLst>
                                    </p:anim>
                                    <p:anim calcmode="lin" valueType="num">
                                      <p:cBhvr>
                                        <p:cTn id="85" dur="1000" fill="hold"/>
                                        <p:tgtEl>
                                          <p:spTgt spid="24"/>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109"/>
                                        </p:tgtEl>
                                        <p:attrNameLst>
                                          <p:attrName>style.visibility</p:attrName>
                                        </p:attrNameLst>
                                      </p:cBhvr>
                                      <p:to>
                                        <p:strVal val="visible"/>
                                      </p:to>
                                    </p:set>
                                    <p:animEffect transition="in" filter="fade">
                                      <p:cBhvr>
                                        <p:cTn id="88" dur="1000"/>
                                        <p:tgtEl>
                                          <p:spTgt spid="109"/>
                                        </p:tgtEl>
                                      </p:cBhvr>
                                    </p:animEffect>
                                    <p:anim calcmode="lin" valueType="num">
                                      <p:cBhvr>
                                        <p:cTn id="89" dur="1000" fill="hold"/>
                                        <p:tgtEl>
                                          <p:spTgt spid="109"/>
                                        </p:tgtEl>
                                        <p:attrNameLst>
                                          <p:attrName>ppt_x</p:attrName>
                                        </p:attrNameLst>
                                      </p:cBhvr>
                                      <p:tavLst>
                                        <p:tav tm="0">
                                          <p:val>
                                            <p:strVal val="#ppt_x"/>
                                          </p:val>
                                        </p:tav>
                                        <p:tav tm="100000">
                                          <p:val>
                                            <p:strVal val="#ppt_x"/>
                                          </p:val>
                                        </p:tav>
                                      </p:tavLst>
                                    </p:anim>
                                    <p:anim calcmode="lin" valueType="num">
                                      <p:cBhvr>
                                        <p:cTn id="90" dur="1000" fill="hold"/>
                                        <p:tgtEl>
                                          <p:spTgt spid="109"/>
                                        </p:tgtEl>
                                        <p:attrNameLst>
                                          <p:attrName>ppt_y</p:attrName>
                                        </p:attrNameLst>
                                      </p:cBhvr>
                                      <p:tavLst>
                                        <p:tav tm="0">
                                          <p:val>
                                            <p:strVal val="#ppt_y+.1"/>
                                          </p:val>
                                        </p:tav>
                                        <p:tav tm="100000">
                                          <p:val>
                                            <p:strVal val="#ppt_y"/>
                                          </p:val>
                                        </p:tav>
                                      </p:tavLst>
                                    </p:anim>
                                  </p:childTnLst>
                                </p:cTn>
                              </p:par>
                            </p:childTnLst>
                          </p:cTn>
                        </p:par>
                        <p:par>
                          <p:cTn id="91" fill="hold">
                            <p:stCondLst>
                              <p:cond delay="6500"/>
                            </p:stCondLst>
                            <p:childTnLst>
                              <p:par>
                                <p:cTn id="92" presetID="42" presetClass="entr" presetSubtype="0" fill="hold" grpId="0" nodeType="afterEffect">
                                  <p:stCondLst>
                                    <p:cond delay="0"/>
                                  </p:stCondLst>
                                  <p:childTnLst>
                                    <p:set>
                                      <p:cBhvr>
                                        <p:cTn id="93" dur="1" fill="hold">
                                          <p:stCondLst>
                                            <p:cond delay="0"/>
                                          </p:stCondLst>
                                        </p:cTn>
                                        <p:tgtEl>
                                          <p:spTgt spid="81"/>
                                        </p:tgtEl>
                                        <p:attrNameLst>
                                          <p:attrName>style.visibility</p:attrName>
                                        </p:attrNameLst>
                                      </p:cBhvr>
                                      <p:to>
                                        <p:strVal val="visible"/>
                                      </p:to>
                                    </p:set>
                                    <p:animEffect transition="in" filter="fade">
                                      <p:cBhvr>
                                        <p:cTn id="94" dur="1000"/>
                                        <p:tgtEl>
                                          <p:spTgt spid="81"/>
                                        </p:tgtEl>
                                      </p:cBhvr>
                                    </p:animEffect>
                                    <p:anim calcmode="lin" valueType="num">
                                      <p:cBhvr>
                                        <p:cTn id="95" dur="1000" fill="hold"/>
                                        <p:tgtEl>
                                          <p:spTgt spid="81"/>
                                        </p:tgtEl>
                                        <p:attrNameLst>
                                          <p:attrName>ppt_x</p:attrName>
                                        </p:attrNameLst>
                                      </p:cBhvr>
                                      <p:tavLst>
                                        <p:tav tm="0">
                                          <p:val>
                                            <p:strVal val="#ppt_x"/>
                                          </p:val>
                                        </p:tav>
                                        <p:tav tm="100000">
                                          <p:val>
                                            <p:strVal val="#ppt_x"/>
                                          </p:val>
                                        </p:tav>
                                      </p:tavLst>
                                    </p:anim>
                                    <p:anim calcmode="lin" valueType="num">
                                      <p:cBhvr>
                                        <p:cTn id="96" dur="1000" fill="hold"/>
                                        <p:tgtEl>
                                          <p:spTgt spid="81"/>
                                        </p:tgtEl>
                                        <p:attrNameLst>
                                          <p:attrName>ppt_y</p:attrName>
                                        </p:attrNameLst>
                                      </p:cBhvr>
                                      <p:tavLst>
                                        <p:tav tm="0">
                                          <p:val>
                                            <p:strVal val="#ppt_y+.1"/>
                                          </p:val>
                                        </p:tav>
                                        <p:tav tm="100000">
                                          <p:val>
                                            <p:strVal val="#ppt_y"/>
                                          </p:val>
                                        </p:tav>
                                      </p:tavLst>
                                    </p:anim>
                                  </p:childTnLst>
                                </p:cTn>
                              </p:par>
                              <p:par>
                                <p:cTn id="97" presetID="42" presetClass="entr" presetSubtype="0" fill="hold" grpId="0" nodeType="with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1000"/>
                                        <p:tgtEl>
                                          <p:spTgt spid="119"/>
                                        </p:tgtEl>
                                      </p:cBhvr>
                                    </p:animEffect>
                                    <p:anim calcmode="lin" valueType="num">
                                      <p:cBhvr>
                                        <p:cTn id="100" dur="1000" fill="hold"/>
                                        <p:tgtEl>
                                          <p:spTgt spid="119"/>
                                        </p:tgtEl>
                                        <p:attrNameLst>
                                          <p:attrName>ppt_x</p:attrName>
                                        </p:attrNameLst>
                                      </p:cBhvr>
                                      <p:tavLst>
                                        <p:tav tm="0">
                                          <p:val>
                                            <p:strVal val="#ppt_x"/>
                                          </p:val>
                                        </p:tav>
                                        <p:tav tm="100000">
                                          <p:val>
                                            <p:strVal val="#ppt_x"/>
                                          </p:val>
                                        </p:tav>
                                      </p:tavLst>
                                    </p:anim>
                                    <p:anim calcmode="lin" valueType="num">
                                      <p:cBhvr>
                                        <p:cTn id="101" dur="1000" fill="hold"/>
                                        <p:tgtEl>
                                          <p:spTgt spid="119"/>
                                        </p:tgtEl>
                                        <p:attrNameLst>
                                          <p:attrName>ppt_y</p:attrName>
                                        </p:attrNameLst>
                                      </p:cBhvr>
                                      <p:tavLst>
                                        <p:tav tm="0">
                                          <p:val>
                                            <p:strVal val="#ppt_y+.1"/>
                                          </p:val>
                                        </p:tav>
                                        <p:tav tm="100000">
                                          <p:val>
                                            <p:strVal val="#ppt_y"/>
                                          </p:val>
                                        </p:tav>
                                      </p:tavLst>
                                    </p:anim>
                                  </p:childTnLst>
                                </p:cTn>
                              </p:par>
                              <p:par>
                                <p:cTn id="102" presetID="42" presetClass="entr" presetSubtype="0" fill="hold" grpId="0" nodeType="withEffect">
                                  <p:stCondLst>
                                    <p:cond delay="0"/>
                                  </p:stCondLst>
                                  <p:childTnLst>
                                    <p:set>
                                      <p:cBhvr>
                                        <p:cTn id="103" dur="1" fill="hold">
                                          <p:stCondLst>
                                            <p:cond delay="0"/>
                                          </p:stCondLst>
                                        </p:cTn>
                                        <p:tgtEl>
                                          <p:spTgt spid="26"/>
                                        </p:tgtEl>
                                        <p:attrNameLst>
                                          <p:attrName>style.visibility</p:attrName>
                                        </p:attrNameLst>
                                      </p:cBhvr>
                                      <p:to>
                                        <p:strVal val="visible"/>
                                      </p:to>
                                    </p:set>
                                    <p:animEffect transition="in" filter="fade">
                                      <p:cBhvr>
                                        <p:cTn id="104" dur="1000"/>
                                        <p:tgtEl>
                                          <p:spTgt spid="26"/>
                                        </p:tgtEl>
                                      </p:cBhvr>
                                    </p:animEffect>
                                    <p:anim calcmode="lin" valueType="num">
                                      <p:cBhvr>
                                        <p:cTn id="105" dur="1000" fill="hold"/>
                                        <p:tgtEl>
                                          <p:spTgt spid="26"/>
                                        </p:tgtEl>
                                        <p:attrNameLst>
                                          <p:attrName>ppt_x</p:attrName>
                                        </p:attrNameLst>
                                      </p:cBhvr>
                                      <p:tavLst>
                                        <p:tav tm="0">
                                          <p:val>
                                            <p:strVal val="#ppt_x"/>
                                          </p:val>
                                        </p:tav>
                                        <p:tav tm="100000">
                                          <p:val>
                                            <p:strVal val="#ppt_x"/>
                                          </p:val>
                                        </p:tav>
                                      </p:tavLst>
                                    </p:anim>
                                    <p:anim calcmode="lin" valueType="num">
                                      <p:cBhvr>
                                        <p:cTn id="106" dur="1000" fill="hold"/>
                                        <p:tgtEl>
                                          <p:spTgt spid="26"/>
                                        </p:tgtEl>
                                        <p:attrNameLst>
                                          <p:attrName>ppt_y</p:attrName>
                                        </p:attrNameLst>
                                      </p:cBhvr>
                                      <p:tavLst>
                                        <p:tav tm="0">
                                          <p:val>
                                            <p:strVal val="#ppt_y+.1"/>
                                          </p:val>
                                        </p:tav>
                                        <p:tav tm="100000">
                                          <p:val>
                                            <p:strVal val="#ppt_y"/>
                                          </p:val>
                                        </p:tav>
                                      </p:tavLst>
                                    </p:anim>
                                  </p:childTnLst>
                                </p:cTn>
                              </p:par>
                              <p:par>
                                <p:cTn id="107" presetID="42" presetClass="entr" presetSubtype="0" fill="hold" grpId="0" nodeType="withEffect">
                                  <p:stCondLst>
                                    <p:cond delay="0"/>
                                  </p:stCondLst>
                                  <p:childTnLst>
                                    <p:set>
                                      <p:cBhvr>
                                        <p:cTn id="108" dur="1" fill="hold">
                                          <p:stCondLst>
                                            <p:cond delay="0"/>
                                          </p:stCondLst>
                                        </p:cTn>
                                        <p:tgtEl>
                                          <p:spTgt spid="110"/>
                                        </p:tgtEl>
                                        <p:attrNameLst>
                                          <p:attrName>style.visibility</p:attrName>
                                        </p:attrNameLst>
                                      </p:cBhvr>
                                      <p:to>
                                        <p:strVal val="visible"/>
                                      </p:to>
                                    </p:set>
                                    <p:animEffect transition="in" filter="fade">
                                      <p:cBhvr>
                                        <p:cTn id="109" dur="1000"/>
                                        <p:tgtEl>
                                          <p:spTgt spid="110"/>
                                        </p:tgtEl>
                                      </p:cBhvr>
                                    </p:animEffect>
                                    <p:anim calcmode="lin" valueType="num">
                                      <p:cBhvr>
                                        <p:cTn id="110" dur="1000" fill="hold"/>
                                        <p:tgtEl>
                                          <p:spTgt spid="110"/>
                                        </p:tgtEl>
                                        <p:attrNameLst>
                                          <p:attrName>ppt_x</p:attrName>
                                        </p:attrNameLst>
                                      </p:cBhvr>
                                      <p:tavLst>
                                        <p:tav tm="0">
                                          <p:val>
                                            <p:strVal val="#ppt_x"/>
                                          </p:val>
                                        </p:tav>
                                        <p:tav tm="100000">
                                          <p:val>
                                            <p:strVal val="#ppt_x"/>
                                          </p:val>
                                        </p:tav>
                                      </p:tavLst>
                                    </p:anim>
                                    <p:anim calcmode="lin" valueType="num">
                                      <p:cBhvr>
                                        <p:cTn id="111" dur="1000" fill="hold"/>
                                        <p:tgtEl>
                                          <p:spTgt spid="110"/>
                                        </p:tgtEl>
                                        <p:attrNameLst>
                                          <p:attrName>ppt_y</p:attrName>
                                        </p:attrNameLst>
                                      </p:cBhvr>
                                      <p:tavLst>
                                        <p:tav tm="0">
                                          <p:val>
                                            <p:strVal val="#ppt_y+.1"/>
                                          </p:val>
                                        </p:tav>
                                        <p:tav tm="100000">
                                          <p:val>
                                            <p:strVal val="#ppt_y"/>
                                          </p:val>
                                        </p:tav>
                                      </p:tavLst>
                                    </p:anim>
                                  </p:childTnLst>
                                </p:cTn>
                              </p:par>
                            </p:childTnLst>
                          </p:cTn>
                        </p:par>
                        <p:par>
                          <p:cTn id="112" fill="hold">
                            <p:stCondLst>
                              <p:cond delay="7500"/>
                            </p:stCondLst>
                            <p:childTnLst>
                              <p:par>
                                <p:cTn id="113" presetID="42" presetClass="entr" presetSubtype="0" fill="hold" grpId="0" nodeType="afterEffect">
                                  <p:stCondLst>
                                    <p:cond delay="0"/>
                                  </p:stCondLst>
                                  <p:childTnLst>
                                    <p:set>
                                      <p:cBhvr>
                                        <p:cTn id="114" dur="1" fill="hold">
                                          <p:stCondLst>
                                            <p:cond delay="0"/>
                                          </p:stCondLst>
                                        </p:cTn>
                                        <p:tgtEl>
                                          <p:spTgt spid="83"/>
                                        </p:tgtEl>
                                        <p:attrNameLst>
                                          <p:attrName>style.visibility</p:attrName>
                                        </p:attrNameLst>
                                      </p:cBhvr>
                                      <p:to>
                                        <p:strVal val="visible"/>
                                      </p:to>
                                    </p:set>
                                    <p:animEffect transition="in" filter="fade">
                                      <p:cBhvr>
                                        <p:cTn id="115" dur="1000"/>
                                        <p:tgtEl>
                                          <p:spTgt spid="83"/>
                                        </p:tgtEl>
                                      </p:cBhvr>
                                    </p:animEffect>
                                    <p:anim calcmode="lin" valueType="num">
                                      <p:cBhvr>
                                        <p:cTn id="116" dur="1000" fill="hold"/>
                                        <p:tgtEl>
                                          <p:spTgt spid="83"/>
                                        </p:tgtEl>
                                        <p:attrNameLst>
                                          <p:attrName>ppt_x</p:attrName>
                                        </p:attrNameLst>
                                      </p:cBhvr>
                                      <p:tavLst>
                                        <p:tav tm="0">
                                          <p:val>
                                            <p:strVal val="#ppt_x"/>
                                          </p:val>
                                        </p:tav>
                                        <p:tav tm="100000">
                                          <p:val>
                                            <p:strVal val="#ppt_x"/>
                                          </p:val>
                                        </p:tav>
                                      </p:tavLst>
                                    </p:anim>
                                    <p:anim calcmode="lin" valueType="num">
                                      <p:cBhvr>
                                        <p:cTn id="117" dur="1000" fill="hold"/>
                                        <p:tgtEl>
                                          <p:spTgt spid="83"/>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120"/>
                                        </p:tgtEl>
                                        <p:attrNameLst>
                                          <p:attrName>style.visibility</p:attrName>
                                        </p:attrNameLst>
                                      </p:cBhvr>
                                      <p:to>
                                        <p:strVal val="visible"/>
                                      </p:to>
                                    </p:set>
                                    <p:animEffect transition="in" filter="fade">
                                      <p:cBhvr>
                                        <p:cTn id="120" dur="1000"/>
                                        <p:tgtEl>
                                          <p:spTgt spid="120"/>
                                        </p:tgtEl>
                                      </p:cBhvr>
                                    </p:animEffect>
                                    <p:anim calcmode="lin" valueType="num">
                                      <p:cBhvr>
                                        <p:cTn id="121" dur="1000" fill="hold"/>
                                        <p:tgtEl>
                                          <p:spTgt spid="120"/>
                                        </p:tgtEl>
                                        <p:attrNameLst>
                                          <p:attrName>ppt_x</p:attrName>
                                        </p:attrNameLst>
                                      </p:cBhvr>
                                      <p:tavLst>
                                        <p:tav tm="0">
                                          <p:val>
                                            <p:strVal val="#ppt_x"/>
                                          </p:val>
                                        </p:tav>
                                        <p:tav tm="100000">
                                          <p:val>
                                            <p:strVal val="#ppt_x"/>
                                          </p:val>
                                        </p:tav>
                                      </p:tavLst>
                                    </p:anim>
                                    <p:anim calcmode="lin" valueType="num">
                                      <p:cBhvr>
                                        <p:cTn id="122" dur="1000" fill="hold"/>
                                        <p:tgtEl>
                                          <p:spTgt spid="120"/>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p:stCondLst>
                                    <p:cond delay="0"/>
                                  </p:stCondLst>
                                  <p:childTnLst>
                                    <p:set>
                                      <p:cBhvr>
                                        <p:cTn id="124" dur="1" fill="hold">
                                          <p:stCondLst>
                                            <p:cond delay="0"/>
                                          </p:stCondLst>
                                        </p:cTn>
                                        <p:tgtEl>
                                          <p:spTgt spid="28"/>
                                        </p:tgtEl>
                                        <p:attrNameLst>
                                          <p:attrName>style.visibility</p:attrName>
                                        </p:attrNameLst>
                                      </p:cBhvr>
                                      <p:to>
                                        <p:strVal val="visible"/>
                                      </p:to>
                                    </p:set>
                                    <p:animEffect transition="in" filter="fade">
                                      <p:cBhvr>
                                        <p:cTn id="125" dur="1000"/>
                                        <p:tgtEl>
                                          <p:spTgt spid="28"/>
                                        </p:tgtEl>
                                      </p:cBhvr>
                                    </p:animEffect>
                                    <p:anim calcmode="lin" valueType="num">
                                      <p:cBhvr>
                                        <p:cTn id="126" dur="1000" fill="hold"/>
                                        <p:tgtEl>
                                          <p:spTgt spid="28"/>
                                        </p:tgtEl>
                                        <p:attrNameLst>
                                          <p:attrName>ppt_x</p:attrName>
                                        </p:attrNameLst>
                                      </p:cBhvr>
                                      <p:tavLst>
                                        <p:tav tm="0">
                                          <p:val>
                                            <p:strVal val="#ppt_x"/>
                                          </p:val>
                                        </p:tav>
                                        <p:tav tm="100000">
                                          <p:val>
                                            <p:strVal val="#ppt_x"/>
                                          </p:val>
                                        </p:tav>
                                      </p:tavLst>
                                    </p:anim>
                                    <p:anim calcmode="lin" valueType="num">
                                      <p:cBhvr>
                                        <p:cTn id="127" dur="1000" fill="hold"/>
                                        <p:tgtEl>
                                          <p:spTgt spid="28"/>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p:stCondLst>
                                    <p:cond delay="0"/>
                                  </p:stCondLst>
                                  <p:childTnLst>
                                    <p:set>
                                      <p:cBhvr>
                                        <p:cTn id="129" dur="1" fill="hold">
                                          <p:stCondLst>
                                            <p:cond delay="0"/>
                                          </p:stCondLst>
                                        </p:cTn>
                                        <p:tgtEl>
                                          <p:spTgt spid="114"/>
                                        </p:tgtEl>
                                        <p:attrNameLst>
                                          <p:attrName>style.visibility</p:attrName>
                                        </p:attrNameLst>
                                      </p:cBhvr>
                                      <p:to>
                                        <p:strVal val="visible"/>
                                      </p:to>
                                    </p:set>
                                    <p:animEffect transition="in" filter="fade">
                                      <p:cBhvr>
                                        <p:cTn id="130" dur="1000"/>
                                        <p:tgtEl>
                                          <p:spTgt spid="114"/>
                                        </p:tgtEl>
                                      </p:cBhvr>
                                    </p:animEffect>
                                    <p:anim calcmode="lin" valueType="num">
                                      <p:cBhvr>
                                        <p:cTn id="131" dur="1000" fill="hold"/>
                                        <p:tgtEl>
                                          <p:spTgt spid="114"/>
                                        </p:tgtEl>
                                        <p:attrNameLst>
                                          <p:attrName>ppt_x</p:attrName>
                                        </p:attrNameLst>
                                      </p:cBhvr>
                                      <p:tavLst>
                                        <p:tav tm="0">
                                          <p:val>
                                            <p:strVal val="#ppt_x"/>
                                          </p:val>
                                        </p:tav>
                                        <p:tav tm="100000">
                                          <p:val>
                                            <p:strVal val="#ppt_x"/>
                                          </p:val>
                                        </p:tav>
                                      </p:tavLst>
                                    </p:anim>
                                    <p:anim calcmode="lin" valueType="num">
                                      <p:cBhvr>
                                        <p:cTn id="132" dur="1000" fill="hold"/>
                                        <p:tgtEl>
                                          <p:spTgt spid="114"/>
                                        </p:tgtEl>
                                        <p:attrNameLst>
                                          <p:attrName>ppt_y</p:attrName>
                                        </p:attrNameLst>
                                      </p:cBhvr>
                                      <p:tavLst>
                                        <p:tav tm="0">
                                          <p:val>
                                            <p:strVal val="#ppt_y+.1"/>
                                          </p:val>
                                        </p:tav>
                                        <p:tav tm="100000">
                                          <p:val>
                                            <p:strVal val="#ppt_y"/>
                                          </p:val>
                                        </p:tav>
                                      </p:tavLst>
                                    </p:anim>
                                  </p:childTnLst>
                                </p:cTn>
                              </p:par>
                            </p:childTnLst>
                          </p:cTn>
                        </p:par>
                        <p:par>
                          <p:cTn id="133" fill="hold">
                            <p:stCondLst>
                              <p:cond delay="8500"/>
                            </p:stCondLst>
                            <p:childTnLst>
                              <p:par>
                                <p:cTn id="134" presetID="42" presetClass="entr" presetSubtype="0" fill="hold" grpId="0" nodeType="afterEffect">
                                  <p:stCondLst>
                                    <p:cond delay="0"/>
                                  </p:stCondLst>
                                  <p:childTnLst>
                                    <p:set>
                                      <p:cBhvr>
                                        <p:cTn id="135" dur="1" fill="hold">
                                          <p:stCondLst>
                                            <p:cond delay="0"/>
                                          </p:stCondLst>
                                        </p:cTn>
                                        <p:tgtEl>
                                          <p:spTgt spid="85"/>
                                        </p:tgtEl>
                                        <p:attrNameLst>
                                          <p:attrName>style.visibility</p:attrName>
                                        </p:attrNameLst>
                                      </p:cBhvr>
                                      <p:to>
                                        <p:strVal val="visible"/>
                                      </p:to>
                                    </p:set>
                                    <p:animEffect transition="in" filter="fade">
                                      <p:cBhvr>
                                        <p:cTn id="136" dur="1000"/>
                                        <p:tgtEl>
                                          <p:spTgt spid="85"/>
                                        </p:tgtEl>
                                      </p:cBhvr>
                                    </p:animEffect>
                                    <p:anim calcmode="lin" valueType="num">
                                      <p:cBhvr>
                                        <p:cTn id="137" dur="1000" fill="hold"/>
                                        <p:tgtEl>
                                          <p:spTgt spid="85"/>
                                        </p:tgtEl>
                                        <p:attrNameLst>
                                          <p:attrName>ppt_x</p:attrName>
                                        </p:attrNameLst>
                                      </p:cBhvr>
                                      <p:tavLst>
                                        <p:tav tm="0">
                                          <p:val>
                                            <p:strVal val="#ppt_x"/>
                                          </p:val>
                                        </p:tav>
                                        <p:tav tm="100000">
                                          <p:val>
                                            <p:strVal val="#ppt_x"/>
                                          </p:val>
                                        </p:tav>
                                      </p:tavLst>
                                    </p:anim>
                                    <p:anim calcmode="lin" valueType="num">
                                      <p:cBhvr>
                                        <p:cTn id="138" dur="1000" fill="hold"/>
                                        <p:tgtEl>
                                          <p:spTgt spid="85"/>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21"/>
                                        </p:tgtEl>
                                        <p:attrNameLst>
                                          <p:attrName>style.visibility</p:attrName>
                                        </p:attrNameLst>
                                      </p:cBhvr>
                                      <p:to>
                                        <p:strVal val="visible"/>
                                      </p:to>
                                    </p:set>
                                    <p:animEffect transition="in" filter="fade">
                                      <p:cBhvr>
                                        <p:cTn id="141" dur="1000"/>
                                        <p:tgtEl>
                                          <p:spTgt spid="121"/>
                                        </p:tgtEl>
                                      </p:cBhvr>
                                    </p:animEffect>
                                    <p:anim calcmode="lin" valueType="num">
                                      <p:cBhvr>
                                        <p:cTn id="142" dur="1000" fill="hold"/>
                                        <p:tgtEl>
                                          <p:spTgt spid="121"/>
                                        </p:tgtEl>
                                        <p:attrNameLst>
                                          <p:attrName>ppt_x</p:attrName>
                                        </p:attrNameLst>
                                      </p:cBhvr>
                                      <p:tavLst>
                                        <p:tav tm="0">
                                          <p:val>
                                            <p:strVal val="#ppt_x"/>
                                          </p:val>
                                        </p:tav>
                                        <p:tav tm="100000">
                                          <p:val>
                                            <p:strVal val="#ppt_x"/>
                                          </p:val>
                                        </p:tav>
                                      </p:tavLst>
                                    </p:anim>
                                    <p:anim calcmode="lin" valueType="num">
                                      <p:cBhvr>
                                        <p:cTn id="143" dur="1000" fill="hold"/>
                                        <p:tgtEl>
                                          <p:spTgt spid="121"/>
                                        </p:tgtEl>
                                        <p:attrNameLst>
                                          <p:attrName>ppt_y</p:attrName>
                                        </p:attrNameLst>
                                      </p:cBhvr>
                                      <p:tavLst>
                                        <p:tav tm="0">
                                          <p:val>
                                            <p:strVal val="#ppt_y+.1"/>
                                          </p:val>
                                        </p:tav>
                                        <p:tav tm="100000">
                                          <p:val>
                                            <p:strVal val="#ppt_y"/>
                                          </p:val>
                                        </p:tav>
                                      </p:tavLst>
                                    </p:anim>
                                  </p:childTnLst>
                                </p:cTn>
                              </p:par>
                              <p:par>
                                <p:cTn id="144" presetID="42" presetClass="entr" presetSubtype="0" fill="hold" grpId="0" nodeType="withEffect">
                                  <p:stCondLst>
                                    <p:cond delay="0"/>
                                  </p:stCondLst>
                                  <p:childTnLst>
                                    <p:set>
                                      <p:cBhvr>
                                        <p:cTn id="145" dur="1" fill="hold">
                                          <p:stCondLst>
                                            <p:cond delay="0"/>
                                          </p:stCondLst>
                                        </p:cTn>
                                        <p:tgtEl>
                                          <p:spTgt spid="30"/>
                                        </p:tgtEl>
                                        <p:attrNameLst>
                                          <p:attrName>style.visibility</p:attrName>
                                        </p:attrNameLst>
                                      </p:cBhvr>
                                      <p:to>
                                        <p:strVal val="visible"/>
                                      </p:to>
                                    </p:set>
                                    <p:animEffect transition="in" filter="fade">
                                      <p:cBhvr>
                                        <p:cTn id="146" dur="1000"/>
                                        <p:tgtEl>
                                          <p:spTgt spid="30"/>
                                        </p:tgtEl>
                                      </p:cBhvr>
                                    </p:animEffect>
                                    <p:anim calcmode="lin" valueType="num">
                                      <p:cBhvr>
                                        <p:cTn id="147" dur="1000" fill="hold"/>
                                        <p:tgtEl>
                                          <p:spTgt spid="30"/>
                                        </p:tgtEl>
                                        <p:attrNameLst>
                                          <p:attrName>ppt_x</p:attrName>
                                        </p:attrNameLst>
                                      </p:cBhvr>
                                      <p:tavLst>
                                        <p:tav tm="0">
                                          <p:val>
                                            <p:strVal val="#ppt_x"/>
                                          </p:val>
                                        </p:tav>
                                        <p:tav tm="100000">
                                          <p:val>
                                            <p:strVal val="#ppt_x"/>
                                          </p:val>
                                        </p:tav>
                                      </p:tavLst>
                                    </p:anim>
                                    <p:anim calcmode="lin" valueType="num">
                                      <p:cBhvr>
                                        <p:cTn id="148" dur="1000" fill="hold"/>
                                        <p:tgtEl>
                                          <p:spTgt spid="30"/>
                                        </p:tgtEl>
                                        <p:attrNameLst>
                                          <p:attrName>ppt_y</p:attrName>
                                        </p:attrNameLst>
                                      </p:cBhvr>
                                      <p:tavLst>
                                        <p:tav tm="0">
                                          <p:val>
                                            <p:strVal val="#ppt_y+.1"/>
                                          </p:val>
                                        </p:tav>
                                        <p:tav tm="100000">
                                          <p:val>
                                            <p:strVal val="#ppt_y"/>
                                          </p:val>
                                        </p:tav>
                                      </p:tavLst>
                                    </p:anim>
                                  </p:childTnLst>
                                </p:cTn>
                              </p:par>
                              <p:par>
                                <p:cTn id="149" presetID="42" presetClass="entr" presetSubtype="0" fill="hold" grpId="0" nodeType="withEffect">
                                  <p:stCondLst>
                                    <p:cond delay="0"/>
                                  </p:stCondLst>
                                  <p:childTnLst>
                                    <p:set>
                                      <p:cBhvr>
                                        <p:cTn id="150" dur="1" fill="hold">
                                          <p:stCondLst>
                                            <p:cond delay="0"/>
                                          </p:stCondLst>
                                        </p:cTn>
                                        <p:tgtEl>
                                          <p:spTgt spid="113"/>
                                        </p:tgtEl>
                                        <p:attrNameLst>
                                          <p:attrName>style.visibility</p:attrName>
                                        </p:attrNameLst>
                                      </p:cBhvr>
                                      <p:to>
                                        <p:strVal val="visible"/>
                                      </p:to>
                                    </p:set>
                                    <p:animEffect transition="in" filter="fade">
                                      <p:cBhvr>
                                        <p:cTn id="151" dur="1000"/>
                                        <p:tgtEl>
                                          <p:spTgt spid="113"/>
                                        </p:tgtEl>
                                      </p:cBhvr>
                                    </p:animEffect>
                                    <p:anim calcmode="lin" valueType="num">
                                      <p:cBhvr>
                                        <p:cTn id="152" dur="1000" fill="hold"/>
                                        <p:tgtEl>
                                          <p:spTgt spid="113"/>
                                        </p:tgtEl>
                                        <p:attrNameLst>
                                          <p:attrName>ppt_x</p:attrName>
                                        </p:attrNameLst>
                                      </p:cBhvr>
                                      <p:tavLst>
                                        <p:tav tm="0">
                                          <p:val>
                                            <p:strVal val="#ppt_x"/>
                                          </p:val>
                                        </p:tav>
                                        <p:tav tm="100000">
                                          <p:val>
                                            <p:strVal val="#ppt_x"/>
                                          </p:val>
                                        </p:tav>
                                      </p:tavLst>
                                    </p:anim>
                                    <p:anim calcmode="lin" valueType="num">
                                      <p:cBhvr>
                                        <p:cTn id="153" dur="1000" fill="hold"/>
                                        <p:tgtEl>
                                          <p:spTgt spid="113"/>
                                        </p:tgtEl>
                                        <p:attrNameLst>
                                          <p:attrName>ppt_y</p:attrName>
                                        </p:attrNameLst>
                                      </p:cBhvr>
                                      <p:tavLst>
                                        <p:tav tm="0">
                                          <p:val>
                                            <p:strVal val="#ppt_y+.1"/>
                                          </p:val>
                                        </p:tav>
                                        <p:tav tm="100000">
                                          <p:val>
                                            <p:strVal val="#ppt_y"/>
                                          </p:val>
                                        </p:tav>
                                      </p:tavLst>
                                    </p:anim>
                                  </p:childTnLst>
                                </p:cTn>
                              </p:par>
                            </p:childTnLst>
                          </p:cTn>
                        </p:par>
                        <p:par>
                          <p:cTn id="154" fill="hold">
                            <p:stCondLst>
                              <p:cond delay="9500"/>
                            </p:stCondLst>
                            <p:childTnLst>
                              <p:par>
                                <p:cTn id="155" presetID="47" presetClass="entr" presetSubtype="0" fill="hold" grpId="0" nodeType="afterEffect">
                                  <p:stCondLst>
                                    <p:cond delay="0"/>
                                  </p:stCondLst>
                                  <p:childTnLst>
                                    <p:set>
                                      <p:cBhvr>
                                        <p:cTn id="156" dur="1" fill="hold">
                                          <p:stCondLst>
                                            <p:cond delay="0"/>
                                          </p:stCondLst>
                                        </p:cTn>
                                        <p:tgtEl>
                                          <p:spTgt spid="87"/>
                                        </p:tgtEl>
                                        <p:attrNameLst>
                                          <p:attrName>style.visibility</p:attrName>
                                        </p:attrNameLst>
                                      </p:cBhvr>
                                      <p:to>
                                        <p:strVal val="visible"/>
                                      </p:to>
                                    </p:set>
                                    <p:animEffect transition="in" filter="fade">
                                      <p:cBhvr>
                                        <p:cTn id="157" dur="1000"/>
                                        <p:tgtEl>
                                          <p:spTgt spid="87"/>
                                        </p:tgtEl>
                                      </p:cBhvr>
                                    </p:animEffect>
                                    <p:anim calcmode="lin" valueType="num">
                                      <p:cBhvr>
                                        <p:cTn id="158" dur="1000" fill="hold"/>
                                        <p:tgtEl>
                                          <p:spTgt spid="87"/>
                                        </p:tgtEl>
                                        <p:attrNameLst>
                                          <p:attrName>ppt_x</p:attrName>
                                        </p:attrNameLst>
                                      </p:cBhvr>
                                      <p:tavLst>
                                        <p:tav tm="0">
                                          <p:val>
                                            <p:strVal val="#ppt_x"/>
                                          </p:val>
                                        </p:tav>
                                        <p:tav tm="100000">
                                          <p:val>
                                            <p:strVal val="#ppt_x"/>
                                          </p:val>
                                        </p:tav>
                                      </p:tavLst>
                                    </p:anim>
                                    <p:anim calcmode="lin" valueType="num">
                                      <p:cBhvr>
                                        <p:cTn id="159" dur="1000" fill="hold"/>
                                        <p:tgtEl>
                                          <p:spTgt spid="87"/>
                                        </p:tgtEl>
                                        <p:attrNameLst>
                                          <p:attrName>ppt_y</p:attrName>
                                        </p:attrNameLst>
                                      </p:cBhvr>
                                      <p:tavLst>
                                        <p:tav tm="0">
                                          <p:val>
                                            <p:strVal val="#ppt_y-.1"/>
                                          </p:val>
                                        </p:tav>
                                        <p:tav tm="100000">
                                          <p:val>
                                            <p:strVal val="#ppt_y"/>
                                          </p:val>
                                        </p:tav>
                                      </p:tavLst>
                                    </p:anim>
                                  </p:childTnLst>
                                </p:cTn>
                              </p:par>
                              <p:par>
                                <p:cTn id="160" presetID="47" presetClass="entr" presetSubtype="0" fill="hold" grpId="0" nodeType="withEffect">
                                  <p:stCondLst>
                                    <p:cond delay="0"/>
                                  </p:stCondLst>
                                  <p:childTnLst>
                                    <p:set>
                                      <p:cBhvr>
                                        <p:cTn id="161" dur="1" fill="hold">
                                          <p:stCondLst>
                                            <p:cond delay="0"/>
                                          </p:stCondLst>
                                        </p:cTn>
                                        <p:tgtEl>
                                          <p:spTgt spid="122"/>
                                        </p:tgtEl>
                                        <p:attrNameLst>
                                          <p:attrName>style.visibility</p:attrName>
                                        </p:attrNameLst>
                                      </p:cBhvr>
                                      <p:to>
                                        <p:strVal val="visible"/>
                                      </p:to>
                                    </p:set>
                                    <p:animEffect transition="in" filter="fade">
                                      <p:cBhvr>
                                        <p:cTn id="162" dur="1000"/>
                                        <p:tgtEl>
                                          <p:spTgt spid="122"/>
                                        </p:tgtEl>
                                      </p:cBhvr>
                                    </p:animEffect>
                                    <p:anim calcmode="lin" valueType="num">
                                      <p:cBhvr>
                                        <p:cTn id="163" dur="1000" fill="hold"/>
                                        <p:tgtEl>
                                          <p:spTgt spid="122"/>
                                        </p:tgtEl>
                                        <p:attrNameLst>
                                          <p:attrName>ppt_x</p:attrName>
                                        </p:attrNameLst>
                                      </p:cBhvr>
                                      <p:tavLst>
                                        <p:tav tm="0">
                                          <p:val>
                                            <p:strVal val="#ppt_x"/>
                                          </p:val>
                                        </p:tav>
                                        <p:tav tm="100000">
                                          <p:val>
                                            <p:strVal val="#ppt_x"/>
                                          </p:val>
                                        </p:tav>
                                      </p:tavLst>
                                    </p:anim>
                                    <p:anim calcmode="lin" valueType="num">
                                      <p:cBhvr>
                                        <p:cTn id="164" dur="1000" fill="hold"/>
                                        <p:tgtEl>
                                          <p:spTgt spid="122"/>
                                        </p:tgtEl>
                                        <p:attrNameLst>
                                          <p:attrName>ppt_y</p:attrName>
                                        </p:attrNameLst>
                                      </p:cBhvr>
                                      <p:tavLst>
                                        <p:tav tm="0">
                                          <p:val>
                                            <p:strVal val="#ppt_y-.1"/>
                                          </p:val>
                                        </p:tav>
                                        <p:tav tm="100000">
                                          <p:val>
                                            <p:strVal val="#ppt_y"/>
                                          </p:val>
                                        </p:tav>
                                      </p:tavLst>
                                    </p:anim>
                                  </p:childTnLst>
                                </p:cTn>
                              </p:par>
                              <p:par>
                                <p:cTn id="165" presetID="47" presetClass="entr" presetSubtype="0" fill="hold" grpId="0" nodeType="withEffect">
                                  <p:stCondLst>
                                    <p:cond delay="0"/>
                                  </p:stCondLst>
                                  <p:childTnLst>
                                    <p:set>
                                      <p:cBhvr>
                                        <p:cTn id="166" dur="1" fill="hold">
                                          <p:stCondLst>
                                            <p:cond delay="0"/>
                                          </p:stCondLst>
                                        </p:cTn>
                                        <p:tgtEl>
                                          <p:spTgt spid="32"/>
                                        </p:tgtEl>
                                        <p:attrNameLst>
                                          <p:attrName>style.visibility</p:attrName>
                                        </p:attrNameLst>
                                      </p:cBhvr>
                                      <p:to>
                                        <p:strVal val="visible"/>
                                      </p:to>
                                    </p:set>
                                    <p:animEffect transition="in" filter="fade">
                                      <p:cBhvr>
                                        <p:cTn id="167" dur="1000"/>
                                        <p:tgtEl>
                                          <p:spTgt spid="32"/>
                                        </p:tgtEl>
                                      </p:cBhvr>
                                    </p:animEffect>
                                    <p:anim calcmode="lin" valueType="num">
                                      <p:cBhvr>
                                        <p:cTn id="168" dur="1000" fill="hold"/>
                                        <p:tgtEl>
                                          <p:spTgt spid="32"/>
                                        </p:tgtEl>
                                        <p:attrNameLst>
                                          <p:attrName>ppt_x</p:attrName>
                                        </p:attrNameLst>
                                      </p:cBhvr>
                                      <p:tavLst>
                                        <p:tav tm="0">
                                          <p:val>
                                            <p:strVal val="#ppt_x"/>
                                          </p:val>
                                        </p:tav>
                                        <p:tav tm="100000">
                                          <p:val>
                                            <p:strVal val="#ppt_x"/>
                                          </p:val>
                                        </p:tav>
                                      </p:tavLst>
                                    </p:anim>
                                    <p:anim calcmode="lin" valueType="num">
                                      <p:cBhvr>
                                        <p:cTn id="169" dur="1000" fill="hold"/>
                                        <p:tgtEl>
                                          <p:spTgt spid="32"/>
                                        </p:tgtEl>
                                        <p:attrNameLst>
                                          <p:attrName>ppt_y</p:attrName>
                                        </p:attrNameLst>
                                      </p:cBhvr>
                                      <p:tavLst>
                                        <p:tav tm="0">
                                          <p:val>
                                            <p:strVal val="#ppt_y-.1"/>
                                          </p:val>
                                        </p:tav>
                                        <p:tav tm="100000">
                                          <p:val>
                                            <p:strVal val="#ppt_y"/>
                                          </p:val>
                                        </p:tav>
                                      </p:tavLst>
                                    </p:anim>
                                  </p:childTnLst>
                                </p:cTn>
                              </p:par>
                              <p:par>
                                <p:cTn id="170" presetID="47" presetClass="entr" presetSubtype="0" fill="hold" grpId="0" nodeType="withEffect">
                                  <p:stCondLst>
                                    <p:cond delay="0"/>
                                  </p:stCondLst>
                                  <p:childTnLst>
                                    <p:set>
                                      <p:cBhvr>
                                        <p:cTn id="171" dur="1" fill="hold">
                                          <p:stCondLst>
                                            <p:cond delay="0"/>
                                          </p:stCondLst>
                                        </p:cTn>
                                        <p:tgtEl>
                                          <p:spTgt spid="112"/>
                                        </p:tgtEl>
                                        <p:attrNameLst>
                                          <p:attrName>style.visibility</p:attrName>
                                        </p:attrNameLst>
                                      </p:cBhvr>
                                      <p:to>
                                        <p:strVal val="visible"/>
                                      </p:to>
                                    </p:set>
                                    <p:animEffect transition="in" filter="fade">
                                      <p:cBhvr>
                                        <p:cTn id="172" dur="1000"/>
                                        <p:tgtEl>
                                          <p:spTgt spid="112"/>
                                        </p:tgtEl>
                                      </p:cBhvr>
                                    </p:animEffect>
                                    <p:anim calcmode="lin" valueType="num">
                                      <p:cBhvr>
                                        <p:cTn id="173" dur="1000" fill="hold"/>
                                        <p:tgtEl>
                                          <p:spTgt spid="112"/>
                                        </p:tgtEl>
                                        <p:attrNameLst>
                                          <p:attrName>ppt_x</p:attrName>
                                        </p:attrNameLst>
                                      </p:cBhvr>
                                      <p:tavLst>
                                        <p:tav tm="0">
                                          <p:val>
                                            <p:strVal val="#ppt_x"/>
                                          </p:val>
                                        </p:tav>
                                        <p:tav tm="100000">
                                          <p:val>
                                            <p:strVal val="#ppt_x"/>
                                          </p:val>
                                        </p:tav>
                                      </p:tavLst>
                                    </p:anim>
                                    <p:anim calcmode="lin" valueType="num">
                                      <p:cBhvr>
                                        <p:cTn id="174" dur="1000" fill="hold"/>
                                        <p:tgtEl>
                                          <p:spTgt spid="112"/>
                                        </p:tgtEl>
                                        <p:attrNameLst>
                                          <p:attrName>ppt_y</p:attrName>
                                        </p:attrNameLst>
                                      </p:cBhvr>
                                      <p:tavLst>
                                        <p:tav tm="0">
                                          <p:val>
                                            <p:strVal val="#ppt_y-.1"/>
                                          </p:val>
                                        </p:tav>
                                        <p:tav tm="100000">
                                          <p:val>
                                            <p:strVal val="#ppt_y"/>
                                          </p:val>
                                        </p:tav>
                                      </p:tavLst>
                                    </p:anim>
                                  </p:childTnLst>
                                </p:cTn>
                              </p:par>
                            </p:childTnLst>
                          </p:cTn>
                        </p:par>
                        <p:par>
                          <p:cTn id="175" fill="hold">
                            <p:stCondLst>
                              <p:cond delay="10500"/>
                            </p:stCondLst>
                            <p:childTnLst>
                              <p:par>
                                <p:cTn id="176" presetID="47" presetClass="entr" presetSubtype="0" fill="hold" grpId="0" nodeType="afterEffect">
                                  <p:stCondLst>
                                    <p:cond delay="0"/>
                                  </p:stCondLst>
                                  <p:childTnLst>
                                    <p:set>
                                      <p:cBhvr>
                                        <p:cTn id="177" dur="1" fill="hold">
                                          <p:stCondLst>
                                            <p:cond delay="0"/>
                                          </p:stCondLst>
                                        </p:cTn>
                                        <p:tgtEl>
                                          <p:spTgt spid="89"/>
                                        </p:tgtEl>
                                        <p:attrNameLst>
                                          <p:attrName>style.visibility</p:attrName>
                                        </p:attrNameLst>
                                      </p:cBhvr>
                                      <p:to>
                                        <p:strVal val="visible"/>
                                      </p:to>
                                    </p:set>
                                    <p:animEffect transition="in" filter="fade">
                                      <p:cBhvr>
                                        <p:cTn id="178" dur="1000"/>
                                        <p:tgtEl>
                                          <p:spTgt spid="89"/>
                                        </p:tgtEl>
                                      </p:cBhvr>
                                    </p:animEffect>
                                    <p:anim calcmode="lin" valueType="num">
                                      <p:cBhvr>
                                        <p:cTn id="179" dur="1000" fill="hold"/>
                                        <p:tgtEl>
                                          <p:spTgt spid="89"/>
                                        </p:tgtEl>
                                        <p:attrNameLst>
                                          <p:attrName>ppt_x</p:attrName>
                                        </p:attrNameLst>
                                      </p:cBhvr>
                                      <p:tavLst>
                                        <p:tav tm="0">
                                          <p:val>
                                            <p:strVal val="#ppt_x"/>
                                          </p:val>
                                        </p:tav>
                                        <p:tav tm="100000">
                                          <p:val>
                                            <p:strVal val="#ppt_x"/>
                                          </p:val>
                                        </p:tav>
                                      </p:tavLst>
                                    </p:anim>
                                    <p:anim calcmode="lin" valueType="num">
                                      <p:cBhvr>
                                        <p:cTn id="180" dur="1000" fill="hold"/>
                                        <p:tgtEl>
                                          <p:spTgt spid="89"/>
                                        </p:tgtEl>
                                        <p:attrNameLst>
                                          <p:attrName>ppt_y</p:attrName>
                                        </p:attrNameLst>
                                      </p:cBhvr>
                                      <p:tavLst>
                                        <p:tav tm="0">
                                          <p:val>
                                            <p:strVal val="#ppt_y-.1"/>
                                          </p:val>
                                        </p:tav>
                                        <p:tav tm="100000">
                                          <p:val>
                                            <p:strVal val="#ppt_y"/>
                                          </p:val>
                                        </p:tav>
                                      </p:tavLst>
                                    </p:anim>
                                  </p:childTnLst>
                                </p:cTn>
                              </p:par>
                              <p:par>
                                <p:cTn id="181" presetID="47" presetClass="entr" presetSubtype="0" fill="hold" grpId="0" nodeType="withEffect">
                                  <p:stCondLst>
                                    <p:cond delay="0"/>
                                  </p:stCondLst>
                                  <p:childTnLst>
                                    <p:set>
                                      <p:cBhvr>
                                        <p:cTn id="182" dur="1" fill="hold">
                                          <p:stCondLst>
                                            <p:cond delay="0"/>
                                          </p:stCondLst>
                                        </p:cTn>
                                        <p:tgtEl>
                                          <p:spTgt spid="123"/>
                                        </p:tgtEl>
                                        <p:attrNameLst>
                                          <p:attrName>style.visibility</p:attrName>
                                        </p:attrNameLst>
                                      </p:cBhvr>
                                      <p:to>
                                        <p:strVal val="visible"/>
                                      </p:to>
                                    </p:set>
                                    <p:animEffect transition="in" filter="fade">
                                      <p:cBhvr>
                                        <p:cTn id="183" dur="1000"/>
                                        <p:tgtEl>
                                          <p:spTgt spid="123"/>
                                        </p:tgtEl>
                                      </p:cBhvr>
                                    </p:animEffect>
                                    <p:anim calcmode="lin" valueType="num">
                                      <p:cBhvr>
                                        <p:cTn id="184" dur="1000" fill="hold"/>
                                        <p:tgtEl>
                                          <p:spTgt spid="123"/>
                                        </p:tgtEl>
                                        <p:attrNameLst>
                                          <p:attrName>ppt_x</p:attrName>
                                        </p:attrNameLst>
                                      </p:cBhvr>
                                      <p:tavLst>
                                        <p:tav tm="0">
                                          <p:val>
                                            <p:strVal val="#ppt_x"/>
                                          </p:val>
                                        </p:tav>
                                        <p:tav tm="100000">
                                          <p:val>
                                            <p:strVal val="#ppt_x"/>
                                          </p:val>
                                        </p:tav>
                                      </p:tavLst>
                                    </p:anim>
                                    <p:anim calcmode="lin" valueType="num">
                                      <p:cBhvr>
                                        <p:cTn id="185" dur="1000" fill="hold"/>
                                        <p:tgtEl>
                                          <p:spTgt spid="123"/>
                                        </p:tgtEl>
                                        <p:attrNameLst>
                                          <p:attrName>ppt_y</p:attrName>
                                        </p:attrNameLst>
                                      </p:cBhvr>
                                      <p:tavLst>
                                        <p:tav tm="0">
                                          <p:val>
                                            <p:strVal val="#ppt_y-.1"/>
                                          </p:val>
                                        </p:tav>
                                        <p:tav tm="100000">
                                          <p:val>
                                            <p:strVal val="#ppt_y"/>
                                          </p:val>
                                        </p:tav>
                                      </p:tavLst>
                                    </p:anim>
                                  </p:childTnLst>
                                </p:cTn>
                              </p:par>
                              <p:par>
                                <p:cTn id="186" presetID="47" presetClass="entr" presetSubtype="0" fill="hold" grpId="0" nodeType="withEffect">
                                  <p:stCondLst>
                                    <p:cond delay="0"/>
                                  </p:stCondLst>
                                  <p:childTnLst>
                                    <p:set>
                                      <p:cBhvr>
                                        <p:cTn id="187" dur="1" fill="hold">
                                          <p:stCondLst>
                                            <p:cond delay="0"/>
                                          </p:stCondLst>
                                        </p:cTn>
                                        <p:tgtEl>
                                          <p:spTgt spid="34"/>
                                        </p:tgtEl>
                                        <p:attrNameLst>
                                          <p:attrName>style.visibility</p:attrName>
                                        </p:attrNameLst>
                                      </p:cBhvr>
                                      <p:to>
                                        <p:strVal val="visible"/>
                                      </p:to>
                                    </p:set>
                                    <p:animEffect transition="in" filter="fade">
                                      <p:cBhvr>
                                        <p:cTn id="188" dur="1000"/>
                                        <p:tgtEl>
                                          <p:spTgt spid="34"/>
                                        </p:tgtEl>
                                      </p:cBhvr>
                                    </p:animEffect>
                                    <p:anim calcmode="lin" valueType="num">
                                      <p:cBhvr>
                                        <p:cTn id="189" dur="1000" fill="hold"/>
                                        <p:tgtEl>
                                          <p:spTgt spid="34"/>
                                        </p:tgtEl>
                                        <p:attrNameLst>
                                          <p:attrName>ppt_x</p:attrName>
                                        </p:attrNameLst>
                                      </p:cBhvr>
                                      <p:tavLst>
                                        <p:tav tm="0">
                                          <p:val>
                                            <p:strVal val="#ppt_x"/>
                                          </p:val>
                                        </p:tav>
                                        <p:tav tm="100000">
                                          <p:val>
                                            <p:strVal val="#ppt_x"/>
                                          </p:val>
                                        </p:tav>
                                      </p:tavLst>
                                    </p:anim>
                                    <p:anim calcmode="lin" valueType="num">
                                      <p:cBhvr>
                                        <p:cTn id="190" dur="1000" fill="hold"/>
                                        <p:tgtEl>
                                          <p:spTgt spid="34"/>
                                        </p:tgtEl>
                                        <p:attrNameLst>
                                          <p:attrName>ppt_y</p:attrName>
                                        </p:attrNameLst>
                                      </p:cBhvr>
                                      <p:tavLst>
                                        <p:tav tm="0">
                                          <p:val>
                                            <p:strVal val="#ppt_y-.1"/>
                                          </p:val>
                                        </p:tav>
                                        <p:tav tm="100000">
                                          <p:val>
                                            <p:strVal val="#ppt_y"/>
                                          </p:val>
                                        </p:tav>
                                      </p:tavLst>
                                    </p:anim>
                                  </p:childTnLst>
                                </p:cTn>
                              </p:par>
                              <p:par>
                                <p:cTn id="191" presetID="47" presetClass="entr" presetSubtype="0" fill="hold" grpId="0" nodeType="withEffect">
                                  <p:stCondLst>
                                    <p:cond delay="0"/>
                                  </p:stCondLst>
                                  <p:childTnLst>
                                    <p:set>
                                      <p:cBhvr>
                                        <p:cTn id="192" dur="1" fill="hold">
                                          <p:stCondLst>
                                            <p:cond delay="0"/>
                                          </p:stCondLst>
                                        </p:cTn>
                                        <p:tgtEl>
                                          <p:spTgt spid="111"/>
                                        </p:tgtEl>
                                        <p:attrNameLst>
                                          <p:attrName>style.visibility</p:attrName>
                                        </p:attrNameLst>
                                      </p:cBhvr>
                                      <p:to>
                                        <p:strVal val="visible"/>
                                      </p:to>
                                    </p:set>
                                    <p:animEffect transition="in" filter="fade">
                                      <p:cBhvr>
                                        <p:cTn id="193" dur="1000"/>
                                        <p:tgtEl>
                                          <p:spTgt spid="111"/>
                                        </p:tgtEl>
                                      </p:cBhvr>
                                    </p:animEffect>
                                    <p:anim calcmode="lin" valueType="num">
                                      <p:cBhvr>
                                        <p:cTn id="194" dur="1000" fill="hold"/>
                                        <p:tgtEl>
                                          <p:spTgt spid="111"/>
                                        </p:tgtEl>
                                        <p:attrNameLst>
                                          <p:attrName>ppt_x</p:attrName>
                                        </p:attrNameLst>
                                      </p:cBhvr>
                                      <p:tavLst>
                                        <p:tav tm="0">
                                          <p:val>
                                            <p:strVal val="#ppt_x"/>
                                          </p:val>
                                        </p:tav>
                                        <p:tav tm="100000">
                                          <p:val>
                                            <p:strVal val="#ppt_x"/>
                                          </p:val>
                                        </p:tav>
                                      </p:tavLst>
                                    </p:anim>
                                    <p:anim calcmode="lin" valueType="num">
                                      <p:cBhvr>
                                        <p:cTn id="195" dur="1000" fill="hold"/>
                                        <p:tgtEl>
                                          <p:spTgt spid="1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87" grpId="0" animBg="1"/>
      <p:bldP spid="85" grpId="0" animBg="1"/>
      <p:bldP spid="83" grpId="0" animBg="1"/>
      <p:bldP spid="81" grpId="0" animBg="1"/>
      <p:bldP spid="80" grpId="0" animBg="1"/>
      <p:bldP spid="79" grpId="0" animBg="1"/>
      <p:bldP spid="78" grpId="0" animBg="1"/>
      <p:bldP spid="20" grpId="0" animBg="1"/>
      <p:bldP spid="22" grpId="0" animBg="1"/>
      <p:bldP spid="24" grpId="0" animBg="1"/>
      <p:bldP spid="26" grpId="0" animBg="1"/>
      <p:bldP spid="28" grpId="0" animBg="1"/>
      <p:bldP spid="30" grpId="0" animBg="1"/>
      <p:bldP spid="32" grpId="0" animBg="1"/>
      <p:bldP spid="34" grpId="0" animBg="1"/>
      <p:bldP spid="93" grpId="0"/>
      <p:bldP spid="95" grpId="0"/>
      <p:bldP spid="107" grpId="0"/>
      <p:bldP spid="108" grpId="0"/>
      <p:bldP spid="109" grpId="0"/>
      <p:bldP spid="110" grpId="0"/>
      <p:bldP spid="111" grpId="0"/>
      <p:bldP spid="112" grpId="0"/>
      <p:bldP spid="113" grpId="0"/>
      <p:bldP spid="114" grpId="0"/>
      <p:bldP spid="116" grpId="0"/>
      <p:bldP spid="117" grpId="0"/>
      <p:bldP spid="118" grpId="0"/>
      <p:bldP spid="119" grpId="0"/>
      <p:bldP spid="120" grpId="0"/>
      <p:bldP spid="121" grpId="0"/>
      <p:bldP spid="122" grpId="0"/>
      <p:bldP spid="123" grpId="0"/>
      <p:bldP spid="106" grpId="0" animBg="1"/>
      <p:bldP spid="124" grpId="0"/>
      <p:bldP spid="12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EAE650D-65B4-4F06-8E8F-A5FFC6A6289F}"/>
              </a:ext>
            </a:extLst>
          </p:cNvPr>
          <p:cNvSpPr/>
          <p:nvPr/>
        </p:nvSpPr>
        <p:spPr>
          <a:xfrm>
            <a:off x="0" y="838200"/>
            <a:ext cx="2286000" cy="5638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94DAE677-4CA6-44D5-9027-C93875E485F8}"/>
              </a:ext>
            </a:extLst>
          </p:cNvPr>
          <p:cNvSpPr/>
          <p:nvPr/>
        </p:nvSpPr>
        <p:spPr>
          <a:xfrm flipH="1">
            <a:off x="3767328" y="3337560"/>
            <a:ext cx="3657600" cy="301752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5589043E-8204-48DC-B70F-ABE7A992805C}"/>
              </a:ext>
            </a:extLst>
          </p:cNvPr>
          <p:cNvSpPr/>
          <p:nvPr/>
        </p:nvSpPr>
        <p:spPr>
          <a:xfrm>
            <a:off x="7805928" y="3337560"/>
            <a:ext cx="4206240" cy="3017520"/>
          </a:xfrm>
          <a:prstGeom prst="rect">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792CB961-5C94-4164-9C30-00A20586EF35}"/>
              </a:ext>
            </a:extLst>
          </p:cNvPr>
          <p:cNvSpPr/>
          <p:nvPr/>
        </p:nvSpPr>
        <p:spPr>
          <a:xfrm>
            <a:off x="7924800" y="3429000"/>
            <a:ext cx="4206240" cy="3017520"/>
          </a:xfrm>
          <a:prstGeom prst="rect">
            <a:avLst/>
          </a:prstGeom>
          <a:blipFill>
            <a:blip r:embed="rId4"/>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A5B517E2-B490-4290-845F-75E0B7C04214}"/>
              </a:ext>
            </a:extLst>
          </p:cNvPr>
          <p:cNvSpPr/>
          <p:nvPr/>
        </p:nvSpPr>
        <p:spPr>
          <a:xfrm>
            <a:off x="3886200" y="3429000"/>
            <a:ext cx="3657600" cy="3017520"/>
          </a:xfrm>
          <a:prstGeom prst="rect">
            <a:avLst/>
          </a:prstGeom>
          <a:blipFill>
            <a:blip r:embed="rId5"/>
            <a:stretch>
              <a:fillRect/>
            </a:stretch>
          </a:blip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FDA6970B-E148-48B2-84FE-41213820E1AE}"/>
              </a:ext>
            </a:extLst>
          </p:cNvPr>
          <p:cNvSpPr>
            <a:spLocks noChangeAspect="1"/>
          </p:cNvSpPr>
          <p:nvPr/>
        </p:nvSpPr>
        <p:spPr>
          <a:xfrm>
            <a:off x="1127760" y="3657600"/>
            <a:ext cx="2377440" cy="2377440"/>
          </a:xfrm>
          <a:prstGeom prst="ellipse">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7750B53-FCCF-4961-B439-3D79AA54FD12}"/>
              </a:ext>
            </a:extLst>
          </p:cNvPr>
          <p:cNvSpPr txBox="1"/>
          <p:nvPr/>
        </p:nvSpPr>
        <p:spPr>
          <a:xfrm>
            <a:off x="2895600" y="724892"/>
            <a:ext cx="9116568" cy="2813078"/>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pP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ullamco laboris nisi ut aliquip ex</a:t>
            </a:r>
          </a:p>
          <a:p>
            <a:r>
              <a:rPr lang="en-US" sz="1400" dirty="0">
                <a:solidFill>
                  <a:srgbClr val="4C4F54"/>
                </a:solidFill>
                <a:latin typeface="Candara" panose="020E0502030303020204" pitchFamily="34" charset="0"/>
              </a:rPr>
              <a:t> </a:t>
            </a:r>
            <a:br>
              <a:rPr lang="en-US" sz="1400" dirty="0">
                <a:solidFill>
                  <a:srgbClr val="4C4F54"/>
                </a:solidFill>
                <a:latin typeface="Candara" panose="020E0502030303020204" pitchFamily="34" charset="0"/>
              </a:rPr>
            </a:b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endParaRPr lang="en-US" sz="1400" dirty="0">
              <a:solidFill>
                <a:schemeClr val="bg1"/>
              </a:solidFill>
              <a:latin typeface="Candara" panose="020E0502030303020204" pitchFamily="34" charset="0"/>
            </a:endParaRPr>
          </a:p>
          <a:p>
            <a:endParaRPr lang="en-US" dirty="0">
              <a:solidFill>
                <a:schemeClr val="bg1"/>
              </a:solidFill>
            </a:endParaRPr>
          </a:p>
        </p:txBody>
      </p:sp>
      <p:sp>
        <p:nvSpPr>
          <p:cNvPr id="12" name="TextBox 11">
            <a:extLst>
              <a:ext uri="{FF2B5EF4-FFF2-40B4-BE49-F238E27FC236}">
                <a16:creationId xmlns:a16="http://schemas.microsoft.com/office/drawing/2014/main" id="{7F588BEF-0F67-4300-85DD-8CB2E3BE8098}"/>
              </a:ext>
            </a:extLst>
          </p:cNvPr>
          <p:cNvSpPr txBox="1"/>
          <p:nvPr/>
        </p:nvSpPr>
        <p:spPr>
          <a:xfrm>
            <a:off x="1485803" y="4646699"/>
            <a:ext cx="1673655" cy="1021818"/>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3" name="Freeform 101">
            <a:extLst>
              <a:ext uri="{FF2B5EF4-FFF2-40B4-BE49-F238E27FC236}">
                <a16:creationId xmlns:a16="http://schemas.microsoft.com/office/drawing/2014/main" id="{5F61AFE6-6E2D-4746-AAFC-BC2A67BE888E}"/>
              </a:ext>
            </a:extLst>
          </p:cNvPr>
          <p:cNvSpPr>
            <a:spLocks noChangeAspect="1" noEditPoints="1"/>
          </p:cNvSpPr>
          <p:nvPr/>
        </p:nvSpPr>
        <p:spPr bwMode="auto">
          <a:xfrm>
            <a:off x="1999488" y="3991114"/>
            <a:ext cx="548640" cy="50758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3327234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1000"/>
                                        <p:tgtEl>
                                          <p:spTgt spid="11"/>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left)">
                                      <p:cBhvr>
                                        <p:cTn id="11" dur="1000"/>
                                        <p:tgtEl>
                                          <p:spTgt spid="2"/>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 calcmode="lin" valueType="num">
                                      <p:cBhvr>
                                        <p:cTn id="15" dur="1000" fill="hold"/>
                                        <p:tgtEl>
                                          <p:spTgt spid="10"/>
                                        </p:tgtEl>
                                        <p:attrNameLst>
                                          <p:attrName>ppt_w</p:attrName>
                                        </p:attrNameLst>
                                      </p:cBhvr>
                                      <p:tavLst>
                                        <p:tav tm="0">
                                          <p:val>
                                            <p:fltVal val="0"/>
                                          </p:val>
                                        </p:tav>
                                        <p:tav tm="100000">
                                          <p:val>
                                            <p:strVal val="#ppt_w"/>
                                          </p:val>
                                        </p:tav>
                                      </p:tavLst>
                                    </p:anim>
                                    <p:anim calcmode="lin" valueType="num">
                                      <p:cBhvr>
                                        <p:cTn id="16" dur="1000" fill="hold"/>
                                        <p:tgtEl>
                                          <p:spTgt spid="10"/>
                                        </p:tgtEl>
                                        <p:attrNameLst>
                                          <p:attrName>ppt_h</p:attrName>
                                        </p:attrNameLst>
                                      </p:cBhvr>
                                      <p:tavLst>
                                        <p:tav tm="0">
                                          <p:val>
                                            <p:fltVal val="0"/>
                                          </p:val>
                                        </p:tav>
                                        <p:tav tm="100000">
                                          <p:val>
                                            <p:strVal val="#ppt_h"/>
                                          </p:val>
                                        </p:tav>
                                      </p:tavLst>
                                    </p:anim>
                                    <p:animEffect transition="in" filter="fade">
                                      <p:cBhvr>
                                        <p:cTn id="17" dur="1000"/>
                                        <p:tgtEl>
                                          <p:spTgt spid="10"/>
                                        </p:tgtEl>
                                      </p:cBhvr>
                                    </p:animEffect>
                                  </p:childTnLst>
                                </p:cTn>
                              </p:par>
                              <p:par>
                                <p:cTn id="18" presetID="53" presetClass="entr" presetSubtype="16"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 calcmode="lin" valueType="num">
                                      <p:cBhvr>
                                        <p:cTn id="20" dur="1000" fill="hold"/>
                                        <p:tgtEl>
                                          <p:spTgt spid="13"/>
                                        </p:tgtEl>
                                        <p:attrNameLst>
                                          <p:attrName>ppt_w</p:attrName>
                                        </p:attrNameLst>
                                      </p:cBhvr>
                                      <p:tavLst>
                                        <p:tav tm="0">
                                          <p:val>
                                            <p:fltVal val="0"/>
                                          </p:val>
                                        </p:tav>
                                        <p:tav tm="100000">
                                          <p:val>
                                            <p:strVal val="#ppt_w"/>
                                          </p:val>
                                        </p:tav>
                                      </p:tavLst>
                                    </p:anim>
                                    <p:anim calcmode="lin" valueType="num">
                                      <p:cBhvr>
                                        <p:cTn id="21" dur="1000" fill="hold"/>
                                        <p:tgtEl>
                                          <p:spTgt spid="13"/>
                                        </p:tgtEl>
                                        <p:attrNameLst>
                                          <p:attrName>ppt_h</p:attrName>
                                        </p:attrNameLst>
                                      </p:cBhvr>
                                      <p:tavLst>
                                        <p:tav tm="0">
                                          <p:val>
                                            <p:fltVal val="0"/>
                                          </p:val>
                                        </p:tav>
                                        <p:tav tm="100000">
                                          <p:val>
                                            <p:strVal val="#ppt_h"/>
                                          </p:val>
                                        </p:tav>
                                      </p:tavLst>
                                    </p:anim>
                                    <p:animEffect transition="in" filter="fade">
                                      <p:cBhvr>
                                        <p:cTn id="22" dur="1000"/>
                                        <p:tgtEl>
                                          <p:spTgt spid="13"/>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p:cTn id="25" dur="1000" fill="hold"/>
                                        <p:tgtEl>
                                          <p:spTgt spid="12"/>
                                        </p:tgtEl>
                                        <p:attrNameLst>
                                          <p:attrName>ppt_w</p:attrName>
                                        </p:attrNameLst>
                                      </p:cBhvr>
                                      <p:tavLst>
                                        <p:tav tm="0">
                                          <p:val>
                                            <p:fltVal val="0"/>
                                          </p:val>
                                        </p:tav>
                                        <p:tav tm="100000">
                                          <p:val>
                                            <p:strVal val="#ppt_w"/>
                                          </p:val>
                                        </p:tav>
                                      </p:tavLst>
                                    </p:anim>
                                    <p:anim calcmode="lin" valueType="num">
                                      <p:cBhvr>
                                        <p:cTn id="26" dur="1000" fill="hold"/>
                                        <p:tgtEl>
                                          <p:spTgt spid="12"/>
                                        </p:tgtEl>
                                        <p:attrNameLst>
                                          <p:attrName>ppt_h</p:attrName>
                                        </p:attrNameLst>
                                      </p:cBhvr>
                                      <p:tavLst>
                                        <p:tav tm="0">
                                          <p:val>
                                            <p:fltVal val="0"/>
                                          </p:val>
                                        </p:tav>
                                        <p:tav tm="100000">
                                          <p:val>
                                            <p:strVal val="#ppt_h"/>
                                          </p:val>
                                        </p:tav>
                                      </p:tavLst>
                                    </p:anim>
                                    <p:animEffect transition="in" filter="fade">
                                      <p:cBhvr>
                                        <p:cTn id="27" dur="1000"/>
                                        <p:tgtEl>
                                          <p:spTgt spid="12"/>
                                        </p:tgtEl>
                                      </p:cBhvr>
                                    </p:animEffect>
                                  </p:childTnLst>
                                </p:cTn>
                              </p:par>
                            </p:childTnLst>
                          </p:cTn>
                        </p:par>
                        <p:par>
                          <p:cTn id="28" fill="hold">
                            <p:stCondLst>
                              <p:cond delay="3000"/>
                            </p:stCondLst>
                            <p:childTnLst>
                              <p:par>
                                <p:cTn id="29" presetID="47" presetClass="entr" presetSubtype="0" fill="hold" grpId="0" nodeType="afterEffect">
                                  <p:stCondLst>
                                    <p:cond delay="0"/>
                                  </p:stCondLst>
                                  <p:childTnLst>
                                    <p:set>
                                      <p:cBhvr>
                                        <p:cTn id="30" dur="1" fill="hold">
                                          <p:stCondLst>
                                            <p:cond delay="0"/>
                                          </p:stCondLst>
                                        </p:cTn>
                                        <p:tgtEl>
                                          <p:spTgt spid="3"/>
                                        </p:tgtEl>
                                        <p:attrNameLst>
                                          <p:attrName>style.visibility</p:attrName>
                                        </p:attrNameLst>
                                      </p:cBhvr>
                                      <p:to>
                                        <p:strVal val="visible"/>
                                      </p:to>
                                    </p:set>
                                    <p:animEffect transition="in" filter="fade">
                                      <p:cBhvr>
                                        <p:cTn id="31" dur="1000"/>
                                        <p:tgtEl>
                                          <p:spTgt spid="3"/>
                                        </p:tgtEl>
                                      </p:cBhvr>
                                    </p:animEffect>
                                    <p:anim calcmode="lin" valueType="num">
                                      <p:cBhvr>
                                        <p:cTn id="32" dur="1000" fill="hold"/>
                                        <p:tgtEl>
                                          <p:spTgt spid="3"/>
                                        </p:tgtEl>
                                        <p:attrNameLst>
                                          <p:attrName>ppt_x</p:attrName>
                                        </p:attrNameLst>
                                      </p:cBhvr>
                                      <p:tavLst>
                                        <p:tav tm="0">
                                          <p:val>
                                            <p:strVal val="#ppt_x"/>
                                          </p:val>
                                        </p:tav>
                                        <p:tav tm="100000">
                                          <p:val>
                                            <p:strVal val="#ppt_x"/>
                                          </p:val>
                                        </p:tav>
                                      </p:tavLst>
                                    </p:anim>
                                    <p:anim calcmode="lin" valueType="num">
                                      <p:cBhvr>
                                        <p:cTn id="33" dur="1000" fill="hold"/>
                                        <p:tgtEl>
                                          <p:spTgt spid="3"/>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9"/>
                                        </p:tgtEl>
                                        <p:attrNameLst>
                                          <p:attrName>style.visibility</p:attrName>
                                        </p:attrNameLst>
                                      </p:cBhvr>
                                      <p:to>
                                        <p:strVal val="visible"/>
                                      </p:to>
                                    </p:set>
                                    <p:animEffect transition="in" filter="fade">
                                      <p:cBhvr>
                                        <p:cTn id="36" dur="1000"/>
                                        <p:tgtEl>
                                          <p:spTgt spid="9"/>
                                        </p:tgtEl>
                                      </p:cBhvr>
                                    </p:animEffect>
                                    <p:anim calcmode="lin" valueType="num">
                                      <p:cBhvr>
                                        <p:cTn id="37" dur="1000" fill="hold"/>
                                        <p:tgtEl>
                                          <p:spTgt spid="9"/>
                                        </p:tgtEl>
                                        <p:attrNameLst>
                                          <p:attrName>ppt_x</p:attrName>
                                        </p:attrNameLst>
                                      </p:cBhvr>
                                      <p:tavLst>
                                        <p:tav tm="0">
                                          <p:val>
                                            <p:strVal val="#ppt_x"/>
                                          </p:val>
                                        </p:tav>
                                        <p:tav tm="100000">
                                          <p:val>
                                            <p:strVal val="#ppt_x"/>
                                          </p:val>
                                        </p:tav>
                                      </p:tavLst>
                                    </p:anim>
                                    <p:anim calcmode="lin" valueType="num">
                                      <p:cBhvr>
                                        <p:cTn id="38" dur="1000" fill="hold"/>
                                        <p:tgtEl>
                                          <p:spTgt spid="9"/>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47" presetClass="entr" presetSubtype="0" fill="hold" grpId="0" nodeType="after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0"/>
                                        <p:tgtEl>
                                          <p:spTgt spid="4"/>
                                        </p:tgtEl>
                                      </p:cBhvr>
                                    </p:animEffect>
                                    <p:anim calcmode="lin" valueType="num">
                                      <p:cBhvr>
                                        <p:cTn id="43" dur="1000" fill="hold"/>
                                        <p:tgtEl>
                                          <p:spTgt spid="4"/>
                                        </p:tgtEl>
                                        <p:attrNameLst>
                                          <p:attrName>ppt_x</p:attrName>
                                        </p:attrNameLst>
                                      </p:cBhvr>
                                      <p:tavLst>
                                        <p:tav tm="0">
                                          <p:val>
                                            <p:strVal val="#ppt_x"/>
                                          </p:val>
                                        </p:tav>
                                        <p:tav tm="100000">
                                          <p:val>
                                            <p:strVal val="#ppt_x"/>
                                          </p:val>
                                        </p:tav>
                                      </p:tavLst>
                                    </p:anim>
                                    <p:anim calcmode="lin" valueType="num">
                                      <p:cBhvr>
                                        <p:cTn id="44" dur="1000" fill="hold"/>
                                        <p:tgtEl>
                                          <p:spTgt spid="4"/>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fade">
                                      <p:cBhvr>
                                        <p:cTn id="47" dur="1000"/>
                                        <p:tgtEl>
                                          <p:spTgt spid="8"/>
                                        </p:tgtEl>
                                      </p:cBhvr>
                                    </p:animEffect>
                                    <p:anim calcmode="lin" valueType="num">
                                      <p:cBhvr>
                                        <p:cTn id="48" dur="1000" fill="hold"/>
                                        <p:tgtEl>
                                          <p:spTgt spid="8"/>
                                        </p:tgtEl>
                                        <p:attrNameLst>
                                          <p:attrName>ppt_x</p:attrName>
                                        </p:attrNameLst>
                                      </p:cBhvr>
                                      <p:tavLst>
                                        <p:tav tm="0">
                                          <p:val>
                                            <p:strVal val="#ppt_x"/>
                                          </p:val>
                                        </p:tav>
                                        <p:tav tm="100000">
                                          <p:val>
                                            <p:strVal val="#ppt_x"/>
                                          </p:val>
                                        </p:tav>
                                      </p:tavLst>
                                    </p:anim>
                                    <p:anim calcmode="lin" valueType="num">
                                      <p:cBhvr>
                                        <p:cTn id="49"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8" grpId="0" animBg="1"/>
      <p:bldP spid="9" grpId="0" animBg="1"/>
      <p:bldP spid="10" grpId="0" animBg="1"/>
      <p:bldP spid="11" grpId="0"/>
      <p:bldP spid="12" grpId="0"/>
      <p:bldP spid="13"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92FBF76C-5D75-4C41-B3B9-A8206A95097F}"/>
              </a:ext>
            </a:extLst>
          </p:cNvPr>
          <p:cNvGrpSpPr/>
          <p:nvPr/>
        </p:nvGrpSpPr>
        <p:grpSpPr>
          <a:xfrm>
            <a:off x="5463925" y="1676400"/>
            <a:ext cx="2078853" cy="1490190"/>
            <a:chOff x="5463925" y="1676400"/>
            <a:chExt cx="2078853" cy="1490190"/>
          </a:xfrm>
        </p:grpSpPr>
        <p:sp>
          <p:nvSpPr>
            <p:cNvPr id="12" name="Freeform: Shape 11">
              <a:extLst>
                <a:ext uri="{FF2B5EF4-FFF2-40B4-BE49-F238E27FC236}">
                  <a16:creationId xmlns:a16="http://schemas.microsoft.com/office/drawing/2014/main" id="{A1232D62-9929-4786-9994-13584FFB747D}"/>
                </a:ext>
              </a:extLst>
            </p:cNvPr>
            <p:cNvSpPr>
              <a:spLocks noChangeAspect="1"/>
            </p:cNvSpPr>
            <p:nvPr/>
          </p:nvSpPr>
          <p:spPr>
            <a:xfrm>
              <a:off x="5463925" y="1676400"/>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857FE09F-EBB5-4C08-80CE-B98B90C8D45C}"/>
                </a:ext>
              </a:extLst>
            </p:cNvPr>
            <p:cNvSpPr>
              <a:spLocks noChangeAspect="1"/>
            </p:cNvSpPr>
            <p:nvPr/>
          </p:nvSpPr>
          <p:spPr>
            <a:xfrm>
              <a:off x="6042661" y="1760877"/>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A</a:t>
              </a:r>
            </a:p>
          </p:txBody>
        </p:sp>
      </p:grpSp>
      <p:grpSp>
        <p:nvGrpSpPr>
          <p:cNvPr id="32" name="Group 31">
            <a:extLst>
              <a:ext uri="{FF2B5EF4-FFF2-40B4-BE49-F238E27FC236}">
                <a16:creationId xmlns:a16="http://schemas.microsoft.com/office/drawing/2014/main" id="{B644EEE9-A63F-4D6D-AA20-A8A97C1C6C6B}"/>
              </a:ext>
            </a:extLst>
          </p:cNvPr>
          <p:cNvGrpSpPr/>
          <p:nvPr/>
        </p:nvGrpSpPr>
        <p:grpSpPr>
          <a:xfrm>
            <a:off x="7044213" y="3179436"/>
            <a:ext cx="1490187" cy="2078857"/>
            <a:chOff x="7044213" y="3179436"/>
            <a:chExt cx="1490187" cy="2078857"/>
          </a:xfrm>
        </p:grpSpPr>
        <p:sp>
          <p:nvSpPr>
            <p:cNvPr id="9" name="Freeform: Shape 8">
              <a:extLst>
                <a:ext uri="{FF2B5EF4-FFF2-40B4-BE49-F238E27FC236}">
                  <a16:creationId xmlns:a16="http://schemas.microsoft.com/office/drawing/2014/main" id="{202C1115-B53C-4F00-9648-3A0CD5B3E6FB}"/>
                </a:ext>
              </a:extLst>
            </p:cNvPr>
            <p:cNvSpPr>
              <a:spLocks noChangeAspect="1"/>
            </p:cNvSpPr>
            <p:nvPr/>
          </p:nvSpPr>
          <p:spPr>
            <a:xfrm rot="5340000">
              <a:off x="6749878" y="347377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3C1C993-31F9-416D-8188-8F16C78BEC80}"/>
                </a:ext>
              </a:extLst>
            </p:cNvPr>
            <p:cNvSpPr>
              <a:spLocks noChangeAspect="1"/>
            </p:cNvSpPr>
            <p:nvPr/>
          </p:nvSpPr>
          <p:spPr>
            <a:xfrm>
              <a:off x="8025386" y="3758184"/>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B</a:t>
              </a:r>
            </a:p>
          </p:txBody>
        </p:sp>
      </p:grpSp>
      <p:grpSp>
        <p:nvGrpSpPr>
          <p:cNvPr id="33" name="Group 32">
            <a:extLst>
              <a:ext uri="{FF2B5EF4-FFF2-40B4-BE49-F238E27FC236}">
                <a16:creationId xmlns:a16="http://schemas.microsoft.com/office/drawing/2014/main" id="{5F81D133-0567-4BAC-B8A5-39A628877CD2}"/>
              </a:ext>
            </a:extLst>
          </p:cNvPr>
          <p:cNvGrpSpPr/>
          <p:nvPr/>
        </p:nvGrpSpPr>
        <p:grpSpPr>
          <a:xfrm>
            <a:off x="4953814" y="4756192"/>
            <a:ext cx="2078853" cy="1490190"/>
            <a:chOff x="4953814" y="4756192"/>
            <a:chExt cx="2078853" cy="1490190"/>
          </a:xfrm>
        </p:grpSpPr>
        <p:sp>
          <p:nvSpPr>
            <p:cNvPr id="10" name="Freeform: Shape 9">
              <a:extLst>
                <a:ext uri="{FF2B5EF4-FFF2-40B4-BE49-F238E27FC236}">
                  <a16:creationId xmlns:a16="http://schemas.microsoft.com/office/drawing/2014/main" id="{29038482-DC70-4F3F-96F2-ABB556071F6B}"/>
                </a:ext>
              </a:extLst>
            </p:cNvPr>
            <p:cNvSpPr>
              <a:spLocks noChangeAspect="1"/>
            </p:cNvSpPr>
            <p:nvPr/>
          </p:nvSpPr>
          <p:spPr>
            <a:xfrm rot="10800000">
              <a:off x="4953814" y="4756192"/>
              <a:ext cx="2078853" cy="1490190"/>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E8910126-21F5-4C4A-84DD-7CDF7E258B6F}"/>
                </a:ext>
              </a:extLst>
            </p:cNvPr>
            <p:cNvSpPr>
              <a:spLocks noChangeAspect="1"/>
            </p:cNvSpPr>
            <p:nvPr/>
          </p:nvSpPr>
          <p:spPr>
            <a:xfrm>
              <a:off x="6031994" y="5733288"/>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C</a:t>
              </a:r>
            </a:p>
          </p:txBody>
        </p:sp>
      </p:grpSp>
      <p:grpSp>
        <p:nvGrpSpPr>
          <p:cNvPr id="34" name="Group 33">
            <a:extLst>
              <a:ext uri="{FF2B5EF4-FFF2-40B4-BE49-F238E27FC236}">
                <a16:creationId xmlns:a16="http://schemas.microsoft.com/office/drawing/2014/main" id="{DB93893D-FC76-4C09-899A-5629CFD9BC4C}"/>
              </a:ext>
            </a:extLst>
          </p:cNvPr>
          <p:cNvGrpSpPr/>
          <p:nvPr/>
        </p:nvGrpSpPr>
        <p:grpSpPr>
          <a:xfrm>
            <a:off x="3962400" y="2653676"/>
            <a:ext cx="1490187" cy="2078857"/>
            <a:chOff x="3962400" y="2653676"/>
            <a:chExt cx="1490187" cy="2078857"/>
          </a:xfrm>
        </p:grpSpPr>
        <p:sp>
          <p:nvSpPr>
            <p:cNvPr id="11" name="Freeform: Shape 10">
              <a:extLst>
                <a:ext uri="{FF2B5EF4-FFF2-40B4-BE49-F238E27FC236}">
                  <a16:creationId xmlns:a16="http://schemas.microsoft.com/office/drawing/2014/main" id="{B1EACC8A-BFDF-4CD8-A5A7-7E48111A850F}"/>
                </a:ext>
              </a:extLst>
            </p:cNvPr>
            <p:cNvSpPr>
              <a:spLocks noChangeAspect="1"/>
            </p:cNvSpPr>
            <p:nvPr/>
          </p:nvSpPr>
          <p:spPr>
            <a:xfrm rot="16200000">
              <a:off x="3668065" y="2948011"/>
              <a:ext cx="2078857" cy="1490187"/>
            </a:xfrm>
            <a:custGeom>
              <a:avLst/>
              <a:gdLst>
                <a:gd name="connsiteX0" fmla="*/ 957549 w 2527726"/>
                <a:gd name="connsiteY0" fmla="*/ 0 h 1811954"/>
                <a:gd name="connsiteX1" fmla="*/ 1323309 w 2527726"/>
                <a:gd name="connsiteY1" fmla="*/ 365760 h 1811954"/>
                <a:gd name="connsiteX2" fmla="*/ 1294566 w 2527726"/>
                <a:gd name="connsiteY2" fmla="*/ 508131 h 1811954"/>
                <a:gd name="connsiteX3" fmla="*/ 1281107 w 2527726"/>
                <a:gd name="connsiteY3" fmla="*/ 532927 h 1811954"/>
                <a:gd name="connsiteX4" fmla="*/ 1282176 w 2527726"/>
                <a:gd name="connsiteY4" fmla="*/ 534000 h 1811954"/>
                <a:gd name="connsiteX5" fmla="*/ 1278579 w 2527726"/>
                <a:gd name="connsiteY5" fmla="*/ 537585 h 1811954"/>
                <a:gd name="connsiteX6" fmla="*/ 1272384 w 2527726"/>
                <a:gd name="connsiteY6" fmla="*/ 548998 h 1811954"/>
                <a:gd name="connsiteX7" fmla="*/ 2527726 w 2527726"/>
                <a:gd name="connsiteY7" fmla="*/ 1804340 h 1811954"/>
                <a:gd name="connsiteX8" fmla="*/ 1869334 w 2527726"/>
                <a:gd name="connsiteY8" fmla="*/ 1792526 h 1811954"/>
                <a:gd name="connsiteX9" fmla="*/ 945938 w 2527726"/>
                <a:gd name="connsiteY9" fmla="*/ 869131 h 1811954"/>
                <a:gd name="connsiteX10" fmla="*/ 0 w 2527726"/>
                <a:gd name="connsiteY10" fmla="*/ 1811954 h 1811954"/>
                <a:gd name="connsiteX11" fmla="*/ 11794 w 2527726"/>
                <a:gd name="connsiteY11" fmla="*/ 1154685 h 1811954"/>
                <a:gd name="connsiteX12" fmla="*/ 634558 w 2527726"/>
                <a:gd name="connsiteY12" fmla="*/ 533971 h 1811954"/>
                <a:gd name="connsiteX13" fmla="*/ 620532 w 2527726"/>
                <a:gd name="connsiteY13" fmla="*/ 508130 h 1811954"/>
                <a:gd name="connsiteX14" fmla="*/ 591789 w 2527726"/>
                <a:gd name="connsiteY14" fmla="*/ 365760 h 1811954"/>
                <a:gd name="connsiteX15" fmla="*/ 957549 w 2527726"/>
                <a:gd name="connsiteY15" fmla="*/ 0 h 181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27726" h="1811954">
                  <a:moveTo>
                    <a:pt x="957549" y="0"/>
                  </a:moveTo>
                  <a:cubicBezTo>
                    <a:pt x="1159553" y="0"/>
                    <a:pt x="1323309" y="163756"/>
                    <a:pt x="1323309" y="365760"/>
                  </a:cubicBezTo>
                  <a:cubicBezTo>
                    <a:pt x="1323309" y="416261"/>
                    <a:pt x="1313074" y="464372"/>
                    <a:pt x="1294566" y="508131"/>
                  </a:cubicBezTo>
                  <a:lnTo>
                    <a:pt x="1281107" y="532927"/>
                  </a:lnTo>
                  <a:lnTo>
                    <a:pt x="1282176" y="534000"/>
                  </a:lnTo>
                  <a:lnTo>
                    <a:pt x="1278579" y="537585"/>
                  </a:lnTo>
                  <a:lnTo>
                    <a:pt x="1272384" y="548998"/>
                  </a:lnTo>
                  <a:lnTo>
                    <a:pt x="2527726" y="1804340"/>
                  </a:lnTo>
                  <a:lnTo>
                    <a:pt x="1869334" y="1792526"/>
                  </a:lnTo>
                  <a:lnTo>
                    <a:pt x="945938" y="869131"/>
                  </a:lnTo>
                  <a:lnTo>
                    <a:pt x="0" y="1811954"/>
                  </a:lnTo>
                  <a:lnTo>
                    <a:pt x="11794" y="1154685"/>
                  </a:lnTo>
                  <a:lnTo>
                    <a:pt x="634558" y="533971"/>
                  </a:lnTo>
                  <a:lnTo>
                    <a:pt x="620532" y="508130"/>
                  </a:lnTo>
                  <a:cubicBezTo>
                    <a:pt x="602024" y="464371"/>
                    <a:pt x="591789" y="416261"/>
                    <a:pt x="591789" y="365760"/>
                  </a:cubicBezTo>
                  <a:cubicBezTo>
                    <a:pt x="591789" y="163756"/>
                    <a:pt x="755545" y="0"/>
                    <a:pt x="957549"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Oval 15">
              <a:extLst>
                <a:ext uri="{FF2B5EF4-FFF2-40B4-BE49-F238E27FC236}">
                  <a16:creationId xmlns:a16="http://schemas.microsoft.com/office/drawing/2014/main" id="{B03B8058-2530-43F6-9D8E-6E6FB017A95B}"/>
                </a:ext>
              </a:extLst>
            </p:cNvPr>
            <p:cNvSpPr>
              <a:spLocks noChangeAspect="1"/>
            </p:cNvSpPr>
            <p:nvPr/>
          </p:nvSpPr>
          <p:spPr>
            <a:xfrm>
              <a:off x="4038602" y="3739896"/>
              <a:ext cx="411480" cy="411480"/>
            </a:xfrm>
            <a:prstGeom prst="ellipse">
              <a:avLst/>
            </a:prstGeom>
            <a:noFill/>
            <a:ln>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schemeClr val="bg1"/>
                  </a:solidFill>
                  <a:latin typeface="Bernard MT Condensed" panose="02050806060905020404" pitchFamily="18" charset="0"/>
                </a:rPr>
                <a:t>D</a:t>
              </a:r>
            </a:p>
          </p:txBody>
        </p:sp>
      </p:grpSp>
      <p:grpSp>
        <p:nvGrpSpPr>
          <p:cNvPr id="4" name="Group 3">
            <a:extLst>
              <a:ext uri="{FF2B5EF4-FFF2-40B4-BE49-F238E27FC236}">
                <a16:creationId xmlns:a16="http://schemas.microsoft.com/office/drawing/2014/main" id="{83B58038-A684-4778-9F77-3E7777369F1E}"/>
              </a:ext>
            </a:extLst>
          </p:cNvPr>
          <p:cNvGrpSpPr>
            <a:grpSpLocks noChangeAspect="1"/>
          </p:cNvGrpSpPr>
          <p:nvPr/>
        </p:nvGrpSpPr>
        <p:grpSpPr>
          <a:xfrm>
            <a:off x="5334001" y="3031236"/>
            <a:ext cx="1828800" cy="1828800"/>
            <a:chOff x="5273038" y="3122676"/>
            <a:chExt cx="1645920" cy="1645920"/>
          </a:xfrm>
        </p:grpSpPr>
        <p:sp>
          <p:nvSpPr>
            <p:cNvPr id="21" name="Freeform: Shape 20">
              <a:extLst>
                <a:ext uri="{FF2B5EF4-FFF2-40B4-BE49-F238E27FC236}">
                  <a16:creationId xmlns:a16="http://schemas.microsoft.com/office/drawing/2014/main" id="{B6EA1C1E-30F3-4246-9C92-F35BF86CAF02}"/>
                </a:ext>
              </a:extLst>
            </p:cNvPr>
            <p:cNvSpPr>
              <a:spLocks noChangeAspect="1"/>
            </p:cNvSpPr>
            <p:nvPr/>
          </p:nvSpPr>
          <p:spPr>
            <a:xfrm rot="18900000">
              <a:off x="5376387" y="3237257"/>
              <a:ext cx="1417320" cy="1417320"/>
            </a:xfrm>
            <a:custGeom>
              <a:avLst/>
              <a:gdLst>
                <a:gd name="connsiteX0" fmla="*/ 1417320 w 1417320"/>
                <a:gd name="connsiteY0" fmla="*/ 0 h 1417320"/>
                <a:gd name="connsiteX1" fmla="*/ 1417320 w 1417320"/>
                <a:gd name="connsiteY1" fmla="*/ 1417320 h 1417320"/>
                <a:gd name="connsiteX2" fmla="*/ 0 w 1417320"/>
                <a:gd name="connsiteY2" fmla="*/ 1417320 h 1417320"/>
                <a:gd name="connsiteX3" fmla="*/ 0 w 1417320"/>
                <a:gd name="connsiteY3" fmla="*/ 0 h 1417320"/>
              </a:gdLst>
              <a:ahLst/>
              <a:cxnLst>
                <a:cxn ang="0">
                  <a:pos x="connsiteX0" y="connsiteY0"/>
                </a:cxn>
                <a:cxn ang="0">
                  <a:pos x="connsiteX1" y="connsiteY1"/>
                </a:cxn>
                <a:cxn ang="0">
                  <a:pos x="connsiteX2" y="connsiteY2"/>
                </a:cxn>
                <a:cxn ang="0">
                  <a:pos x="connsiteX3" y="connsiteY3"/>
                </a:cxn>
              </a:cxnLst>
              <a:rect l="l" t="t" r="r" b="b"/>
              <a:pathLst>
                <a:path w="1417320" h="1417320">
                  <a:moveTo>
                    <a:pt x="1417320" y="0"/>
                  </a:moveTo>
                  <a:lnTo>
                    <a:pt x="1417320" y="1417320"/>
                  </a:lnTo>
                  <a:lnTo>
                    <a:pt x="0" y="14173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innerShdw blurRad="635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7A7E09D0-67BA-4280-9E26-5C3DBF78C107}"/>
                </a:ext>
              </a:extLst>
            </p:cNvPr>
            <p:cNvSpPr>
              <a:spLocks noChangeAspect="1"/>
            </p:cNvSpPr>
            <p:nvPr/>
          </p:nvSpPr>
          <p:spPr>
            <a:xfrm rot="18900000">
              <a:off x="5273038" y="3122676"/>
              <a:ext cx="1645920" cy="1645920"/>
            </a:xfrm>
            <a:custGeom>
              <a:avLst/>
              <a:gdLst>
                <a:gd name="connsiteX0" fmla="*/ 1523678 w 1645920"/>
                <a:gd name="connsiteY0" fmla="*/ 106755 h 1645920"/>
                <a:gd name="connsiteX1" fmla="*/ 106358 w 1645920"/>
                <a:gd name="connsiteY1" fmla="*/ 106755 h 1645920"/>
                <a:gd name="connsiteX2" fmla="*/ 106358 w 1645920"/>
                <a:gd name="connsiteY2" fmla="*/ 1524075 h 1645920"/>
                <a:gd name="connsiteX3" fmla="*/ 1523678 w 1645920"/>
                <a:gd name="connsiteY3" fmla="*/ 1524075 h 1645920"/>
                <a:gd name="connsiteX4" fmla="*/ 1645920 w 1645920"/>
                <a:gd name="connsiteY4" fmla="*/ 0 h 1645920"/>
                <a:gd name="connsiteX5" fmla="*/ 1645920 w 1645920"/>
                <a:gd name="connsiteY5" fmla="*/ 1645920 h 1645920"/>
                <a:gd name="connsiteX6" fmla="*/ 0 w 1645920"/>
                <a:gd name="connsiteY6" fmla="*/ 1645920 h 1645920"/>
                <a:gd name="connsiteX7" fmla="*/ 0 w 1645920"/>
                <a:gd name="connsiteY7" fmla="*/ 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5920" h="1645920">
                  <a:moveTo>
                    <a:pt x="1523678" y="106755"/>
                  </a:moveTo>
                  <a:lnTo>
                    <a:pt x="106358" y="106755"/>
                  </a:lnTo>
                  <a:lnTo>
                    <a:pt x="106358" y="1524075"/>
                  </a:lnTo>
                  <a:lnTo>
                    <a:pt x="1523678" y="1524075"/>
                  </a:lnTo>
                  <a:close/>
                  <a:moveTo>
                    <a:pt x="1645920" y="0"/>
                  </a:moveTo>
                  <a:lnTo>
                    <a:pt x="1645920" y="1645920"/>
                  </a:lnTo>
                  <a:lnTo>
                    <a:pt x="0" y="1645920"/>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TextBox 22">
            <a:extLst>
              <a:ext uri="{FF2B5EF4-FFF2-40B4-BE49-F238E27FC236}">
                <a16:creationId xmlns:a16="http://schemas.microsoft.com/office/drawing/2014/main" id="{1827B999-5558-4CE6-B3B3-961B041BADD0}"/>
              </a:ext>
            </a:extLst>
          </p:cNvPr>
          <p:cNvSpPr txBox="1"/>
          <p:nvPr/>
        </p:nvSpPr>
        <p:spPr>
          <a:xfrm>
            <a:off x="5411573" y="3602828"/>
            <a:ext cx="1673655" cy="1021818"/>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LOREM IPSUM DOLOR</a:t>
            </a: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a:t>
            </a:r>
          </a:p>
        </p:txBody>
      </p:sp>
      <p:sp>
        <p:nvSpPr>
          <p:cNvPr id="24" name="Freeform 101">
            <a:extLst>
              <a:ext uri="{FF2B5EF4-FFF2-40B4-BE49-F238E27FC236}">
                <a16:creationId xmlns:a16="http://schemas.microsoft.com/office/drawing/2014/main" id="{35E6C1C7-69DC-454C-A0C3-13B300C14CF5}"/>
              </a:ext>
            </a:extLst>
          </p:cNvPr>
          <p:cNvSpPr>
            <a:spLocks noChangeAspect="1" noEditPoints="1"/>
          </p:cNvSpPr>
          <p:nvPr/>
        </p:nvSpPr>
        <p:spPr bwMode="auto">
          <a:xfrm>
            <a:off x="5959961" y="3148436"/>
            <a:ext cx="494180" cy="45720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rgbClr val="3B3B3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 name="TextBox 24">
            <a:extLst>
              <a:ext uri="{FF2B5EF4-FFF2-40B4-BE49-F238E27FC236}">
                <a16:creationId xmlns:a16="http://schemas.microsoft.com/office/drawing/2014/main" id="{C15FD05F-839E-4224-89AD-7AC230129BA3}"/>
              </a:ext>
            </a:extLst>
          </p:cNvPr>
          <p:cNvSpPr txBox="1"/>
          <p:nvPr/>
        </p:nvSpPr>
        <p:spPr>
          <a:xfrm>
            <a:off x="387496" y="305067"/>
            <a:ext cx="55561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6" name="TextBox 25">
            <a:extLst>
              <a:ext uri="{FF2B5EF4-FFF2-40B4-BE49-F238E27FC236}">
                <a16:creationId xmlns:a16="http://schemas.microsoft.com/office/drawing/2014/main" id="{AC9CD130-DAA0-4DCE-885C-AB8E1A702819}"/>
              </a:ext>
            </a:extLst>
          </p:cNvPr>
          <p:cNvSpPr txBox="1"/>
          <p:nvPr/>
        </p:nvSpPr>
        <p:spPr>
          <a:xfrm>
            <a:off x="384048" y="1901041"/>
            <a:ext cx="3835390" cy="198515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B28E7A0F-7A5F-4EE9-8863-219EDCF91EED}"/>
              </a:ext>
            </a:extLst>
          </p:cNvPr>
          <p:cNvSpPr txBox="1"/>
          <p:nvPr/>
        </p:nvSpPr>
        <p:spPr>
          <a:xfrm>
            <a:off x="731262" y="5047488"/>
            <a:ext cx="4297680" cy="1400383"/>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8" name="TextBox 27">
            <a:extLst>
              <a:ext uri="{FF2B5EF4-FFF2-40B4-BE49-F238E27FC236}">
                <a16:creationId xmlns:a16="http://schemas.microsoft.com/office/drawing/2014/main" id="{E0F029C3-48A4-444D-A451-2BA42F1C75DD}"/>
              </a:ext>
            </a:extLst>
          </p:cNvPr>
          <p:cNvSpPr txBox="1"/>
          <p:nvPr/>
        </p:nvSpPr>
        <p:spPr>
          <a:xfrm>
            <a:off x="7406640" y="5048867"/>
            <a:ext cx="429768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9" name="TextBox 28">
            <a:extLst>
              <a:ext uri="{FF2B5EF4-FFF2-40B4-BE49-F238E27FC236}">
                <a16:creationId xmlns:a16="http://schemas.microsoft.com/office/drawing/2014/main" id="{BE8AE962-CF37-4565-AD3E-E823F80481BF}"/>
              </a:ext>
            </a:extLst>
          </p:cNvPr>
          <p:cNvSpPr txBox="1"/>
          <p:nvPr/>
        </p:nvSpPr>
        <p:spPr>
          <a:xfrm>
            <a:off x="8662381" y="3079066"/>
            <a:ext cx="3275476" cy="1769715"/>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B530C5DA-EAD2-4693-9D28-B75D25227D22}"/>
              </a:ext>
            </a:extLst>
          </p:cNvPr>
          <p:cNvSpPr txBox="1"/>
          <p:nvPr/>
        </p:nvSpPr>
        <p:spPr>
          <a:xfrm>
            <a:off x="7406640" y="1266425"/>
            <a:ext cx="4297483"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787237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1000"/>
                                        <p:tgtEl>
                                          <p:spTgt spid="25"/>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ipe(up)">
                                      <p:cBhvr>
                                        <p:cTn id="11" dur="2000"/>
                                        <p:tgtEl>
                                          <p:spTgt spid="26"/>
                                        </p:tgtEl>
                                      </p:cBhvr>
                                    </p:animEffect>
                                  </p:childTnLst>
                                </p:cTn>
                              </p:par>
                            </p:childTnLst>
                          </p:cTn>
                        </p:par>
                        <p:par>
                          <p:cTn id="12" fill="hold">
                            <p:stCondLst>
                              <p:cond delay="3000"/>
                            </p:stCondLst>
                            <p:childTnLst>
                              <p:par>
                                <p:cTn id="13" presetID="53" presetClass="entr" presetSubtype="16" fill="hold"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3500"/>
                            </p:stCondLst>
                            <p:childTnLst>
                              <p:par>
                                <p:cTn id="19" presetID="42" presetClass="entr" presetSubtype="0" fill="hold" grpId="0"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1000"/>
                                        <p:tgtEl>
                                          <p:spTgt spid="24"/>
                                        </p:tgtEl>
                                      </p:cBhvr>
                                    </p:animEffect>
                                    <p:anim calcmode="lin" valueType="num">
                                      <p:cBhvr>
                                        <p:cTn id="22" dur="1000" fill="hold"/>
                                        <p:tgtEl>
                                          <p:spTgt spid="24"/>
                                        </p:tgtEl>
                                        <p:attrNameLst>
                                          <p:attrName>ppt_x</p:attrName>
                                        </p:attrNameLst>
                                      </p:cBhvr>
                                      <p:tavLst>
                                        <p:tav tm="0">
                                          <p:val>
                                            <p:strVal val="#ppt_x"/>
                                          </p:val>
                                        </p:tav>
                                        <p:tav tm="100000">
                                          <p:val>
                                            <p:strVal val="#ppt_x"/>
                                          </p:val>
                                        </p:tav>
                                      </p:tavLst>
                                    </p:anim>
                                    <p:anim calcmode="lin" valueType="num">
                                      <p:cBhvr>
                                        <p:cTn id="23" dur="1000" fill="hold"/>
                                        <p:tgtEl>
                                          <p:spTgt spid="24"/>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1000" fill="hold"/>
                                        <p:tgtEl>
                                          <p:spTgt spid="23"/>
                                        </p:tgtEl>
                                        <p:attrNameLst>
                                          <p:attrName>ppt_y</p:attrName>
                                        </p:attrNameLst>
                                      </p:cBhvr>
                                      <p:tavLst>
                                        <p:tav tm="0">
                                          <p:val>
                                            <p:strVal val="#ppt_y+.1"/>
                                          </p:val>
                                        </p:tav>
                                        <p:tav tm="100000">
                                          <p:val>
                                            <p:strVal val="#ppt_y"/>
                                          </p:val>
                                        </p:tav>
                                      </p:tavLst>
                                    </p:anim>
                                  </p:childTnLst>
                                </p:cTn>
                              </p:par>
                            </p:childTnLst>
                          </p:cTn>
                        </p:par>
                        <p:par>
                          <p:cTn id="29" fill="hold">
                            <p:stCondLst>
                              <p:cond delay="4500"/>
                            </p:stCondLst>
                            <p:childTnLst>
                              <p:par>
                                <p:cTn id="30" presetID="31" presetClass="entr" presetSubtype="0" fill="hold" nodeType="afterEffect">
                                  <p:stCondLst>
                                    <p:cond delay="0"/>
                                  </p:stCondLst>
                                  <p:childTnLst>
                                    <p:set>
                                      <p:cBhvr>
                                        <p:cTn id="31" dur="1" fill="hold">
                                          <p:stCondLst>
                                            <p:cond delay="0"/>
                                          </p:stCondLst>
                                        </p:cTn>
                                        <p:tgtEl>
                                          <p:spTgt spid="31"/>
                                        </p:tgtEl>
                                        <p:attrNameLst>
                                          <p:attrName>style.visibility</p:attrName>
                                        </p:attrNameLst>
                                      </p:cBhvr>
                                      <p:to>
                                        <p:strVal val="visible"/>
                                      </p:to>
                                    </p:set>
                                    <p:anim calcmode="lin" valueType="num">
                                      <p:cBhvr>
                                        <p:cTn id="32" dur="1000" fill="hold"/>
                                        <p:tgtEl>
                                          <p:spTgt spid="31"/>
                                        </p:tgtEl>
                                        <p:attrNameLst>
                                          <p:attrName>ppt_w</p:attrName>
                                        </p:attrNameLst>
                                      </p:cBhvr>
                                      <p:tavLst>
                                        <p:tav tm="0">
                                          <p:val>
                                            <p:fltVal val="0"/>
                                          </p:val>
                                        </p:tav>
                                        <p:tav tm="100000">
                                          <p:val>
                                            <p:strVal val="#ppt_w"/>
                                          </p:val>
                                        </p:tav>
                                      </p:tavLst>
                                    </p:anim>
                                    <p:anim calcmode="lin" valueType="num">
                                      <p:cBhvr>
                                        <p:cTn id="33" dur="1000" fill="hold"/>
                                        <p:tgtEl>
                                          <p:spTgt spid="31"/>
                                        </p:tgtEl>
                                        <p:attrNameLst>
                                          <p:attrName>ppt_h</p:attrName>
                                        </p:attrNameLst>
                                      </p:cBhvr>
                                      <p:tavLst>
                                        <p:tav tm="0">
                                          <p:val>
                                            <p:fltVal val="0"/>
                                          </p:val>
                                        </p:tav>
                                        <p:tav tm="100000">
                                          <p:val>
                                            <p:strVal val="#ppt_h"/>
                                          </p:val>
                                        </p:tav>
                                      </p:tavLst>
                                    </p:anim>
                                    <p:anim calcmode="lin" valueType="num">
                                      <p:cBhvr>
                                        <p:cTn id="34" dur="1000" fill="hold"/>
                                        <p:tgtEl>
                                          <p:spTgt spid="31"/>
                                        </p:tgtEl>
                                        <p:attrNameLst>
                                          <p:attrName>style.rotation</p:attrName>
                                        </p:attrNameLst>
                                      </p:cBhvr>
                                      <p:tavLst>
                                        <p:tav tm="0">
                                          <p:val>
                                            <p:fltVal val="90"/>
                                          </p:val>
                                        </p:tav>
                                        <p:tav tm="100000">
                                          <p:val>
                                            <p:fltVal val="0"/>
                                          </p:val>
                                        </p:tav>
                                      </p:tavLst>
                                    </p:anim>
                                    <p:animEffect transition="in" filter="fade">
                                      <p:cBhvr>
                                        <p:cTn id="35" dur="1000"/>
                                        <p:tgtEl>
                                          <p:spTgt spid="31"/>
                                        </p:tgtEl>
                                      </p:cBhvr>
                                    </p:animEffect>
                                  </p:childTnLst>
                                </p:cTn>
                              </p:par>
                            </p:childTnLst>
                          </p:cTn>
                        </p:par>
                        <p:par>
                          <p:cTn id="36" fill="hold">
                            <p:stCondLst>
                              <p:cond delay="5500"/>
                            </p:stCondLst>
                            <p:childTnLst>
                              <p:par>
                                <p:cTn id="37" presetID="42" presetClass="entr" presetSubtype="0" fill="hold" grpId="0" nodeType="afterEffect">
                                  <p:stCondLst>
                                    <p:cond delay="0"/>
                                  </p:stCondLst>
                                  <p:childTnLst>
                                    <p:set>
                                      <p:cBhvr>
                                        <p:cTn id="38" dur="1" fill="hold">
                                          <p:stCondLst>
                                            <p:cond delay="0"/>
                                          </p:stCondLst>
                                        </p:cTn>
                                        <p:tgtEl>
                                          <p:spTgt spid="30"/>
                                        </p:tgtEl>
                                        <p:attrNameLst>
                                          <p:attrName>style.visibility</p:attrName>
                                        </p:attrNameLst>
                                      </p:cBhvr>
                                      <p:to>
                                        <p:strVal val="visible"/>
                                      </p:to>
                                    </p:set>
                                    <p:animEffect transition="in" filter="fade">
                                      <p:cBhvr>
                                        <p:cTn id="39" dur="1000"/>
                                        <p:tgtEl>
                                          <p:spTgt spid="30"/>
                                        </p:tgtEl>
                                      </p:cBhvr>
                                    </p:animEffect>
                                    <p:anim calcmode="lin" valueType="num">
                                      <p:cBhvr>
                                        <p:cTn id="40" dur="1000" fill="hold"/>
                                        <p:tgtEl>
                                          <p:spTgt spid="30"/>
                                        </p:tgtEl>
                                        <p:attrNameLst>
                                          <p:attrName>ppt_x</p:attrName>
                                        </p:attrNameLst>
                                      </p:cBhvr>
                                      <p:tavLst>
                                        <p:tav tm="0">
                                          <p:val>
                                            <p:strVal val="#ppt_x"/>
                                          </p:val>
                                        </p:tav>
                                        <p:tav tm="100000">
                                          <p:val>
                                            <p:strVal val="#ppt_x"/>
                                          </p:val>
                                        </p:tav>
                                      </p:tavLst>
                                    </p:anim>
                                    <p:anim calcmode="lin" valueType="num">
                                      <p:cBhvr>
                                        <p:cTn id="41" dur="1000" fill="hold"/>
                                        <p:tgtEl>
                                          <p:spTgt spid="30"/>
                                        </p:tgtEl>
                                        <p:attrNameLst>
                                          <p:attrName>ppt_y</p:attrName>
                                        </p:attrNameLst>
                                      </p:cBhvr>
                                      <p:tavLst>
                                        <p:tav tm="0">
                                          <p:val>
                                            <p:strVal val="#ppt_y+.1"/>
                                          </p:val>
                                        </p:tav>
                                        <p:tav tm="100000">
                                          <p:val>
                                            <p:strVal val="#ppt_y"/>
                                          </p:val>
                                        </p:tav>
                                      </p:tavLst>
                                    </p:anim>
                                  </p:childTnLst>
                                </p:cTn>
                              </p:par>
                            </p:childTnLst>
                          </p:cTn>
                        </p:par>
                        <p:par>
                          <p:cTn id="42" fill="hold">
                            <p:stCondLst>
                              <p:cond delay="6500"/>
                            </p:stCondLst>
                            <p:childTnLst>
                              <p:par>
                                <p:cTn id="43" presetID="31" presetClass="entr" presetSubtype="0" fill="hold" nodeType="afterEffect">
                                  <p:stCondLst>
                                    <p:cond delay="0"/>
                                  </p:stCondLst>
                                  <p:childTnLst>
                                    <p:set>
                                      <p:cBhvr>
                                        <p:cTn id="44" dur="1" fill="hold">
                                          <p:stCondLst>
                                            <p:cond delay="0"/>
                                          </p:stCondLst>
                                        </p:cTn>
                                        <p:tgtEl>
                                          <p:spTgt spid="32"/>
                                        </p:tgtEl>
                                        <p:attrNameLst>
                                          <p:attrName>style.visibility</p:attrName>
                                        </p:attrNameLst>
                                      </p:cBhvr>
                                      <p:to>
                                        <p:strVal val="visible"/>
                                      </p:to>
                                    </p:set>
                                    <p:anim calcmode="lin" valueType="num">
                                      <p:cBhvr>
                                        <p:cTn id="45" dur="1000" fill="hold"/>
                                        <p:tgtEl>
                                          <p:spTgt spid="32"/>
                                        </p:tgtEl>
                                        <p:attrNameLst>
                                          <p:attrName>ppt_w</p:attrName>
                                        </p:attrNameLst>
                                      </p:cBhvr>
                                      <p:tavLst>
                                        <p:tav tm="0">
                                          <p:val>
                                            <p:fltVal val="0"/>
                                          </p:val>
                                        </p:tav>
                                        <p:tav tm="100000">
                                          <p:val>
                                            <p:strVal val="#ppt_w"/>
                                          </p:val>
                                        </p:tav>
                                      </p:tavLst>
                                    </p:anim>
                                    <p:anim calcmode="lin" valueType="num">
                                      <p:cBhvr>
                                        <p:cTn id="46" dur="1000" fill="hold"/>
                                        <p:tgtEl>
                                          <p:spTgt spid="32"/>
                                        </p:tgtEl>
                                        <p:attrNameLst>
                                          <p:attrName>ppt_h</p:attrName>
                                        </p:attrNameLst>
                                      </p:cBhvr>
                                      <p:tavLst>
                                        <p:tav tm="0">
                                          <p:val>
                                            <p:fltVal val="0"/>
                                          </p:val>
                                        </p:tav>
                                        <p:tav tm="100000">
                                          <p:val>
                                            <p:strVal val="#ppt_h"/>
                                          </p:val>
                                        </p:tav>
                                      </p:tavLst>
                                    </p:anim>
                                    <p:anim calcmode="lin" valueType="num">
                                      <p:cBhvr>
                                        <p:cTn id="47" dur="1000" fill="hold"/>
                                        <p:tgtEl>
                                          <p:spTgt spid="32"/>
                                        </p:tgtEl>
                                        <p:attrNameLst>
                                          <p:attrName>style.rotation</p:attrName>
                                        </p:attrNameLst>
                                      </p:cBhvr>
                                      <p:tavLst>
                                        <p:tav tm="0">
                                          <p:val>
                                            <p:fltVal val="90"/>
                                          </p:val>
                                        </p:tav>
                                        <p:tav tm="100000">
                                          <p:val>
                                            <p:fltVal val="0"/>
                                          </p:val>
                                        </p:tav>
                                      </p:tavLst>
                                    </p:anim>
                                    <p:animEffect transition="in" filter="fade">
                                      <p:cBhvr>
                                        <p:cTn id="48" dur="1000"/>
                                        <p:tgtEl>
                                          <p:spTgt spid="32"/>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29"/>
                                        </p:tgtEl>
                                        <p:attrNameLst>
                                          <p:attrName>style.visibility</p:attrName>
                                        </p:attrNameLst>
                                      </p:cBhvr>
                                      <p:to>
                                        <p:strVal val="visible"/>
                                      </p:to>
                                    </p:set>
                                    <p:animEffect transition="in" filter="fade">
                                      <p:cBhvr>
                                        <p:cTn id="52" dur="1000"/>
                                        <p:tgtEl>
                                          <p:spTgt spid="29"/>
                                        </p:tgtEl>
                                      </p:cBhvr>
                                    </p:animEffect>
                                    <p:anim calcmode="lin" valueType="num">
                                      <p:cBhvr>
                                        <p:cTn id="53" dur="1000" fill="hold"/>
                                        <p:tgtEl>
                                          <p:spTgt spid="29"/>
                                        </p:tgtEl>
                                        <p:attrNameLst>
                                          <p:attrName>ppt_x</p:attrName>
                                        </p:attrNameLst>
                                      </p:cBhvr>
                                      <p:tavLst>
                                        <p:tav tm="0">
                                          <p:val>
                                            <p:strVal val="#ppt_x"/>
                                          </p:val>
                                        </p:tav>
                                        <p:tav tm="100000">
                                          <p:val>
                                            <p:strVal val="#ppt_x"/>
                                          </p:val>
                                        </p:tav>
                                      </p:tavLst>
                                    </p:anim>
                                    <p:anim calcmode="lin" valueType="num">
                                      <p:cBhvr>
                                        <p:cTn id="54" dur="1000" fill="hold"/>
                                        <p:tgtEl>
                                          <p:spTgt spid="29"/>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31" presetClass="entr" presetSubtype="0" fill="hold" nodeType="afterEffect">
                                  <p:stCondLst>
                                    <p:cond delay="0"/>
                                  </p:stCondLst>
                                  <p:childTnLst>
                                    <p:set>
                                      <p:cBhvr>
                                        <p:cTn id="57" dur="1" fill="hold">
                                          <p:stCondLst>
                                            <p:cond delay="0"/>
                                          </p:stCondLst>
                                        </p:cTn>
                                        <p:tgtEl>
                                          <p:spTgt spid="33"/>
                                        </p:tgtEl>
                                        <p:attrNameLst>
                                          <p:attrName>style.visibility</p:attrName>
                                        </p:attrNameLst>
                                      </p:cBhvr>
                                      <p:to>
                                        <p:strVal val="visible"/>
                                      </p:to>
                                    </p:set>
                                    <p:anim calcmode="lin" valueType="num">
                                      <p:cBhvr>
                                        <p:cTn id="58" dur="1000" fill="hold"/>
                                        <p:tgtEl>
                                          <p:spTgt spid="33"/>
                                        </p:tgtEl>
                                        <p:attrNameLst>
                                          <p:attrName>ppt_w</p:attrName>
                                        </p:attrNameLst>
                                      </p:cBhvr>
                                      <p:tavLst>
                                        <p:tav tm="0">
                                          <p:val>
                                            <p:fltVal val="0"/>
                                          </p:val>
                                        </p:tav>
                                        <p:tav tm="100000">
                                          <p:val>
                                            <p:strVal val="#ppt_w"/>
                                          </p:val>
                                        </p:tav>
                                      </p:tavLst>
                                    </p:anim>
                                    <p:anim calcmode="lin" valueType="num">
                                      <p:cBhvr>
                                        <p:cTn id="59" dur="1000" fill="hold"/>
                                        <p:tgtEl>
                                          <p:spTgt spid="33"/>
                                        </p:tgtEl>
                                        <p:attrNameLst>
                                          <p:attrName>ppt_h</p:attrName>
                                        </p:attrNameLst>
                                      </p:cBhvr>
                                      <p:tavLst>
                                        <p:tav tm="0">
                                          <p:val>
                                            <p:fltVal val="0"/>
                                          </p:val>
                                        </p:tav>
                                        <p:tav tm="100000">
                                          <p:val>
                                            <p:strVal val="#ppt_h"/>
                                          </p:val>
                                        </p:tav>
                                      </p:tavLst>
                                    </p:anim>
                                    <p:anim calcmode="lin" valueType="num">
                                      <p:cBhvr>
                                        <p:cTn id="60" dur="1000" fill="hold"/>
                                        <p:tgtEl>
                                          <p:spTgt spid="33"/>
                                        </p:tgtEl>
                                        <p:attrNameLst>
                                          <p:attrName>style.rotation</p:attrName>
                                        </p:attrNameLst>
                                      </p:cBhvr>
                                      <p:tavLst>
                                        <p:tav tm="0">
                                          <p:val>
                                            <p:fltVal val="90"/>
                                          </p:val>
                                        </p:tav>
                                        <p:tav tm="100000">
                                          <p:val>
                                            <p:fltVal val="0"/>
                                          </p:val>
                                        </p:tav>
                                      </p:tavLst>
                                    </p:anim>
                                    <p:animEffect transition="in" filter="fade">
                                      <p:cBhvr>
                                        <p:cTn id="61" dur="1000"/>
                                        <p:tgtEl>
                                          <p:spTgt spid="33"/>
                                        </p:tgtEl>
                                      </p:cBhvr>
                                    </p:animEffect>
                                  </p:childTnLst>
                                </p:cTn>
                              </p:par>
                            </p:childTnLst>
                          </p:cTn>
                        </p:par>
                        <p:par>
                          <p:cTn id="62" fill="hold">
                            <p:stCondLst>
                              <p:cond delay="9500"/>
                            </p:stCondLst>
                            <p:childTnLst>
                              <p:par>
                                <p:cTn id="63" presetID="42" presetClass="entr" presetSubtype="0" fill="hold" grpId="0" nodeType="afterEffect">
                                  <p:stCondLst>
                                    <p:cond delay="0"/>
                                  </p:stCondLst>
                                  <p:childTnLst>
                                    <p:set>
                                      <p:cBhvr>
                                        <p:cTn id="64" dur="1" fill="hold">
                                          <p:stCondLst>
                                            <p:cond delay="0"/>
                                          </p:stCondLst>
                                        </p:cTn>
                                        <p:tgtEl>
                                          <p:spTgt spid="28"/>
                                        </p:tgtEl>
                                        <p:attrNameLst>
                                          <p:attrName>style.visibility</p:attrName>
                                        </p:attrNameLst>
                                      </p:cBhvr>
                                      <p:to>
                                        <p:strVal val="visible"/>
                                      </p:to>
                                    </p:set>
                                    <p:animEffect transition="in" filter="fade">
                                      <p:cBhvr>
                                        <p:cTn id="65" dur="1000"/>
                                        <p:tgtEl>
                                          <p:spTgt spid="28"/>
                                        </p:tgtEl>
                                      </p:cBhvr>
                                    </p:animEffect>
                                    <p:anim calcmode="lin" valueType="num">
                                      <p:cBhvr>
                                        <p:cTn id="66" dur="1000" fill="hold"/>
                                        <p:tgtEl>
                                          <p:spTgt spid="28"/>
                                        </p:tgtEl>
                                        <p:attrNameLst>
                                          <p:attrName>ppt_x</p:attrName>
                                        </p:attrNameLst>
                                      </p:cBhvr>
                                      <p:tavLst>
                                        <p:tav tm="0">
                                          <p:val>
                                            <p:strVal val="#ppt_x"/>
                                          </p:val>
                                        </p:tav>
                                        <p:tav tm="100000">
                                          <p:val>
                                            <p:strVal val="#ppt_x"/>
                                          </p:val>
                                        </p:tav>
                                      </p:tavLst>
                                    </p:anim>
                                    <p:anim calcmode="lin" valueType="num">
                                      <p:cBhvr>
                                        <p:cTn id="67" dur="1000" fill="hold"/>
                                        <p:tgtEl>
                                          <p:spTgt spid="28"/>
                                        </p:tgtEl>
                                        <p:attrNameLst>
                                          <p:attrName>ppt_y</p:attrName>
                                        </p:attrNameLst>
                                      </p:cBhvr>
                                      <p:tavLst>
                                        <p:tav tm="0">
                                          <p:val>
                                            <p:strVal val="#ppt_y+.1"/>
                                          </p:val>
                                        </p:tav>
                                        <p:tav tm="100000">
                                          <p:val>
                                            <p:strVal val="#ppt_y"/>
                                          </p:val>
                                        </p:tav>
                                      </p:tavLst>
                                    </p:anim>
                                  </p:childTnLst>
                                </p:cTn>
                              </p:par>
                            </p:childTnLst>
                          </p:cTn>
                        </p:par>
                        <p:par>
                          <p:cTn id="68" fill="hold">
                            <p:stCondLst>
                              <p:cond delay="10500"/>
                            </p:stCondLst>
                            <p:childTnLst>
                              <p:par>
                                <p:cTn id="69" presetID="31" presetClass="entr" presetSubtype="0" fill="hold" nodeType="afterEffect">
                                  <p:stCondLst>
                                    <p:cond delay="0"/>
                                  </p:stCondLst>
                                  <p:childTnLst>
                                    <p:set>
                                      <p:cBhvr>
                                        <p:cTn id="70" dur="1" fill="hold">
                                          <p:stCondLst>
                                            <p:cond delay="0"/>
                                          </p:stCondLst>
                                        </p:cTn>
                                        <p:tgtEl>
                                          <p:spTgt spid="34"/>
                                        </p:tgtEl>
                                        <p:attrNameLst>
                                          <p:attrName>style.visibility</p:attrName>
                                        </p:attrNameLst>
                                      </p:cBhvr>
                                      <p:to>
                                        <p:strVal val="visible"/>
                                      </p:to>
                                    </p:set>
                                    <p:anim calcmode="lin" valueType="num">
                                      <p:cBhvr>
                                        <p:cTn id="71" dur="1000" fill="hold"/>
                                        <p:tgtEl>
                                          <p:spTgt spid="34"/>
                                        </p:tgtEl>
                                        <p:attrNameLst>
                                          <p:attrName>ppt_w</p:attrName>
                                        </p:attrNameLst>
                                      </p:cBhvr>
                                      <p:tavLst>
                                        <p:tav tm="0">
                                          <p:val>
                                            <p:fltVal val="0"/>
                                          </p:val>
                                        </p:tav>
                                        <p:tav tm="100000">
                                          <p:val>
                                            <p:strVal val="#ppt_w"/>
                                          </p:val>
                                        </p:tav>
                                      </p:tavLst>
                                    </p:anim>
                                    <p:anim calcmode="lin" valueType="num">
                                      <p:cBhvr>
                                        <p:cTn id="72" dur="1000" fill="hold"/>
                                        <p:tgtEl>
                                          <p:spTgt spid="34"/>
                                        </p:tgtEl>
                                        <p:attrNameLst>
                                          <p:attrName>ppt_h</p:attrName>
                                        </p:attrNameLst>
                                      </p:cBhvr>
                                      <p:tavLst>
                                        <p:tav tm="0">
                                          <p:val>
                                            <p:fltVal val="0"/>
                                          </p:val>
                                        </p:tav>
                                        <p:tav tm="100000">
                                          <p:val>
                                            <p:strVal val="#ppt_h"/>
                                          </p:val>
                                        </p:tav>
                                      </p:tavLst>
                                    </p:anim>
                                    <p:anim calcmode="lin" valueType="num">
                                      <p:cBhvr>
                                        <p:cTn id="73" dur="1000" fill="hold"/>
                                        <p:tgtEl>
                                          <p:spTgt spid="34"/>
                                        </p:tgtEl>
                                        <p:attrNameLst>
                                          <p:attrName>style.rotation</p:attrName>
                                        </p:attrNameLst>
                                      </p:cBhvr>
                                      <p:tavLst>
                                        <p:tav tm="0">
                                          <p:val>
                                            <p:fltVal val="90"/>
                                          </p:val>
                                        </p:tav>
                                        <p:tav tm="100000">
                                          <p:val>
                                            <p:fltVal val="0"/>
                                          </p:val>
                                        </p:tav>
                                      </p:tavLst>
                                    </p:anim>
                                    <p:animEffect transition="in" filter="fade">
                                      <p:cBhvr>
                                        <p:cTn id="74" dur="1000"/>
                                        <p:tgtEl>
                                          <p:spTgt spid="34"/>
                                        </p:tgtEl>
                                      </p:cBhvr>
                                    </p:animEffect>
                                  </p:childTnLst>
                                </p:cTn>
                              </p:par>
                            </p:childTnLst>
                          </p:cTn>
                        </p:par>
                        <p:par>
                          <p:cTn id="75" fill="hold">
                            <p:stCondLst>
                              <p:cond delay="11500"/>
                            </p:stCondLst>
                            <p:childTnLst>
                              <p:par>
                                <p:cTn id="76" presetID="42" presetClass="entr" presetSubtype="0" fill="hold" grpId="0" nodeType="after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1000"/>
                                        <p:tgtEl>
                                          <p:spTgt spid="27"/>
                                        </p:tgtEl>
                                      </p:cBhvr>
                                    </p:animEffect>
                                    <p:anim calcmode="lin" valueType="num">
                                      <p:cBhvr>
                                        <p:cTn id="79" dur="1000" fill="hold"/>
                                        <p:tgtEl>
                                          <p:spTgt spid="27"/>
                                        </p:tgtEl>
                                        <p:attrNameLst>
                                          <p:attrName>ppt_x</p:attrName>
                                        </p:attrNameLst>
                                      </p:cBhvr>
                                      <p:tavLst>
                                        <p:tav tm="0">
                                          <p:val>
                                            <p:strVal val="#ppt_x"/>
                                          </p:val>
                                        </p:tav>
                                        <p:tav tm="100000">
                                          <p:val>
                                            <p:strVal val="#ppt_x"/>
                                          </p:val>
                                        </p:tav>
                                      </p:tavLst>
                                    </p:anim>
                                    <p:anim calcmode="lin" valueType="num">
                                      <p:cBhvr>
                                        <p:cTn id="8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P spid="26" grpId="0"/>
      <p:bldP spid="27" grpId="0"/>
      <p:bldP spid="28" grpId="0"/>
      <p:bldP spid="29" grpId="0"/>
      <p:bldP spid="30"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94" name="Straight Connector 93">
            <a:extLst>
              <a:ext uri="{FF2B5EF4-FFF2-40B4-BE49-F238E27FC236}">
                <a16:creationId xmlns:a16="http://schemas.microsoft.com/office/drawing/2014/main" id="{9421FC29-9E12-4526-A2B9-06816A29ECAE}"/>
              </a:ext>
            </a:extLst>
          </p:cNvPr>
          <p:cNvCxnSpPr>
            <a:cxnSpLocks/>
          </p:cNvCxnSpPr>
          <p:nvPr/>
        </p:nvCxnSpPr>
        <p:spPr>
          <a:xfrm rot="5400000">
            <a:off x="6178903" y="-1137821"/>
            <a:ext cx="0" cy="11064240"/>
          </a:xfrm>
          <a:prstGeom prst="line">
            <a:avLst/>
          </a:prstGeom>
          <a:ln w="12700">
            <a:solidFill>
              <a:srgbClr val="4C4F54"/>
            </a:solidFill>
            <a:prstDash val="dash"/>
            <a:headEnd type="oval"/>
            <a:tailEnd type="oval"/>
          </a:ln>
        </p:spPr>
        <p:style>
          <a:lnRef idx="1">
            <a:schemeClr val="accent1"/>
          </a:lnRef>
          <a:fillRef idx="0">
            <a:schemeClr val="accent1"/>
          </a:fillRef>
          <a:effectRef idx="0">
            <a:schemeClr val="accent1"/>
          </a:effectRef>
          <a:fontRef idx="minor">
            <a:schemeClr val="tx1"/>
          </a:fontRef>
        </p:style>
      </p:cxnSp>
      <p:sp>
        <p:nvSpPr>
          <p:cNvPr id="31" name="Freeform: Shape 30">
            <a:extLst>
              <a:ext uri="{FF2B5EF4-FFF2-40B4-BE49-F238E27FC236}">
                <a16:creationId xmlns:a16="http://schemas.microsoft.com/office/drawing/2014/main" id="{D72B241C-D8E1-4F02-B217-A76974DB30CD}"/>
              </a:ext>
            </a:extLst>
          </p:cNvPr>
          <p:cNvSpPr>
            <a:spLocks noChangeAspect="1"/>
          </p:cNvSpPr>
          <p:nvPr/>
        </p:nvSpPr>
        <p:spPr>
          <a:xfrm flipV="1">
            <a:off x="7213111" y="779526"/>
            <a:ext cx="954753" cy="635377"/>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00B0F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34738D"/>
              </a:solidFill>
            </a:endParaRPr>
          </a:p>
        </p:txBody>
      </p:sp>
      <p:sp>
        <p:nvSpPr>
          <p:cNvPr id="33" name="Freeform: Shape 32">
            <a:extLst>
              <a:ext uri="{FF2B5EF4-FFF2-40B4-BE49-F238E27FC236}">
                <a16:creationId xmlns:a16="http://schemas.microsoft.com/office/drawing/2014/main" id="{BD5D2831-EE9B-470C-B8DC-F2E87D63633F}"/>
              </a:ext>
            </a:extLst>
          </p:cNvPr>
          <p:cNvSpPr>
            <a:spLocks noChangeAspect="1"/>
          </p:cNvSpPr>
          <p:nvPr/>
        </p:nvSpPr>
        <p:spPr>
          <a:xfrm rot="4320000" flipV="1">
            <a:off x="7681322" y="1774262"/>
            <a:ext cx="957448" cy="636387"/>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35" name="Freeform: Shape 34">
            <a:extLst>
              <a:ext uri="{FF2B5EF4-FFF2-40B4-BE49-F238E27FC236}">
                <a16:creationId xmlns:a16="http://schemas.microsoft.com/office/drawing/2014/main" id="{F2D00150-A560-4853-8341-F857F3CFA38B}"/>
              </a:ext>
            </a:extLst>
          </p:cNvPr>
          <p:cNvSpPr>
            <a:spLocks noChangeAspect="1"/>
          </p:cNvSpPr>
          <p:nvPr/>
        </p:nvSpPr>
        <p:spPr>
          <a:xfrm rot="8640000" flipV="1">
            <a:off x="6914260" y="2543517"/>
            <a:ext cx="928532" cy="608674"/>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7" name="Freeform: Shape 36">
            <a:extLst>
              <a:ext uri="{FF2B5EF4-FFF2-40B4-BE49-F238E27FC236}">
                <a16:creationId xmlns:a16="http://schemas.microsoft.com/office/drawing/2014/main" id="{9FF230D1-9B9E-40C9-9AED-8658ACA2573D}"/>
              </a:ext>
            </a:extLst>
          </p:cNvPr>
          <p:cNvSpPr>
            <a:spLocks noChangeAspect="1"/>
          </p:cNvSpPr>
          <p:nvPr/>
        </p:nvSpPr>
        <p:spPr>
          <a:xfrm rot="12960000" flipV="1">
            <a:off x="5917920" y="1994535"/>
            <a:ext cx="956936" cy="63971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39" name="Freeform: Shape 38">
            <a:extLst>
              <a:ext uri="{FF2B5EF4-FFF2-40B4-BE49-F238E27FC236}">
                <a16:creationId xmlns:a16="http://schemas.microsoft.com/office/drawing/2014/main" id="{30870013-9ED2-4666-96C1-2EBEED0E9B2B}"/>
              </a:ext>
            </a:extLst>
          </p:cNvPr>
          <p:cNvSpPr>
            <a:spLocks noChangeAspect="1"/>
          </p:cNvSpPr>
          <p:nvPr/>
        </p:nvSpPr>
        <p:spPr>
          <a:xfrm rot="17280000" flipV="1">
            <a:off x="6124542" y="918756"/>
            <a:ext cx="953457" cy="638049"/>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47" name="Oval 46">
            <a:extLst>
              <a:ext uri="{FF2B5EF4-FFF2-40B4-BE49-F238E27FC236}">
                <a16:creationId xmlns:a16="http://schemas.microsoft.com/office/drawing/2014/main" id="{7069FE1E-536B-4B5B-8ABF-A8924CD6937E}"/>
              </a:ext>
            </a:extLst>
          </p:cNvPr>
          <p:cNvSpPr>
            <a:spLocks noChangeAspect="1"/>
          </p:cNvSpPr>
          <p:nvPr/>
        </p:nvSpPr>
        <p:spPr>
          <a:xfrm>
            <a:off x="6643344" y="1309993"/>
            <a:ext cx="1188720" cy="1188720"/>
          </a:xfrm>
          <a:prstGeom prst="ellipse">
            <a:avLst/>
          </a:pr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29BA1BF-AFFE-417C-9246-B0725CD189DE}"/>
              </a:ext>
            </a:extLst>
          </p:cNvPr>
          <p:cNvGrpSpPr>
            <a:grpSpLocks noChangeAspect="1"/>
          </p:cNvGrpSpPr>
          <p:nvPr/>
        </p:nvGrpSpPr>
        <p:grpSpPr>
          <a:xfrm>
            <a:off x="1066800" y="3821149"/>
            <a:ext cx="1371600" cy="1280965"/>
            <a:chOff x="4724400" y="1279859"/>
            <a:chExt cx="2560320" cy="2391139"/>
          </a:xfrm>
        </p:grpSpPr>
        <p:grpSp>
          <p:nvGrpSpPr>
            <p:cNvPr id="50" name="Group 49">
              <a:extLst>
                <a:ext uri="{FF2B5EF4-FFF2-40B4-BE49-F238E27FC236}">
                  <a16:creationId xmlns:a16="http://schemas.microsoft.com/office/drawing/2014/main" id="{455AFF30-2327-405B-A257-47E583E2D2E7}"/>
                </a:ext>
              </a:extLst>
            </p:cNvPr>
            <p:cNvGrpSpPr>
              <a:grpSpLocks noChangeAspect="1"/>
            </p:cNvGrpSpPr>
            <p:nvPr/>
          </p:nvGrpSpPr>
          <p:grpSpPr>
            <a:xfrm>
              <a:off x="4724400" y="1279859"/>
              <a:ext cx="2560320" cy="2391139"/>
              <a:chOff x="4979199" y="1400820"/>
              <a:chExt cx="2160536" cy="2017771"/>
            </a:xfrm>
          </p:grpSpPr>
          <p:sp>
            <p:nvSpPr>
              <p:cNvPr id="52" name="Freeform: Shape 51">
                <a:extLst>
                  <a:ext uri="{FF2B5EF4-FFF2-40B4-BE49-F238E27FC236}">
                    <a16:creationId xmlns:a16="http://schemas.microsoft.com/office/drawing/2014/main" id="{E7BED15B-95E2-4766-8791-357E0CF54EDA}"/>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3" name="Freeform: Shape 52">
                <a:extLst>
                  <a:ext uri="{FF2B5EF4-FFF2-40B4-BE49-F238E27FC236}">
                    <a16:creationId xmlns:a16="http://schemas.microsoft.com/office/drawing/2014/main" id="{806398E5-F620-4CBD-B338-9CF0989E8F96}"/>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54" name="Freeform: Shape 53">
                <a:extLst>
                  <a:ext uri="{FF2B5EF4-FFF2-40B4-BE49-F238E27FC236}">
                    <a16:creationId xmlns:a16="http://schemas.microsoft.com/office/drawing/2014/main" id="{19DF5E47-69BD-403E-BF30-396FABD82BE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5" name="Freeform: Shape 54">
                <a:extLst>
                  <a:ext uri="{FF2B5EF4-FFF2-40B4-BE49-F238E27FC236}">
                    <a16:creationId xmlns:a16="http://schemas.microsoft.com/office/drawing/2014/main" id="{A6D22718-8C68-4F93-ABFF-2141A28AFBA7}"/>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56" name="Freeform: Shape 55">
                <a:extLst>
                  <a:ext uri="{FF2B5EF4-FFF2-40B4-BE49-F238E27FC236}">
                    <a16:creationId xmlns:a16="http://schemas.microsoft.com/office/drawing/2014/main" id="{45E70C89-DDD8-41EB-8741-5B81F829BF0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51" name="Oval 50">
              <a:extLst>
                <a:ext uri="{FF2B5EF4-FFF2-40B4-BE49-F238E27FC236}">
                  <a16:creationId xmlns:a16="http://schemas.microsoft.com/office/drawing/2014/main" id="{14896160-6E13-47D8-9DC5-56A3F2DD7DD7}"/>
                </a:ext>
              </a:extLst>
            </p:cNvPr>
            <p:cNvSpPr>
              <a:spLocks noChangeAspect="1"/>
            </p:cNvSpPr>
            <p:nvPr/>
          </p:nvSpPr>
          <p:spPr>
            <a:xfrm>
              <a:off x="5449824" y="1828800"/>
              <a:ext cx="1188720" cy="118872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7" name="Group 56">
            <a:extLst>
              <a:ext uri="{FF2B5EF4-FFF2-40B4-BE49-F238E27FC236}">
                <a16:creationId xmlns:a16="http://schemas.microsoft.com/office/drawing/2014/main" id="{699D9CBA-F1F7-49E6-B2AC-FAD19BD694E2}"/>
              </a:ext>
            </a:extLst>
          </p:cNvPr>
          <p:cNvGrpSpPr>
            <a:grpSpLocks noChangeAspect="1"/>
          </p:cNvGrpSpPr>
          <p:nvPr/>
        </p:nvGrpSpPr>
        <p:grpSpPr>
          <a:xfrm>
            <a:off x="3226565" y="3831046"/>
            <a:ext cx="1371600" cy="1280965"/>
            <a:chOff x="4724400" y="1279859"/>
            <a:chExt cx="2560320" cy="2391139"/>
          </a:xfrm>
        </p:grpSpPr>
        <p:grpSp>
          <p:nvGrpSpPr>
            <p:cNvPr id="58" name="Group 57">
              <a:extLst>
                <a:ext uri="{FF2B5EF4-FFF2-40B4-BE49-F238E27FC236}">
                  <a16:creationId xmlns:a16="http://schemas.microsoft.com/office/drawing/2014/main" id="{F8A31C3B-59FB-4461-888E-B64870082DF5}"/>
                </a:ext>
              </a:extLst>
            </p:cNvPr>
            <p:cNvGrpSpPr>
              <a:grpSpLocks noChangeAspect="1"/>
            </p:cNvGrpSpPr>
            <p:nvPr/>
          </p:nvGrpSpPr>
          <p:grpSpPr>
            <a:xfrm>
              <a:off x="4724400" y="1279859"/>
              <a:ext cx="2560320" cy="2391139"/>
              <a:chOff x="4979199" y="1400820"/>
              <a:chExt cx="2160536" cy="2017771"/>
            </a:xfrm>
          </p:grpSpPr>
          <p:sp>
            <p:nvSpPr>
              <p:cNvPr id="60" name="Freeform: Shape 59">
                <a:extLst>
                  <a:ext uri="{FF2B5EF4-FFF2-40B4-BE49-F238E27FC236}">
                    <a16:creationId xmlns:a16="http://schemas.microsoft.com/office/drawing/2014/main" id="{9C8E2E69-D421-426C-861D-0D4E6CAF16B9}"/>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1" name="Freeform: Shape 60">
                <a:extLst>
                  <a:ext uri="{FF2B5EF4-FFF2-40B4-BE49-F238E27FC236}">
                    <a16:creationId xmlns:a16="http://schemas.microsoft.com/office/drawing/2014/main" id="{D2337787-6E89-4011-8E47-59C2D712566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2" name="Freeform: Shape 61">
                <a:extLst>
                  <a:ext uri="{FF2B5EF4-FFF2-40B4-BE49-F238E27FC236}">
                    <a16:creationId xmlns:a16="http://schemas.microsoft.com/office/drawing/2014/main" id="{5FC8509C-2544-450F-9245-F4BCD8BA284E}"/>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63" name="Freeform: Shape 62">
                <a:extLst>
                  <a:ext uri="{FF2B5EF4-FFF2-40B4-BE49-F238E27FC236}">
                    <a16:creationId xmlns:a16="http://schemas.microsoft.com/office/drawing/2014/main" id="{BDEF9F24-7A55-4B49-A5D3-01250D6E822A}"/>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4" name="Freeform: Shape 63">
                <a:extLst>
                  <a:ext uri="{FF2B5EF4-FFF2-40B4-BE49-F238E27FC236}">
                    <a16:creationId xmlns:a16="http://schemas.microsoft.com/office/drawing/2014/main" id="{57D5F58C-E2F5-4030-845D-264A83FBEA45}"/>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59" name="Oval 58">
              <a:extLst>
                <a:ext uri="{FF2B5EF4-FFF2-40B4-BE49-F238E27FC236}">
                  <a16:creationId xmlns:a16="http://schemas.microsoft.com/office/drawing/2014/main" id="{77B06C07-FD2D-4680-876B-770798B175E7}"/>
                </a:ext>
              </a:extLst>
            </p:cNvPr>
            <p:cNvSpPr>
              <a:spLocks noChangeAspect="1"/>
            </p:cNvSpPr>
            <p:nvPr/>
          </p:nvSpPr>
          <p:spPr>
            <a:xfrm>
              <a:off x="5449824" y="1828800"/>
              <a:ext cx="1188720" cy="118872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5" name="Group 64">
            <a:extLst>
              <a:ext uri="{FF2B5EF4-FFF2-40B4-BE49-F238E27FC236}">
                <a16:creationId xmlns:a16="http://schemas.microsoft.com/office/drawing/2014/main" id="{7B916BFF-FB9A-4940-85C6-69C45165415C}"/>
              </a:ext>
            </a:extLst>
          </p:cNvPr>
          <p:cNvGrpSpPr>
            <a:grpSpLocks noChangeAspect="1"/>
          </p:cNvGrpSpPr>
          <p:nvPr/>
        </p:nvGrpSpPr>
        <p:grpSpPr>
          <a:xfrm>
            <a:off x="5399783" y="3793147"/>
            <a:ext cx="1371600" cy="1280965"/>
            <a:chOff x="4724400" y="1279859"/>
            <a:chExt cx="2560320" cy="2391139"/>
          </a:xfrm>
        </p:grpSpPr>
        <p:grpSp>
          <p:nvGrpSpPr>
            <p:cNvPr id="66" name="Group 65">
              <a:extLst>
                <a:ext uri="{FF2B5EF4-FFF2-40B4-BE49-F238E27FC236}">
                  <a16:creationId xmlns:a16="http://schemas.microsoft.com/office/drawing/2014/main" id="{91BC32F3-10E0-44B3-A006-4905F177C331}"/>
                </a:ext>
              </a:extLst>
            </p:cNvPr>
            <p:cNvGrpSpPr>
              <a:grpSpLocks noChangeAspect="1"/>
            </p:cNvGrpSpPr>
            <p:nvPr/>
          </p:nvGrpSpPr>
          <p:grpSpPr>
            <a:xfrm>
              <a:off x="4724400" y="1279859"/>
              <a:ext cx="2560320" cy="2391139"/>
              <a:chOff x="4979199" y="1400820"/>
              <a:chExt cx="2160536" cy="2017771"/>
            </a:xfrm>
          </p:grpSpPr>
          <p:sp>
            <p:nvSpPr>
              <p:cNvPr id="68" name="Freeform: Shape 67">
                <a:extLst>
                  <a:ext uri="{FF2B5EF4-FFF2-40B4-BE49-F238E27FC236}">
                    <a16:creationId xmlns:a16="http://schemas.microsoft.com/office/drawing/2014/main" id="{DB212441-C9F7-4166-8C15-F4DB3490B8A1}"/>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69" name="Freeform: Shape 68">
                <a:extLst>
                  <a:ext uri="{FF2B5EF4-FFF2-40B4-BE49-F238E27FC236}">
                    <a16:creationId xmlns:a16="http://schemas.microsoft.com/office/drawing/2014/main" id="{7607165E-F9E9-4D25-8F56-4F041263BFAD}"/>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0" name="Freeform: Shape 69">
                <a:extLst>
                  <a:ext uri="{FF2B5EF4-FFF2-40B4-BE49-F238E27FC236}">
                    <a16:creationId xmlns:a16="http://schemas.microsoft.com/office/drawing/2014/main" id="{5100E9DF-8915-4B77-9103-F7C2BB877AC2}"/>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1" name="Freeform: Shape 70">
                <a:extLst>
                  <a:ext uri="{FF2B5EF4-FFF2-40B4-BE49-F238E27FC236}">
                    <a16:creationId xmlns:a16="http://schemas.microsoft.com/office/drawing/2014/main" id="{8EBC5C95-85DF-4E4D-94DE-2539C4151CBD}"/>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2" name="Freeform: Shape 71">
                <a:extLst>
                  <a:ext uri="{FF2B5EF4-FFF2-40B4-BE49-F238E27FC236}">
                    <a16:creationId xmlns:a16="http://schemas.microsoft.com/office/drawing/2014/main" id="{5D59D447-3A83-430F-8433-03D336584A19}"/>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67" name="Oval 66">
              <a:extLst>
                <a:ext uri="{FF2B5EF4-FFF2-40B4-BE49-F238E27FC236}">
                  <a16:creationId xmlns:a16="http://schemas.microsoft.com/office/drawing/2014/main" id="{EFE1629B-5F6D-4556-A8F7-7126A0617594}"/>
                </a:ext>
              </a:extLst>
            </p:cNvPr>
            <p:cNvSpPr>
              <a:spLocks noChangeAspect="1"/>
            </p:cNvSpPr>
            <p:nvPr/>
          </p:nvSpPr>
          <p:spPr>
            <a:xfrm>
              <a:off x="5449824" y="1828800"/>
              <a:ext cx="1188720" cy="1188720"/>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3" name="Group 72">
            <a:extLst>
              <a:ext uri="{FF2B5EF4-FFF2-40B4-BE49-F238E27FC236}">
                <a16:creationId xmlns:a16="http://schemas.microsoft.com/office/drawing/2014/main" id="{53883B72-B462-484B-B91E-95E30D77AE14}"/>
              </a:ext>
            </a:extLst>
          </p:cNvPr>
          <p:cNvGrpSpPr>
            <a:grpSpLocks noChangeAspect="1"/>
          </p:cNvGrpSpPr>
          <p:nvPr/>
        </p:nvGrpSpPr>
        <p:grpSpPr>
          <a:xfrm>
            <a:off x="7654487" y="3793147"/>
            <a:ext cx="1371600" cy="1280965"/>
            <a:chOff x="4724400" y="1279859"/>
            <a:chExt cx="2560320" cy="2391139"/>
          </a:xfrm>
        </p:grpSpPr>
        <p:grpSp>
          <p:nvGrpSpPr>
            <p:cNvPr id="74" name="Group 73">
              <a:extLst>
                <a:ext uri="{FF2B5EF4-FFF2-40B4-BE49-F238E27FC236}">
                  <a16:creationId xmlns:a16="http://schemas.microsoft.com/office/drawing/2014/main" id="{3927F78E-1D31-46FE-B69C-03D13C72D9DC}"/>
                </a:ext>
              </a:extLst>
            </p:cNvPr>
            <p:cNvGrpSpPr>
              <a:grpSpLocks noChangeAspect="1"/>
            </p:cNvGrpSpPr>
            <p:nvPr/>
          </p:nvGrpSpPr>
          <p:grpSpPr>
            <a:xfrm>
              <a:off x="4724400" y="1279859"/>
              <a:ext cx="2560320" cy="2391139"/>
              <a:chOff x="4979199" y="1400820"/>
              <a:chExt cx="2160536" cy="2017771"/>
            </a:xfrm>
          </p:grpSpPr>
          <p:sp>
            <p:nvSpPr>
              <p:cNvPr id="76" name="Freeform: Shape 75">
                <a:extLst>
                  <a:ext uri="{FF2B5EF4-FFF2-40B4-BE49-F238E27FC236}">
                    <a16:creationId xmlns:a16="http://schemas.microsoft.com/office/drawing/2014/main" id="{6C843108-0C90-4388-9073-6E21C6DD1D57}"/>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7" name="Freeform: Shape 76">
                <a:extLst>
                  <a:ext uri="{FF2B5EF4-FFF2-40B4-BE49-F238E27FC236}">
                    <a16:creationId xmlns:a16="http://schemas.microsoft.com/office/drawing/2014/main" id="{D2563C03-9D75-41FA-9DE5-50064EACB262}"/>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78" name="Freeform: Shape 77">
                <a:extLst>
                  <a:ext uri="{FF2B5EF4-FFF2-40B4-BE49-F238E27FC236}">
                    <a16:creationId xmlns:a16="http://schemas.microsoft.com/office/drawing/2014/main" id="{90211D7F-FF34-480E-B495-C335E76E0A50}"/>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79" name="Freeform: Shape 78">
                <a:extLst>
                  <a:ext uri="{FF2B5EF4-FFF2-40B4-BE49-F238E27FC236}">
                    <a16:creationId xmlns:a16="http://schemas.microsoft.com/office/drawing/2014/main" id="{8489664F-5E77-4C7D-836A-81B2C333718C}"/>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0" name="Freeform: Shape 79">
                <a:extLst>
                  <a:ext uri="{FF2B5EF4-FFF2-40B4-BE49-F238E27FC236}">
                    <a16:creationId xmlns:a16="http://schemas.microsoft.com/office/drawing/2014/main" id="{47298BDD-E19B-4D8C-8558-7B22B881F480}"/>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grpSp>
        <p:sp>
          <p:nvSpPr>
            <p:cNvPr id="75" name="Oval 74">
              <a:extLst>
                <a:ext uri="{FF2B5EF4-FFF2-40B4-BE49-F238E27FC236}">
                  <a16:creationId xmlns:a16="http://schemas.microsoft.com/office/drawing/2014/main" id="{FF1041AF-D929-44DE-9118-EEF5F10F0A36}"/>
                </a:ext>
              </a:extLst>
            </p:cNvPr>
            <p:cNvSpPr>
              <a:spLocks noChangeAspect="1"/>
            </p:cNvSpPr>
            <p:nvPr/>
          </p:nvSpPr>
          <p:spPr>
            <a:xfrm>
              <a:off x="5449824" y="1828800"/>
              <a:ext cx="1188720" cy="1188720"/>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1" name="Group 80">
            <a:extLst>
              <a:ext uri="{FF2B5EF4-FFF2-40B4-BE49-F238E27FC236}">
                <a16:creationId xmlns:a16="http://schemas.microsoft.com/office/drawing/2014/main" id="{3CAD5603-87F5-4975-A8DC-8485AA068696}"/>
              </a:ext>
            </a:extLst>
          </p:cNvPr>
          <p:cNvGrpSpPr>
            <a:grpSpLocks noChangeAspect="1"/>
          </p:cNvGrpSpPr>
          <p:nvPr/>
        </p:nvGrpSpPr>
        <p:grpSpPr>
          <a:xfrm>
            <a:off x="9714856" y="3780835"/>
            <a:ext cx="1371600" cy="1280965"/>
            <a:chOff x="4724400" y="1279859"/>
            <a:chExt cx="2560320" cy="2391139"/>
          </a:xfrm>
        </p:grpSpPr>
        <p:grpSp>
          <p:nvGrpSpPr>
            <p:cNvPr id="82" name="Group 81">
              <a:extLst>
                <a:ext uri="{FF2B5EF4-FFF2-40B4-BE49-F238E27FC236}">
                  <a16:creationId xmlns:a16="http://schemas.microsoft.com/office/drawing/2014/main" id="{0E8AAE98-1B47-4B4C-9584-B7FF36E7302E}"/>
                </a:ext>
              </a:extLst>
            </p:cNvPr>
            <p:cNvGrpSpPr>
              <a:grpSpLocks noChangeAspect="1"/>
            </p:cNvGrpSpPr>
            <p:nvPr/>
          </p:nvGrpSpPr>
          <p:grpSpPr>
            <a:xfrm>
              <a:off x="4724400" y="1279859"/>
              <a:ext cx="2560320" cy="2391139"/>
              <a:chOff x="4979199" y="1400820"/>
              <a:chExt cx="2160536" cy="2017771"/>
            </a:xfrm>
          </p:grpSpPr>
          <p:sp>
            <p:nvSpPr>
              <p:cNvPr id="84" name="Freeform: Shape 83">
                <a:extLst>
                  <a:ext uri="{FF2B5EF4-FFF2-40B4-BE49-F238E27FC236}">
                    <a16:creationId xmlns:a16="http://schemas.microsoft.com/office/drawing/2014/main" id="{1EC68D29-4F03-40EA-AE8C-088666F042B2}"/>
                  </a:ext>
                </a:extLst>
              </p:cNvPr>
              <p:cNvSpPr>
                <a:spLocks noChangeAspect="1"/>
              </p:cNvSpPr>
              <p:nvPr/>
            </p:nvSpPr>
            <p:spPr>
              <a:xfrm flipV="1">
                <a:off x="6072151" y="1416409"/>
                <a:ext cx="805672" cy="536165"/>
              </a:xfrm>
              <a:custGeom>
                <a:avLst/>
                <a:gdLst>
                  <a:gd name="connsiteX0" fmla="*/ 0 w 805672"/>
                  <a:gd name="connsiteY0" fmla="*/ 535868 h 536165"/>
                  <a:gd name="connsiteX1" fmla="*/ 805672 w 805672"/>
                  <a:gd name="connsiteY1" fmla="*/ 133344 h 536165"/>
                  <a:gd name="connsiteX2" fmla="*/ 618607 w 805672"/>
                  <a:gd name="connsiteY2" fmla="*/ 0 h 536165"/>
                  <a:gd name="connsiteX3" fmla="*/ 544023 w 805672"/>
                  <a:gd name="connsiteY3" fmla="*/ 90397 h 536165"/>
                  <a:gd name="connsiteX4" fmla="*/ 26760 w 805672"/>
                  <a:gd name="connsiteY4" fmla="*/ 304654 h 536165"/>
                  <a:gd name="connsiteX5" fmla="*/ 5798 w 805672"/>
                  <a:gd name="connsiteY5" fmla="*/ 302541 h 536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672" h="536165">
                    <a:moveTo>
                      <a:pt x="0" y="535868"/>
                    </a:moveTo>
                    <a:cubicBezTo>
                      <a:pt x="318733" y="543787"/>
                      <a:pt x="620607" y="392968"/>
                      <a:pt x="805672" y="133344"/>
                    </a:cubicBezTo>
                    <a:lnTo>
                      <a:pt x="618607" y="0"/>
                    </a:lnTo>
                    <a:lnTo>
                      <a:pt x="544023" y="90397"/>
                    </a:lnTo>
                    <a:cubicBezTo>
                      <a:pt x="411644" y="222776"/>
                      <a:pt x="228764" y="304654"/>
                      <a:pt x="26760" y="304654"/>
                    </a:cubicBezTo>
                    <a:lnTo>
                      <a:pt x="5798" y="302541"/>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5" name="Freeform: Shape 84">
                <a:extLst>
                  <a:ext uri="{FF2B5EF4-FFF2-40B4-BE49-F238E27FC236}">
                    <a16:creationId xmlns:a16="http://schemas.microsoft.com/office/drawing/2014/main" id="{BC116638-6784-49AF-BF6D-4DB11C9DF191}"/>
                  </a:ext>
                </a:extLst>
              </p:cNvPr>
              <p:cNvSpPr>
                <a:spLocks noChangeAspect="1"/>
              </p:cNvSpPr>
              <p:nvPr/>
            </p:nvSpPr>
            <p:spPr>
              <a:xfrm rot="4320000" flipV="1">
                <a:off x="6467253" y="2255821"/>
                <a:ext cx="807946" cy="537018"/>
              </a:xfrm>
              <a:custGeom>
                <a:avLst/>
                <a:gdLst>
                  <a:gd name="connsiteX0" fmla="*/ 0 w 807946"/>
                  <a:gd name="connsiteY0" fmla="*/ 536721 h 537018"/>
                  <a:gd name="connsiteX1" fmla="*/ 807946 w 807946"/>
                  <a:gd name="connsiteY1" fmla="*/ 130994 h 537018"/>
                  <a:gd name="connsiteX2" fmla="*/ 622577 w 807946"/>
                  <a:gd name="connsiteY2" fmla="*/ 0 h 537018"/>
                  <a:gd name="connsiteX3" fmla="*/ 603943 w 807946"/>
                  <a:gd name="connsiteY3" fmla="*/ 29279 h 537018"/>
                  <a:gd name="connsiteX4" fmla="*/ 253567 w 807946"/>
                  <a:gd name="connsiteY4" fmla="*/ 274484 h 537018"/>
                  <a:gd name="connsiteX5" fmla="*/ 108764 w 807946"/>
                  <a:gd name="connsiteY5" fmla="*/ 305907 h 537018"/>
                  <a:gd name="connsiteX6" fmla="*/ 5702 w 807946"/>
                  <a:gd name="connsiteY6" fmla="*/ 307264 h 537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946" h="537018">
                    <a:moveTo>
                      <a:pt x="0" y="536721"/>
                    </a:moveTo>
                    <a:cubicBezTo>
                      <a:pt x="320124" y="544676"/>
                      <a:pt x="623142" y="392509"/>
                      <a:pt x="807946" y="130994"/>
                    </a:cubicBezTo>
                    <a:lnTo>
                      <a:pt x="622577" y="0"/>
                    </a:lnTo>
                    <a:lnTo>
                      <a:pt x="603943" y="29279"/>
                    </a:lnTo>
                    <a:cubicBezTo>
                      <a:pt x="517280" y="140372"/>
                      <a:pt x="397655" y="227667"/>
                      <a:pt x="253567" y="274484"/>
                    </a:cubicBezTo>
                    <a:cubicBezTo>
                      <a:pt x="205538" y="290089"/>
                      <a:pt x="157064" y="300459"/>
                      <a:pt x="108764" y="305907"/>
                    </a:cubicBezTo>
                    <a:lnTo>
                      <a:pt x="5702" y="307264"/>
                    </a:ln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6" name="Freeform: Shape 85">
                <a:extLst>
                  <a:ext uri="{FF2B5EF4-FFF2-40B4-BE49-F238E27FC236}">
                    <a16:creationId xmlns:a16="http://schemas.microsoft.com/office/drawing/2014/main" id="{04E43743-C2F0-4E41-87E4-11C40FA2DBA4}"/>
                  </a:ext>
                </a:extLst>
              </p:cNvPr>
              <p:cNvSpPr>
                <a:spLocks noChangeAspect="1"/>
              </p:cNvSpPr>
              <p:nvPr/>
            </p:nvSpPr>
            <p:spPr>
              <a:xfrm rot="8640000" flipV="1">
                <a:off x="5819964" y="2904959"/>
                <a:ext cx="783545" cy="513632"/>
              </a:xfrm>
              <a:custGeom>
                <a:avLst/>
                <a:gdLst>
                  <a:gd name="connsiteX0" fmla="*/ 5647 w 783545"/>
                  <a:gd name="connsiteY0" fmla="*/ 286058 h 513632"/>
                  <a:gd name="connsiteX1" fmla="*/ 0 w 783545"/>
                  <a:gd name="connsiteY1" fmla="*/ 513336 h 513632"/>
                  <a:gd name="connsiteX2" fmla="*/ 783545 w 783545"/>
                  <a:gd name="connsiteY2" fmla="*/ 140618 h 513632"/>
                  <a:gd name="connsiteX3" fmla="*/ 601590 w 783545"/>
                  <a:gd name="connsiteY3" fmla="*/ 0 h 513632"/>
                  <a:gd name="connsiteX4" fmla="*/ 563716 w 783545"/>
                  <a:gd name="connsiteY4" fmla="*/ 50710 h 513632"/>
                  <a:gd name="connsiteX5" fmla="*/ 453181 w 783545"/>
                  <a:gd name="connsiteY5" fmla="*/ 149389 h 513632"/>
                  <a:gd name="connsiteX6" fmla="*/ 48861 w 783545"/>
                  <a:gd name="connsiteY6" fmla="*/ 288720 h 513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3545" h="513632">
                    <a:moveTo>
                      <a:pt x="5647" y="286058"/>
                    </a:moveTo>
                    <a:lnTo>
                      <a:pt x="0" y="513336"/>
                    </a:lnTo>
                    <a:cubicBezTo>
                      <a:pt x="305626" y="520930"/>
                      <a:pt x="596599" y="382520"/>
                      <a:pt x="783545" y="140618"/>
                    </a:cubicBezTo>
                    <a:lnTo>
                      <a:pt x="601590" y="0"/>
                    </a:lnTo>
                    <a:lnTo>
                      <a:pt x="563716" y="50710"/>
                    </a:lnTo>
                    <a:cubicBezTo>
                      <a:pt x="530919" y="86584"/>
                      <a:pt x="494038" y="119705"/>
                      <a:pt x="453181" y="149389"/>
                    </a:cubicBezTo>
                    <a:cubicBezTo>
                      <a:pt x="330613" y="238440"/>
                      <a:pt x="189676" y="283907"/>
                      <a:pt x="48861" y="288720"/>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sp>
            <p:nvSpPr>
              <p:cNvPr id="87" name="Freeform: Shape 86">
                <a:extLst>
                  <a:ext uri="{FF2B5EF4-FFF2-40B4-BE49-F238E27FC236}">
                    <a16:creationId xmlns:a16="http://schemas.microsoft.com/office/drawing/2014/main" id="{6F548B17-4A73-4A8D-BEEA-19D07EC8AAF2}"/>
                  </a:ext>
                </a:extLst>
              </p:cNvPr>
              <p:cNvSpPr>
                <a:spLocks noChangeAspect="1"/>
              </p:cNvSpPr>
              <p:nvPr/>
            </p:nvSpPr>
            <p:spPr>
              <a:xfrm rot="12960000" flipV="1">
                <a:off x="4979199" y="2441699"/>
                <a:ext cx="807514" cy="539829"/>
              </a:xfrm>
              <a:custGeom>
                <a:avLst/>
                <a:gdLst>
                  <a:gd name="connsiteX0" fmla="*/ 807514 w 807514"/>
                  <a:gd name="connsiteY0" fmla="*/ 134416 h 539829"/>
                  <a:gd name="connsiteX1" fmla="*/ 617618 w 807514"/>
                  <a:gd name="connsiteY1" fmla="*/ 0 h 539829"/>
                  <a:gd name="connsiteX2" fmla="*/ 611597 w 807514"/>
                  <a:gd name="connsiteY2" fmla="*/ 10328 h 539829"/>
                  <a:gd name="connsiteX3" fmla="*/ 134219 w 807514"/>
                  <a:gd name="connsiteY3" fmla="*/ 302865 h 539829"/>
                  <a:gd name="connsiteX4" fmla="*/ 5684 w 807514"/>
                  <a:gd name="connsiteY4" fmla="*/ 310783 h 539829"/>
                  <a:gd name="connsiteX5" fmla="*/ 0 w 807514"/>
                  <a:gd name="connsiteY5" fmla="*/ 539532 h 539829"/>
                  <a:gd name="connsiteX6" fmla="*/ 807514 w 807514"/>
                  <a:gd name="connsiteY6" fmla="*/ 134416 h 53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7514" h="539829">
                    <a:moveTo>
                      <a:pt x="807514" y="134416"/>
                    </a:moveTo>
                    <a:lnTo>
                      <a:pt x="617618" y="0"/>
                    </a:lnTo>
                    <a:lnTo>
                      <a:pt x="611597" y="10328"/>
                    </a:lnTo>
                    <a:cubicBezTo>
                      <a:pt x="492862" y="173752"/>
                      <a:pt x="319127" y="273578"/>
                      <a:pt x="134219" y="302865"/>
                    </a:cubicBezTo>
                    <a:lnTo>
                      <a:pt x="5684" y="310783"/>
                    </a:lnTo>
                    <a:lnTo>
                      <a:pt x="0" y="539532"/>
                    </a:lnTo>
                    <a:cubicBezTo>
                      <a:pt x="319859" y="547480"/>
                      <a:pt x="622659" y="395570"/>
                      <a:pt x="807514" y="134416"/>
                    </a:cubicBezTo>
                    <a:close/>
                  </a:path>
                </a:pathLst>
              </a:custGeom>
              <a:solidFill>
                <a:srgbClr val="4C4F5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chemeClr val="tx1"/>
                  </a:solidFill>
                </a:endParaRPr>
              </a:p>
            </p:txBody>
          </p:sp>
          <p:sp>
            <p:nvSpPr>
              <p:cNvPr id="88" name="Freeform: Shape 87">
                <a:extLst>
                  <a:ext uri="{FF2B5EF4-FFF2-40B4-BE49-F238E27FC236}">
                    <a16:creationId xmlns:a16="http://schemas.microsoft.com/office/drawing/2014/main" id="{314E3D16-09DF-4DF9-9047-6C05E74A5FA8}"/>
                  </a:ext>
                </a:extLst>
              </p:cNvPr>
              <p:cNvSpPr>
                <a:spLocks noChangeAspect="1"/>
              </p:cNvSpPr>
              <p:nvPr/>
            </p:nvSpPr>
            <p:spPr>
              <a:xfrm rot="17280000" flipV="1">
                <a:off x="5153558" y="1533899"/>
                <a:ext cx="804578" cy="538420"/>
              </a:xfrm>
              <a:custGeom>
                <a:avLst/>
                <a:gdLst>
                  <a:gd name="connsiteX0" fmla="*/ 804578 w 804578"/>
                  <a:gd name="connsiteY0" fmla="*/ 137131 h 538420"/>
                  <a:gd name="connsiteX1" fmla="*/ 612997 w 804578"/>
                  <a:gd name="connsiteY1" fmla="*/ 0 h 538420"/>
                  <a:gd name="connsiteX2" fmla="*/ 575036 w 804578"/>
                  <a:gd name="connsiteY2" fmla="*/ 53722 h 538420"/>
                  <a:gd name="connsiteX3" fmla="*/ 84498 w 804578"/>
                  <a:gd name="connsiteY3" fmla="*/ 303664 h 538420"/>
                  <a:gd name="connsiteX4" fmla="*/ 5852 w 804578"/>
                  <a:gd name="connsiteY4" fmla="*/ 302628 h 538420"/>
                  <a:gd name="connsiteX5" fmla="*/ 0 w 804578"/>
                  <a:gd name="connsiteY5" fmla="*/ 538123 h 538420"/>
                  <a:gd name="connsiteX6" fmla="*/ 804578 w 804578"/>
                  <a:gd name="connsiteY6" fmla="*/ 137131 h 538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578" h="538420">
                    <a:moveTo>
                      <a:pt x="804578" y="137131"/>
                    </a:moveTo>
                    <a:lnTo>
                      <a:pt x="612997" y="0"/>
                    </a:lnTo>
                    <a:lnTo>
                      <a:pt x="575036" y="53722"/>
                    </a:lnTo>
                    <a:cubicBezTo>
                      <a:pt x="450537" y="197313"/>
                      <a:pt x="273845" y="287342"/>
                      <a:pt x="84498" y="303664"/>
                    </a:cubicBezTo>
                    <a:lnTo>
                      <a:pt x="5852" y="302628"/>
                    </a:lnTo>
                    <a:lnTo>
                      <a:pt x="0" y="538123"/>
                    </a:lnTo>
                    <a:cubicBezTo>
                      <a:pt x="318067" y="546026"/>
                      <a:pt x="619392" y="395849"/>
                      <a:pt x="804578" y="137131"/>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tx1"/>
                  </a:solidFill>
                </a:endParaRPr>
              </a:p>
            </p:txBody>
          </p:sp>
        </p:grpSp>
        <p:sp>
          <p:nvSpPr>
            <p:cNvPr id="83" name="Oval 82">
              <a:extLst>
                <a:ext uri="{FF2B5EF4-FFF2-40B4-BE49-F238E27FC236}">
                  <a16:creationId xmlns:a16="http://schemas.microsoft.com/office/drawing/2014/main" id="{40BE9DD8-9277-48A1-BC00-98DBD0D5EEB6}"/>
                </a:ext>
              </a:extLst>
            </p:cNvPr>
            <p:cNvSpPr>
              <a:spLocks noChangeAspect="1"/>
            </p:cNvSpPr>
            <p:nvPr/>
          </p:nvSpPr>
          <p:spPr>
            <a:xfrm>
              <a:off x="5449824" y="1828800"/>
              <a:ext cx="1188720" cy="1188720"/>
            </a:xfrm>
            <a:prstGeom prst="ellipse">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9" name="TextBox 88">
            <a:extLst>
              <a:ext uri="{FF2B5EF4-FFF2-40B4-BE49-F238E27FC236}">
                <a16:creationId xmlns:a16="http://schemas.microsoft.com/office/drawing/2014/main" id="{77AF9A44-A19F-4CE6-9A75-E8B6481C4FC8}"/>
              </a:ext>
            </a:extLst>
          </p:cNvPr>
          <p:cNvSpPr txBox="1"/>
          <p:nvPr/>
        </p:nvSpPr>
        <p:spPr>
          <a:xfrm>
            <a:off x="646783"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0" name="TextBox 89">
            <a:extLst>
              <a:ext uri="{FF2B5EF4-FFF2-40B4-BE49-F238E27FC236}">
                <a16:creationId xmlns:a16="http://schemas.microsoft.com/office/drawing/2014/main" id="{1B2257E1-865B-4890-9F84-4F3353CD3F51}"/>
              </a:ext>
            </a:extLst>
          </p:cNvPr>
          <p:cNvSpPr txBox="1"/>
          <p:nvPr/>
        </p:nvSpPr>
        <p:spPr>
          <a:xfrm>
            <a:off x="2819723" y="5220667"/>
            <a:ext cx="2227737" cy="1321900"/>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1" name="TextBox 90">
            <a:extLst>
              <a:ext uri="{FF2B5EF4-FFF2-40B4-BE49-F238E27FC236}">
                <a16:creationId xmlns:a16="http://schemas.microsoft.com/office/drawing/2014/main" id="{4296A657-3AFF-449A-9BB0-114DB2A3D1AE}"/>
              </a:ext>
            </a:extLst>
          </p:cNvPr>
          <p:cNvSpPr txBox="1"/>
          <p:nvPr/>
        </p:nvSpPr>
        <p:spPr>
          <a:xfrm>
            <a:off x="4992941" y="5211066"/>
            <a:ext cx="2227737" cy="1321900"/>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2" name="TextBox 91">
            <a:extLst>
              <a:ext uri="{FF2B5EF4-FFF2-40B4-BE49-F238E27FC236}">
                <a16:creationId xmlns:a16="http://schemas.microsoft.com/office/drawing/2014/main" id="{A4AC32BE-6688-4DE3-BD05-D0FED4F7D3E4}"/>
              </a:ext>
            </a:extLst>
          </p:cNvPr>
          <p:cNvSpPr txBox="1"/>
          <p:nvPr/>
        </p:nvSpPr>
        <p:spPr>
          <a:xfrm>
            <a:off x="7247645" y="5231300"/>
            <a:ext cx="2227737" cy="1321900"/>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96C2E816-321E-472A-9FE5-62F5EA013867}"/>
              </a:ext>
            </a:extLst>
          </p:cNvPr>
          <p:cNvSpPr txBox="1"/>
          <p:nvPr/>
        </p:nvSpPr>
        <p:spPr>
          <a:xfrm>
            <a:off x="9304230" y="5197097"/>
            <a:ext cx="2227737" cy="1321900"/>
          </a:xfrm>
          <a:prstGeom prst="rect">
            <a:avLst/>
          </a:prstGeom>
          <a:noFill/>
        </p:spPr>
        <p:txBody>
          <a:bodyPr wrap="square" rtlCol="0">
            <a:spAutoFit/>
          </a:bodyPr>
          <a:lstStyle/>
          <a:p>
            <a:pPr algn="ct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AF8763EE-A1EF-4D18-AC16-3CB3EC7C87C2}"/>
              </a:ext>
            </a:extLst>
          </p:cNvPr>
          <p:cNvSpPr txBox="1"/>
          <p:nvPr/>
        </p:nvSpPr>
        <p:spPr>
          <a:xfrm>
            <a:off x="1408757" y="4257828"/>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$2,174</a:t>
            </a:r>
          </a:p>
        </p:txBody>
      </p:sp>
      <p:sp>
        <p:nvSpPr>
          <p:cNvPr id="96" name="TextBox 95">
            <a:extLst>
              <a:ext uri="{FF2B5EF4-FFF2-40B4-BE49-F238E27FC236}">
                <a16:creationId xmlns:a16="http://schemas.microsoft.com/office/drawing/2014/main" id="{4D5DE87E-388B-421B-A611-CBE66557B65A}"/>
              </a:ext>
            </a:extLst>
          </p:cNvPr>
          <p:cNvSpPr txBox="1"/>
          <p:nvPr/>
        </p:nvSpPr>
        <p:spPr>
          <a:xfrm>
            <a:off x="3567831" y="428415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$3,291</a:t>
            </a:r>
          </a:p>
        </p:txBody>
      </p:sp>
      <p:sp>
        <p:nvSpPr>
          <p:cNvPr id="97" name="TextBox 96">
            <a:extLst>
              <a:ext uri="{FF2B5EF4-FFF2-40B4-BE49-F238E27FC236}">
                <a16:creationId xmlns:a16="http://schemas.microsoft.com/office/drawing/2014/main" id="{2DDD289C-B3D6-42D7-9889-4650DE329178}"/>
              </a:ext>
            </a:extLst>
          </p:cNvPr>
          <p:cNvSpPr txBox="1"/>
          <p:nvPr/>
        </p:nvSpPr>
        <p:spPr>
          <a:xfrm>
            <a:off x="5741049" y="4251739"/>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$1,823</a:t>
            </a:r>
          </a:p>
        </p:txBody>
      </p:sp>
      <p:sp>
        <p:nvSpPr>
          <p:cNvPr id="98" name="TextBox 97">
            <a:extLst>
              <a:ext uri="{FF2B5EF4-FFF2-40B4-BE49-F238E27FC236}">
                <a16:creationId xmlns:a16="http://schemas.microsoft.com/office/drawing/2014/main" id="{5E7F834D-672E-433F-BE31-7B7D7717A824}"/>
              </a:ext>
            </a:extLst>
          </p:cNvPr>
          <p:cNvSpPr txBox="1"/>
          <p:nvPr/>
        </p:nvSpPr>
        <p:spPr>
          <a:xfrm>
            <a:off x="7982579" y="4238316"/>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$2,438</a:t>
            </a:r>
          </a:p>
        </p:txBody>
      </p:sp>
      <p:sp>
        <p:nvSpPr>
          <p:cNvPr id="99" name="TextBox 98">
            <a:extLst>
              <a:ext uri="{FF2B5EF4-FFF2-40B4-BE49-F238E27FC236}">
                <a16:creationId xmlns:a16="http://schemas.microsoft.com/office/drawing/2014/main" id="{6BCD6799-6B70-41A9-A65B-42550D52FAAD}"/>
              </a:ext>
            </a:extLst>
          </p:cNvPr>
          <p:cNvSpPr txBox="1"/>
          <p:nvPr/>
        </p:nvSpPr>
        <p:spPr>
          <a:xfrm>
            <a:off x="10076656" y="4261401"/>
            <a:ext cx="73152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$2,816</a:t>
            </a:r>
          </a:p>
        </p:txBody>
      </p:sp>
      <p:sp>
        <p:nvSpPr>
          <p:cNvPr id="101" name="TextBox 100">
            <a:extLst>
              <a:ext uri="{FF2B5EF4-FFF2-40B4-BE49-F238E27FC236}">
                <a16:creationId xmlns:a16="http://schemas.microsoft.com/office/drawing/2014/main" id="{A54EF527-D7D0-40E1-9917-3597D05EAD04}"/>
              </a:ext>
            </a:extLst>
          </p:cNvPr>
          <p:cNvSpPr txBox="1"/>
          <p:nvPr/>
        </p:nvSpPr>
        <p:spPr>
          <a:xfrm>
            <a:off x="6830568" y="1816691"/>
            <a:ext cx="826960" cy="621709"/>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sp>
        <p:nvSpPr>
          <p:cNvPr id="103" name="TextBox 102">
            <a:extLst>
              <a:ext uri="{FF2B5EF4-FFF2-40B4-BE49-F238E27FC236}">
                <a16:creationId xmlns:a16="http://schemas.microsoft.com/office/drawing/2014/main" id="{B9F8EB08-EFB8-4B7F-BFB7-ED8A618D8438}"/>
              </a:ext>
            </a:extLst>
          </p:cNvPr>
          <p:cNvSpPr txBox="1"/>
          <p:nvPr/>
        </p:nvSpPr>
        <p:spPr>
          <a:xfrm>
            <a:off x="399748" y="1677366"/>
            <a:ext cx="4460018" cy="144655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rgbClr val="4C4F54"/>
              </a:solidFill>
            </a:endParaRPr>
          </a:p>
        </p:txBody>
      </p:sp>
      <p:sp>
        <p:nvSpPr>
          <p:cNvPr id="104" name="TextBox 103">
            <a:extLst>
              <a:ext uri="{FF2B5EF4-FFF2-40B4-BE49-F238E27FC236}">
                <a16:creationId xmlns:a16="http://schemas.microsoft.com/office/drawing/2014/main" id="{F3E911FB-B2A1-493B-83C1-D085AA599D83}"/>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02" name="Freeform 101">
            <a:extLst>
              <a:ext uri="{FF2B5EF4-FFF2-40B4-BE49-F238E27FC236}">
                <a16:creationId xmlns:a16="http://schemas.microsoft.com/office/drawing/2014/main" id="{ACFCE86F-E2A9-4320-B2F5-27538D24A75D}"/>
              </a:ext>
            </a:extLst>
          </p:cNvPr>
          <p:cNvSpPr>
            <a:spLocks noChangeAspect="1" noEditPoints="1"/>
          </p:cNvSpPr>
          <p:nvPr/>
        </p:nvSpPr>
        <p:spPr bwMode="auto">
          <a:xfrm>
            <a:off x="7015439" y="1434059"/>
            <a:ext cx="395343"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96073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1000"/>
                                        <p:tgtEl>
                                          <p:spTgt spid="10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3"/>
                                        </p:tgtEl>
                                        <p:attrNameLst>
                                          <p:attrName>style.visibility</p:attrName>
                                        </p:attrNameLst>
                                      </p:cBhvr>
                                      <p:to>
                                        <p:strVal val="visible"/>
                                      </p:to>
                                    </p:set>
                                    <p:animEffect transition="in" filter="wipe(left)">
                                      <p:cBhvr>
                                        <p:cTn id="11" dur="1000"/>
                                        <p:tgtEl>
                                          <p:spTgt spid="103"/>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fade">
                                      <p:cBhvr>
                                        <p:cTn id="15" dur="1000"/>
                                        <p:tgtEl>
                                          <p:spTgt spid="47"/>
                                        </p:tgtEl>
                                      </p:cBhvr>
                                    </p:animEffect>
                                    <p:anim calcmode="lin" valueType="num">
                                      <p:cBhvr>
                                        <p:cTn id="16" dur="1000" fill="hold"/>
                                        <p:tgtEl>
                                          <p:spTgt spid="47"/>
                                        </p:tgtEl>
                                        <p:attrNameLst>
                                          <p:attrName>ppt_x</p:attrName>
                                        </p:attrNameLst>
                                      </p:cBhvr>
                                      <p:tavLst>
                                        <p:tav tm="0">
                                          <p:val>
                                            <p:strVal val="#ppt_x"/>
                                          </p:val>
                                        </p:tav>
                                        <p:tav tm="100000">
                                          <p:val>
                                            <p:strVal val="#ppt_x"/>
                                          </p:val>
                                        </p:tav>
                                      </p:tavLst>
                                    </p:anim>
                                    <p:anim calcmode="lin" valueType="num">
                                      <p:cBhvr>
                                        <p:cTn id="17" dur="1000" fill="hold"/>
                                        <p:tgtEl>
                                          <p:spTgt spid="47"/>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02"/>
                                        </p:tgtEl>
                                        <p:attrNameLst>
                                          <p:attrName>style.visibility</p:attrName>
                                        </p:attrNameLst>
                                      </p:cBhvr>
                                      <p:to>
                                        <p:strVal val="visible"/>
                                      </p:to>
                                    </p:set>
                                    <p:animEffect transition="in" filter="fade">
                                      <p:cBhvr>
                                        <p:cTn id="20" dur="1000"/>
                                        <p:tgtEl>
                                          <p:spTgt spid="102"/>
                                        </p:tgtEl>
                                      </p:cBhvr>
                                    </p:animEffect>
                                    <p:anim calcmode="lin" valueType="num">
                                      <p:cBhvr>
                                        <p:cTn id="21" dur="1000" fill="hold"/>
                                        <p:tgtEl>
                                          <p:spTgt spid="102"/>
                                        </p:tgtEl>
                                        <p:attrNameLst>
                                          <p:attrName>ppt_x</p:attrName>
                                        </p:attrNameLst>
                                      </p:cBhvr>
                                      <p:tavLst>
                                        <p:tav tm="0">
                                          <p:val>
                                            <p:strVal val="#ppt_x"/>
                                          </p:val>
                                        </p:tav>
                                        <p:tav tm="100000">
                                          <p:val>
                                            <p:strVal val="#ppt_x"/>
                                          </p:val>
                                        </p:tav>
                                      </p:tavLst>
                                    </p:anim>
                                    <p:anim calcmode="lin" valueType="num">
                                      <p:cBhvr>
                                        <p:cTn id="22" dur="1000" fill="hold"/>
                                        <p:tgtEl>
                                          <p:spTgt spid="102"/>
                                        </p:tgtEl>
                                        <p:attrNameLst>
                                          <p:attrName>ppt_y</p:attrName>
                                        </p:attrNameLst>
                                      </p:cBhvr>
                                      <p:tavLst>
                                        <p:tav tm="0">
                                          <p:val>
                                            <p:strVal val="#ppt_y+.1"/>
                                          </p:val>
                                        </p:tav>
                                        <p:tav tm="100000">
                                          <p:val>
                                            <p:strVal val="#ppt_y"/>
                                          </p:val>
                                        </p:tav>
                                      </p:tavLst>
                                    </p:anim>
                                  </p:childTnLst>
                                </p:cTn>
                              </p:par>
                              <p:par>
                                <p:cTn id="23" presetID="42" presetClass="entr" presetSubtype="0" fill="hold" grpId="0" nodeType="withEffect">
                                  <p:stCondLst>
                                    <p:cond delay="0"/>
                                  </p:stCondLst>
                                  <p:childTnLst>
                                    <p:set>
                                      <p:cBhvr>
                                        <p:cTn id="24" dur="1" fill="hold">
                                          <p:stCondLst>
                                            <p:cond delay="0"/>
                                          </p:stCondLst>
                                        </p:cTn>
                                        <p:tgtEl>
                                          <p:spTgt spid="101"/>
                                        </p:tgtEl>
                                        <p:attrNameLst>
                                          <p:attrName>style.visibility</p:attrName>
                                        </p:attrNameLst>
                                      </p:cBhvr>
                                      <p:to>
                                        <p:strVal val="visible"/>
                                      </p:to>
                                    </p:set>
                                    <p:animEffect transition="in" filter="fade">
                                      <p:cBhvr>
                                        <p:cTn id="25" dur="1000"/>
                                        <p:tgtEl>
                                          <p:spTgt spid="101"/>
                                        </p:tgtEl>
                                      </p:cBhvr>
                                    </p:animEffect>
                                    <p:anim calcmode="lin" valueType="num">
                                      <p:cBhvr>
                                        <p:cTn id="26" dur="1000" fill="hold"/>
                                        <p:tgtEl>
                                          <p:spTgt spid="101"/>
                                        </p:tgtEl>
                                        <p:attrNameLst>
                                          <p:attrName>ppt_x</p:attrName>
                                        </p:attrNameLst>
                                      </p:cBhvr>
                                      <p:tavLst>
                                        <p:tav tm="0">
                                          <p:val>
                                            <p:strVal val="#ppt_x"/>
                                          </p:val>
                                        </p:tav>
                                        <p:tav tm="100000">
                                          <p:val>
                                            <p:strVal val="#ppt_x"/>
                                          </p:val>
                                        </p:tav>
                                      </p:tavLst>
                                    </p:anim>
                                    <p:anim calcmode="lin" valueType="num">
                                      <p:cBhvr>
                                        <p:cTn id="27" dur="1000" fill="hold"/>
                                        <p:tgtEl>
                                          <p:spTgt spid="101"/>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anim calcmode="lin" valueType="num">
                                      <p:cBhvr>
                                        <p:cTn id="31" dur="1000" fill="hold"/>
                                        <p:tgtEl>
                                          <p:spTgt spid="94"/>
                                        </p:tgtEl>
                                        <p:attrNameLst>
                                          <p:attrName>ppt_x</p:attrName>
                                        </p:attrNameLst>
                                      </p:cBhvr>
                                      <p:tavLst>
                                        <p:tav tm="0">
                                          <p:val>
                                            <p:strVal val="#ppt_x"/>
                                          </p:val>
                                        </p:tav>
                                        <p:tav tm="100000">
                                          <p:val>
                                            <p:strVal val="#ppt_x"/>
                                          </p:val>
                                        </p:tav>
                                      </p:tavLst>
                                    </p:anim>
                                    <p:anim calcmode="lin" valueType="num">
                                      <p:cBhvr>
                                        <p:cTn id="32" dur="1000" fill="hold"/>
                                        <p:tgtEl>
                                          <p:spTgt spid="9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31" presetClass="entr" presetSubtype="0" fill="hold" nodeType="afterEffect">
                                  <p:stCondLst>
                                    <p:cond delay="0"/>
                                  </p:stCondLst>
                                  <p:childTnLst>
                                    <p:set>
                                      <p:cBhvr>
                                        <p:cTn id="41" dur="1" fill="hold">
                                          <p:stCondLst>
                                            <p:cond delay="0"/>
                                          </p:stCondLst>
                                        </p:cTn>
                                        <p:tgtEl>
                                          <p:spTgt spid="49"/>
                                        </p:tgtEl>
                                        <p:attrNameLst>
                                          <p:attrName>style.visibility</p:attrName>
                                        </p:attrNameLst>
                                      </p:cBhvr>
                                      <p:to>
                                        <p:strVal val="visible"/>
                                      </p:to>
                                    </p:set>
                                    <p:anim calcmode="lin" valueType="num">
                                      <p:cBhvr>
                                        <p:cTn id="42" dur="1000" fill="hold"/>
                                        <p:tgtEl>
                                          <p:spTgt spid="49"/>
                                        </p:tgtEl>
                                        <p:attrNameLst>
                                          <p:attrName>ppt_w</p:attrName>
                                        </p:attrNameLst>
                                      </p:cBhvr>
                                      <p:tavLst>
                                        <p:tav tm="0">
                                          <p:val>
                                            <p:fltVal val="0"/>
                                          </p:val>
                                        </p:tav>
                                        <p:tav tm="100000">
                                          <p:val>
                                            <p:strVal val="#ppt_w"/>
                                          </p:val>
                                        </p:tav>
                                      </p:tavLst>
                                    </p:anim>
                                    <p:anim calcmode="lin" valueType="num">
                                      <p:cBhvr>
                                        <p:cTn id="43" dur="1000" fill="hold"/>
                                        <p:tgtEl>
                                          <p:spTgt spid="49"/>
                                        </p:tgtEl>
                                        <p:attrNameLst>
                                          <p:attrName>ppt_h</p:attrName>
                                        </p:attrNameLst>
                                      </p:cBhvr>
                                      <p:tavLst>
                                        <p:tav tm="0">
                                          <p:val>
                                            <p:fltVal val="0"/>
                                          </p:val>
                                        </p:tav>
                                        <p:tav tm="100000">
                                          <p:val>
                                            <p:strVal val="#ppt_h"/>
                                          </p:val>
                                        </p:tav>
                                      </p:tavLst>
                                    </p:anim>
                                    <p:anim calcmode="lin" valueType="num">
                                      <p:cBhvr>
                                        <p:cTn id="44" dur="1000" fill="hold"/>
                                        <p:tgtEl>
                                          <p:spTgt spid="49"/>
                                        </p:tgtEl>
                                        <p:attrNameLst>
                                          <p:attrName>style.rotation</p:attrName>
                                        </p:attrNameLst>
                                      </p:cBhvr>
                                      <p:tavLst>
                                        <p:tav tm="0">
                                          <p:val>
                                            <p:fltVal val="90"/>
                                          </p:val>
                                        </p:tav>
                                        <p:tav tm="100000">
                                          <p:val>
                                            <p:fltVal val="0"/>
                                          </p:val>
                                        </p:tav>
                                      </p:tavLst>
                                    </p:anim>
                                    <p:animEffect transition="in" filter="fade">
                                      <p:cBhvr>
                                        <p:cTn id="45" dur="1000"/>
                                        <p:tgtEl>
                                          <p:spTgt spid="49"/>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95"/>
                                        </p:tgtEl>
                                        <p:attrNameLst>
                                          <p:attrName>style.visibility</p:attrName>
                                        </p:attrNameLst>
                                      </p:cBhvr>
                                      <p:to>
                                        <p:strVal val="visible"/>
                                      </p:to>
                                    </p:set>
                                    <p:anim calcmode="lin" valueType="num">
                                      <p:cBhvr>
                                        <p:cTn id="48" dur="1000" fill="hold"/>
                                        <p:tgtEl>
                                          <p:spTgt spid="95"/>
                                        </p:tgtEl>
                                        <p:attrNameLst>
                                          <p:attrName>ppt_w</p:attrName>
                                        </p:attrNameLst>
                                      </p:cBhvr>
                                      <p:tavLst>
                                        <p:tav tm="0">
                                          <p:val>
                                            <p:fltVal val="0"/>
                                          </p:val>
                                        </p:tav>
                                        <p:tav tm="100000">
                                          <p:val>
                                            <p:strVal val="#ppt_w"/>
                                          </p:val>
                                        </p:tav>
                                      </p:tavLst>
                                    </p:anim>
                                    <p:anim calcmode="lin" valueType="num">
                                      <p:cBhvr>
                                        <p:cTn id="49" dur="1000" fill="hold"/>
                                        <p:tgtEl>
                                          <p:spTgt spid="95"/>
                                        </p:tgtEl>
                                        <p:attrNameLst>
                                          <p:attrName>ppt_h</p:attrName>
                                        </p:attrNameLst>
                                      </p:cBhvr>
                                      <p:tavLst>
                                        <p:tav tm="0">
                                          <p:val>
                                            <p:fltVal val="0"/>
                                          </p:val>
                                        </p:tav>
                                        <p:tav tm="100000">
                                          <p:val>
                                            <p:strVal val="#ppt_h"/>
                                          </p:val>
                                        </p:tav>
                                      </p:tavLst>
                                    </p:anim>
                                    <p:anim calcmode="lin" valueType="num">
                                      <p:cBhvr>
                                        <p:cTn id="50" dur="1000" fill="hold"/>
                                        <p:tgtEl>
                                          <p:spTgt spid="95"/>
                                        </p:tgtEl>
                                        <p:attrNameLst>
                                          <p:attrName>style.rotation</p:attrName>
                                        </p:attrNameLst>
                                      </p:cBhvr>
                                      <p:tavLst>
                                        <p:tav tm="0">
                                          <p:val>
                                            <p:fltVal val="90"/>
                                          </p:val>
                                        </p:tav>
                                        <p:tav tm="100000">
                                          <p:val>
                                            <p:fltVal val="0"/>
                                          </p:val>
                                        </p:tav>
                                      </p:tavLst>
                                    </p:anim>
                                    <p:animEffect transition="in" filter="fade">
                                      <p:cBhvr>
                                        <p:cTn id="51" dur="1000"/>
                                        <p:tgtEl>
                                          <p:spTgt spid="95"/>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89"/>
                                        </p:tgtEl>
                                        <p:attrNameLst>
                                          <p:attrName>style.visibility</p:attrName>
                                        </p:attrNameLst>
                                      </p:cBhvr>
                                      <p:to>
                                        <p:strVal val="visible"/>
                                      </p:to>
                                    </p:set>
                                    <p:animEffect transition="in" filter="fade">
                                      <p:cBhvr>
                                        <p:cTn id="55" dur="1000"/>
                                        <p:tgtEl>
                                          <p:spTgt spid="89"/>
                                        </p:tgtEl>
                                      </p:cBhvr>
                                    </p:animEffect>
                                    <p:anim calcmode="lin" valueType="num">
                                      <p:cBhvr>
                                        <p:cTn id="56" dur="1000" fill="hold"/>
                                        <p:tgtEl>
                                          <p:spTgt spid="89"/>
                                        </p:tgtEl>
                                        <p:attrNameLst>
                                          <p:attrName>ppt_x</p:attrName>
                                        </p:attrNameLst>
                                      </p:cBhvr>
                                      <p:tavLst>
                                        <p:tav tm="0">
                                          <p:val>
                                            <p:strVal val="#ppt_x"/>
                                          </p:val>
                                        </p:tav>
                                        <p:tav tm="100000">
                                          <p:val>
                                            <p:strVal val="#ppt_x"/>
                                          </p:val>
                                        </p:tav>
                                      </p:tavLst>
                                    </p:anim>
                                    <p:anim calcmode="lin" valueType="num">
                                      <p:cBhvr>
                                        <p:cTn id="57" dur="1000" fill="hold"/>
                                        <p:tgtEl>
                                          <p:spTgt spid="89"/>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1000"/>
                                        <p:tgtEl>
                                          <p:spTgt spid="33"/>
                                        </p:tgtEl>
                                      </p:cBhvr>
                                    </p:animEffect>
                                    <p:anim calcmode="lin" valueType="num">
                                      <p:cBhvr>
                                        <p:cTn id="62" dur="1000" fill="hold"/>
                                        <p:tgtEl>
                                          <p:spTgt spid="33"/>
                                        </p:tgtEl>
                                        <p:attrNameLst>
                                          <p:attrName>ppt_x</p:attrName>
                                        </p:attrNameLst>
                                      </p:cBhvr>
                                      <p:tavLst>
                                        <p:tav tm="0">
                                          <p:val>
                                            <p:strVal val="#ppt_x"/>
                                          </p:val>
                                        </p:tav>
                                        <p:tav tm="100000">
                                          <p:val>
                                            <p:strVal val="#ppt_x"/>
                                          </p:val>
                                        </p:tav>
                                      </p:tavLst>
                                    </p:anim>
                                    <p:anim calcmode="lin" valueType="num">
                                      <p:cBhvr>
                                        <p:cTn id="63" dur="10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31" presetClass="entr" presetSubtype="0" fill="hold" nodeType="after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p:cTn id="67" dur="1000" fill="hold"/>
                                        <p:tgtEl>
                                          <p:spTgt spid="57"/>
                                        </p:tgtEl>
                                        <p:attrNameLst>
                                          <p:attrName>ppt_w</p:attrName>
                                        </p:attrNameLst>
                                      </p:cBhvr>
                                      <p:tavLst>
                                        <p:tav tm="0">
                                          <p:val>
                                            <p:fltVal val="0"/>
                                          </p:val>
                                        </p:tav>
                                        <p:tav tm="100000">
                                          <p:val>
                                            <p:strVal val="#ppt_w"/>
                                          </p:val>
                                        </p:tav>
                                      </p:tavLst>
                                    </p:anim>
                                    <p:anim calcmode="lin" valueType="num">
                                      <p:cBhvr>
                                        <p:cTn id="68" dur="1000" fill="hold"/>
                                        <p:tgtEl>
                                          <p:spTgt spid="57"/>
                                        </p:tgtEl>
                                        <p:attrNameLst>
                                          <p:attrName>ppt_h</p:attrName>
                                        </p:attrNameLst>
                                      </p:cBhvr>
                                      <p:tavLst>
                                        <p:tav tm="0">
                                          <p:val>
                                            <p:fltVal val="0"/>
                                          </p:val>
                                        </p:tav>
                                        <p:tav tm="100000">
                                          <p:val>
                                            <p:strVal val="#ppt_h"/>
                                          </p:val>
                                        </p:tav>
                                      </p:tavLst>
                                    </p:anim>
                                    <p:anim calcmode="lin" valueType="num">
                                      <p:cBhvr>
                                        <p:cTn id="69" dur="1000" fill="hold"/>
                                        <p:tgtEl>
                                          <p:spTgt spid="57"/>
                                        </p:tgtEl>
                                        <p:attrNameLst>
                                          <p:attrName>style.rotation</p:attrName>
                                        </p:attrNameLst>
                                      </p:cBhvr>
                                      <p:tavLst>
                                        <p:tav tm="0">
                                          <p:val>
                                            <p:fltVal val="90"/>
                                          </p:val>
                                        </p:tav>
                                        <p:tav tm="100000">
                                          <p:val>
                                            <p:fltVal val="0"/>
                                          </p:val>
                                        </p:tav>
                                      </p:tavLst>
                                    </p:anim>
                                    <p:animEffect transition="in" filter="fade">
                                      <p:cBhvr>
                                        <p:cTn id="70" dur="1000"/>
                                        <p:tgtEl>
                                          <p:spTgt spid="57"/>
                                        </p:tgtEl>
                                      </p:cBhvr>
                                    </p:animEffect>
                                  </p:childTnLst>
                                </p:cTn>
                              </p:par>
                              <p:par>
                                <p:cTn id="71" presetID="31" presetClass="entr" presetSubtype="0" fill="hold" grpId="0" nodeType="withEffect">
                                  <p:stCondLst>
                                    <p:cond delay="0"/>
                                  </p:stCondLst>
                                  <p:childTnLst>
                                    <p:set>
                                      <p:cBhvr>
                                        <p:cTn id="72" dur="1" fill="hold">
                                          <p:stCondLst>
                                            <p:cond delay="0"/>
                                          </p:stCondLst>
                                        </p:cTn>
                                        <p:tgtEl>
                                          <p:spTgt spid="96"/>
                                        </p:tgtEl>
                                        <p:attrNameLst>
                                          <p:attrName>style.visibility</p:attrName>
                                        </p:attrNameLst>
                                      </p:cBhvr>
                                      <p:to>
                                        <p:strVal val="visible"/>
                                      </p:to>
                                    </p:set>
                                    <p:anim calcmode="lin" valueType="num">
                                      <p:cBhvr>
                                        <p:cTn id="73" dur="1000" fill="hold"/>
                                        <p:tgtEl>
                                          <p:spTgt spid="96"/>
                                        </p:tgtEl>
                                        <p:attrNameLst>
                                          <p:attrName>ppt_w</p:attrName>
                                        </p:attrNameLst>
                                      </p:cBhvr>
                                      <p:tavLst>
                                        <p:tav tm="0">
                                          <p:val>
                                            <p:fltVal val="0"/>
                                          </p:val>
                                        </p:tav>
                                        <p:tav tm="100000">
                                          <p:val>
                                            <p:strVal val="#ppt_w"/>
                                          </p:val>
                                        </p:tav>
                                      </p:tavLst>
                                    </p:anim>
                                    <p:anim calcmode="lin" valueType="num">
                                      <p:cBhvr>
                                        <p:cTn id="74" dur="1000" fill="hold"/>
                                        <p:tgtEl>
                                          <p:spTgt spid="96"/>
                                        </p:tgtEl>
                                        <p:attrNameLst>
                                          <p:attrName>ppt_h</p:attrName>
                                        </p:attrNameLst>
                                      </p:cBhvr>
                                      <p:tavLst>
                                        <p:tav tm="0">
                                          <p:val>
                                            <p:fltVal val="0"/>
                                          </p:val>
                                        </p:tav>
                                        <p:tav tm="100000">
                                          <p:val>
                                            <p:strVal val="#ppt_h"/>
                                          </p:val>
                                        </p:tav>
                                      </p:tavLst>
                                    </p:anim>
                                    <p:anim calcmode="lin" valueType="num">
                                      <p:cBhvr>
                                        <p:cTn id="75" dur="1000" fill="hold"/>
                                        <p:tgtEl>
                                          <p:spTgt spid="96"/>
                                        </p:tgtEl>
                                        <p:attrNameLst>
                                          <p:attrName>style.rotation</p:attrName>
                                        </p:attrNameLst>
                                      </p:cBhvr>
                                      <p:tavLst>
                                        <p:tav tm="0">
                                          <p:val>
                                            <p:fltVal val="90"/>
                                          </p:val>
                                        </p:tav>
                                        <p:tav tm="100000">
                                          <p:val>
                                            <p:fltVal val="0"/>
                                          </p:val>
                                        </p:tav>
                                      </p:tavLst>
                                    </p:anim>
                                    <p:animEffect transition="in" filter="fade">
                                      <p:cBhvr>
                                        <p:cTn id="76" dur="1000"/>
                                        <p:tgtEl>
                                          <p:spTgt spid="96"/>
                                        </p:tgtEl>
                                      </p:cBhvr>
                                    </p:animEffect>
                                  </p:childTnLst>
                                </p:cTn>
                              </p:par>
                            </p:childTnLst>
                          </p:cTn>
                        </p:par>
                        <p:par>
                          <p:cTn id="77" fill="hold">
                            <p:stCondLst>
                              <p:cond delay="8000"/>
                            </p:stCondLst>
                            <p:childTnLst>
                              <p:par>
                                <p:cTn id="78" presetID="42" presetClass="entr" presetSubtype="0" fill="hold" grpId="0" nodeType="afterEffect">
                                  <p:stCondLst>
                                    <p:cond delay="0"/>
                                  </p:stCondLst>
                                  <p:childTnLst>
                                    <p:set>
                                      <p:cBhvr>
                                        <p:cTn id="79" dur="1" fill="hold">
                                          <p:stCondLst>
                                            <p:cond delay="0"/>
                                          </p:stCondLst>
                                        </p:cTn>
                                        <p:tgtEl>
                                          <p:spTgt spid="90"/>
                                        </p:tgtEl>
                                        <p:attrNameLst>
                                          <p:attrName>style.visibility</p:attrName>
                                        </p:attrNameLst>
                                      </p:cBhvr>
                                      <p:to>
                                        <p:strVal val="visible"/>
                                      </p:to>
                                    </p:set>
                                    <p:animEffect transition="in" filter="fade">
                                      <p:cBhvr>
                                        <p:cTn id="80" dur="1000"/>
                                        <p:tgtEl>
                                          <p:spTgt spid="90"/>
                                        </p:tgtEl>
                                      </p:cBhvr>
                                    </p:animEffect>
                                    <p:anim calcmode="lin" valueType="num">
                                      <p:cBhvr>
                                        <p:cTn id="81" dur="1000" fill="hold"/>
                                        <p:tgtEl>
                                          <p:spTgt spid="90"/>
                                        </p:tgtEl>
                                        <p:attrNameLst>
                                          <p:attrName>ppt_x</p:attrName>
                                        </p:attrNameLst>
                                      </p:cBhvr>
                                      <p:tavLst>
                                        <p:tav tm="0">
                                          <p:val>
                                            <p:strVal val="#ppt_x"/>
                                          </p:val>
                                        </p:tav>
                                        <p:tav tm="100000">
                                          <p:val>
                                            <p:strVal val="#ppt_x"/>
                                          </p:val>
                                        </p:tav>
                                      </p:tavLst>
                                    </p:anim>
                                    <p:anim calcmode="lin" valueType="num">
                                      <p:cBhvr>
                                        <p:cTn id="82" dur="1000" fill="hold"/>
                                        <p:tgtEl>
                                          <p:spTgt spid="90"/>
                                        </p:tgtEl>
                                        <p:attrNameLst>
                                          <p:attrName>ppt_y</p:attrName>
                                        </p:attrNameLst>
                                      </p:cBhvr>
                                      <p:tavLst>
                                        <p:tav tm="0">
                                          <p:val>
                                            <p:strVal val="#ppt_y+.1"/>
                                          </p:val>
                                        </p:tav>
                                        <p:tav tm="100000">
                                          <p:val>
                                            <p:strVal val="#ppt_y"/>
                                          </p:val>
                                        </p:tav>
                                      </p:tavLst>
                                    </p:anim>
                                  </p:childTnLst>
                                </p:cTn>
                              </p:par>
                            </p:childTnLst>
                          </p:cTn>
                        </p:par>
                        <p:par>
                          <p:cTn id="83" fill="hold">
                            <p:stCondLst>
                              <p:cond delay="9000"/>
                            </p:stCondLst>
                            <p:childTnLst>
                              <p:par>
                                <p:cTn id="84" presetID="42" presetClass="entr" presetSubtype="0" fill="hold" grpId="0" nodeType="afterEffect">
                                  <p:stCondLst>
                                    <p:cond delay="0"/>
                                  </p:stCondLst>
                                  <p:childTnLst>
                                    <p:set>
                                      <p:cBhvr>
                                        <p:cTn id="85" dur="1" fill="hold">
                                          <p:stCondLst>
                                            <p:cond delay="0"/>
                                          </p:stCondLst>
                                        </p:cTn>
                                        <p:tgtEl>
                                          <p:spTgt spid="35"/>
                                        </p:tgtEl>
                                        <p:attrNameLst>
                                          <p:attrName>style.visibility</p:attrName>
                                        </p:attrNameLst>
                                      </p:cBhvr>
                                      <p:to>
                                        <p:strVal val="visible"/>
                                      </p:to>
                                    </p:set>
                                    <p:animEffect transition="in" filter="fade">
                                      <p:cBhvr>
                                        <p:cTn id="86" dur="1000"/>
                                        <p:tgtEl>
                                          <p:spTgt spid="35"/>
                                        </p:tgtEl>
                                      </p:cBhvr>
                                    </p:animEffect>
                                    <p:anim calcmode="lin" valueType="num">
                                      <p:cBhvr>
                                        <p:cTn id="87" dur="1000" fill="hold"/>
                                        <p:tgtEl>
                                          <p:spTgt spid="35"/>
                                        </p:tgtEl>
                                        <p:attrNameLst>
                                          <p:attrName>ppt_x</p:attrName>
                                        </p:attrNameLst>
                                      </p:cBhvr>
                                      <p:tavLst>
                                        <p:tav tm="0">
                                          <p:val>
                                            <p:strVal val="#ppt_x"/>
                                          </p:val>
                                        </p:tav>
                                        <p:tav tm="100000">
                                          <p:val>
                                            <p:strVal val="#ppt_x"/>
                                          </p:val>
                                        </p:tav>
                                      </p:tavLst>
                                    </p:anim>
                                    <p:anim calcmode="lin" valueType="num">
                                      <p:cBhvr>
                                        <p:cTn id="88" dur="1000" fill="hold"/>
                                        <p:tgtEl>
                                          <p:spTgt spid="35"/>
                                        </p:tgtEl>
                                        <p:attrNameLst>
                                          <p:attrName>ppt_y</p:attrName>
                                        </p:attrNameLst>
                                      </p:cBhvr>
                                      <p:tavLst>
                                        <p:tav tm="0">
                                          <p:val>
                                            <p:strVal val="#ppt_y+.1"/>
                                          </p:val>
                                        </p:tav>
                                        <p:tav tm="100000">
                                          <p:val>
                                            <p:strVal val="#ppt_y"/>
                                          </p:val>
                                        </p:tav>
                                      </p:tavLst>
                                    </p:anim>
                                  </p:childTnLst>
                                </p:cTn>
                              </p:par>
                            </p:childTnLst>
                          </p:cTn>
                        </p:par>
                        <p:par>
                          <p:cTn id="89" fill="hold">
                            <p:stCondLst>
                              <p:cond delay="10000"/>
                            </p:stCondLst>
                            <p:childTnLst>
                              <p:par>
                                <p:cTn id="90" presetID="31" presetClass="entr" presetSubtype="0" fill="hold" nodeType="afterEffect">
                                  <p:stCondLst>
                                    <p:cond delay="0"/>
                                  </p:stCondLst>
                                  <p:childTnLst>
                                    <p:set>
                                      <p:cBhvr>
                                        <p:cTn id="91" dur="1" fill="hold">
                                          <p:stCondLst>
                                            <p:cond delay="0"/>
                                          </p:stCondLst>
                                        </p:cTn>
                                        <p:tgtEl>
                                          <p:spTgt spid="65"/>
                                        </p:tgtEl>
                                        <p:attrNameLst>
                                          <p:attrName>style.visibility</p:attrName>
                                        </p:attrNameLst>
                                      </p:cBhvr>
                                      <p:to>
                                        <p:strVal val="visible"/>
                                      </p:to>
                                    </p:set>
                                    <p:anim calcmode="lin" valueType="num">
                                      <p:cBhvr>
                                        <p:cTn id="92" dur="1000" fill="hold"/>
                                        <p:tgtEl>
                                          <p:spTgt spid="65"/>
                                        </p:tgtEl>
                                        <p:attrNameLst>
                                          <p:attrName>ppt_w</p:attrName>
                                        </p:attrNameLst>
                                      </p:cBhvr>
                                      <p:tavLst>
                                        <p:tav tm="0">
                                          <p:val>
                                            <p:fltVal val="0"/>
                                          </p:val>
                                        </p:tav>
                                        <p:tav tm="100000">
                                          <p:val>
                                            <p:strVal val="#ppt_w"/>
                                          </p:val>
                                        </p:tav>
                                      </p:tavLst>
                                    </p:anim>
                                    <p:anim calcmode="lin" valueType="num">
                                      <p:cBhvr>
                                        <p:cTn id="93" dur="1000" fill="hold"/>
                                        <p:tgtEl>
                                          <p:spTgt spid="65"/>
                                        </p:tgtEl>
                                        <p:attrNameLst>
                                          <p:attrName>ppt_h</p:attrName>
                                        </p:attrNameLst>
                                      </p:cBhvr>
                                      <p:tavLst>
                                        <p:tav tm="0">
                                          <p:val>
                                            <p:fltVal val="0"/>
                                          </p:val>
                                        </p:tav>
                                        <p:tav tm="100000">
                                          <p:val>
                                            <p:strVal val="#ppt_h"/>
                                          </p:val>
                                        </p:tav>
                                      </p:tavLst>
                                    </p:anim>
                                    <p:anim calcmode="lin" valueType="num">
                                      <p:cBhvr>
                                        <p:cTn id="94" dur="1000" fill="hold"/>
                                        <p:tgtEl>
                                          <p:spTgt spid="65"/>
                                        </p:tgtEl>
                                        <p:attrNameLst>
                                          <p:attrName>style.rotation</p:attrName>
                                        </p:attrNameLst>
                                      </p:cBhvr>
                                      <p:tavLst>
                                        <p:tav tm="0">
                                          <p:val>
                                            <p:fltVal val="90"/>
                                          </p:val>
                                        </p:tav>
                                        <p:tav tm="100000">
                                          <p:val>
                                            <p:fltVal val="0"/>
                                          </p:val>
                                        </p:tav>
                                      </p:tavLst>
                                    </p:anim>
                                    <p:animEffect transition="in" filter="fade">
                                      <p:cBhvr>
                                        <p:cTn id="95" dur="1000"/>
                                        <p:tgtEl>
                                          <p:spTgt spid="65"/>
                                        </p:tgtEl>
                                      </p:cBhvr>
                                    </p:animEffect>
                                  </p:childTnLst>
                                </p:cTn>
                              </p:par>
                              <p:par>
                                <p:cTn id="96" presetID="31" presetClass="entr" presetSubtype="0" fill="hold" grpId="0" nodeType="withEffect">
                                  <p:stCondLst>
                                    <p:cond delay="0"/>
                                  </p:stCondLst>
                                  <p:childTnLst>
                                    <p:set>
                                      <p:cBhvr>
                                        <p:cTn id="97" dur="1" fill="hold">
                                          <p:stCondLst>
                                            <p:cond delay="0"/>
                                          </p:stCondLst>
                                        </p:cTn>
                                        <p:tgtEl>
                                          <p:spTgt spid="97"/>
                                        </p:tgtEl>
                                        <p:attrNameLst>
                                          <p:attrName>style.visibility</p:attrName>
                                        </p:attrNameLst>
                                      </p:cBhvr>
                                      <p:to>
                                        <p:strVal val="visible"/>
                                      </p:to>
                                    </p:set>
                                    <p:anim calcmode="lin" valueType="num">
                                      <p:cBhvr>
                                        <p:cTn id="98" dur="1000" fill="hold"/>
                                        <p:tgtEl>
                                          <p:spTgt spid="97"/>
                                        </p:tgtEl>
                                        <p:attrNameLst>
                                          <p:attrName>ppt_w</p:attrName>
                                        </p:attrNameLst>
                                      </p:cBhvr>
                                      <p:tavLst>
                                        <p:tav tm="0">
                                          <p:val>
                                            <p:fltVal val="0"/>
                                          </p:val>
                                        </p:tav>
                                        <p:tav tm="100000">
                                          <p:val>
                                            <p:strVal val="#ppt_w"/>
                                          </p:val>
                                        </p:tav>
                                      </p:tavLst>
                                    </p:anim>
                                    <p:anim calcmode="lin" valueType="num">
                                      <p:cBhvr>
                                        <p:cTn id="99" dur="1000" fill="hold"/>
                                        <p:tgtEl>
                                          <p:spTgt spid="97"/>
                                        </p:tgtEl>
                                        <p:attrNameLst>
                                          <p:attrName>ppt_h</p:attrName>
                                        </p:attrNameLst>
                                      </p:cBhvr>
                                      <p:tavLst>
                                        <p:tav tm="0">
                                          <p:val>
                                            <p:fltVal val="0"/>
                                          </p:val>
                                        </p:tav>
                                        <p:tav tm="100000">
                                          <p:val>
                                            <p:strVal val="#ppt_h"/>
                                          </p:val>
                                        </p:tav>
                                      </p:tavLst>
                                    </p:anim>
                                    <p:anim calcmode="lin" valueType="num">
                                      <p:cBhvr>
                                        <p:cTn id="100" dur="1000" fill="hold"/>
                                        <p:tgtEl>
                                          <p:spTgt spid="97"/>
                                        </p:tgtEl>
                                        <p:attrNameLst>
                                          <p:attrName>style.rotation</p:attrName>
                                        </p:attrNameLst>
                                      </p:cBhvr>
                                      <p:tavLst>
                                        <p:tav tm="0">
                                          <p:val>
                                            <p:fltVal val="90"/>
                                          </p:val>
                                        </p:tav>
                                        <p:tav tm="100000">
                                          <p:val>
                                            <p:fltVal val="0"/>
                                          </p:val>
                                        </p:tav>
                                      </p:tavLst>
                                    </p:anim>
                                    <p:animEffect transition="in" filter="fade">
                                      <p:cBhvr>
                                        <p:cTn id="101" dur="1000"/>
                                        <p:tgtEl>
                                          <p:spTgt spid="97"/>
                                        </p:tgtEl>
                                      </p:cBhvr>
                                    </p:animEffect>
                                  </p:childTnLst>
                                </p:cTn>
                              </p:par>
                            </p:childTnLst>
                          </p:cTn>
                        </p:par>
                        <p:par>
                          <p:cTn id="102" fill="hold">
                            <p:stCondLst>
                              <p:cond delay="11000"/>
                            </p:stCondLst>
                            <p:childTnLst>
                              <p:par>
                                <p:cTn id="103" presetID="42" presetClass="entr" presetSubtype="0" fill="hold" grpId="0" nodeType="afterEffect">
                                  <p:stCondLst>
                                    <p:cond delay="0"/>
                                  </p:stCondLst>
                                  <p:childTnLst>
                                    <p:set>
                                      <p:cBhvr>
                                        <p:cTn id="104" dur="1" fill="hold">
                                          <p:stCondLst>
                                            <p:cond delay="0"/>
                                          </p:stCondLst>
                                        </p:cTn>
                                        <p:tgtEl>
                                          <p:spTgt spid="91"/>
                                        </p:tgtEl>
                                        <p:attrNameLst>
                                          <p:attrName>style.visibility</p:attrName>
                                        </p:attrNameLst>
                                      </p:cBhvr>
                                      <p:to>
                                        <p:strVal val="visible"/>
                                      </p:to>
                                    </p:set>
                                    <p:animEffect transition="in" filter="fade">
                                      <p:cBhvr>
                                        <p:cTn id="105" dur="1000"/>
                                        <p:tgtEl>
                                          <p:spTgt spid="91"/>
                                        </p:tgtEl>
                                      </p:cBhvr>
                                    </p:animEffect>
                                    <p:anim calcmode="lin" valueType="num">
                                      <p:cBhvr>
                                        <p:cTn id="106" dur="1000" fill="hold"/>
                                        <p:tgtEl>
                                          <p:spTgt spid="91"/>
                                        </p:tgtEl>
                                        <p:attrNameLst>
                                          <p:attrName>ppt_x</p:attrName>
                                        </p:attrNameLst>
                                      </p:cBhvr>
                                      <p:tavLst>
                                        <p:tav tm="0">
                                          <p:val>
                                            <p:strVal val="#ppt_x"/>
                                          </p:val>
                                        </p:tav>
                                        <p:tav tm="100000">
                                          <p:val>
                                            <p:strVal val="#ppt_x"/>
                                          </p:val>
                                        </p:tav>
                                      </p:tavLst>
                                    </p:anim>
                                    <p:anim calcmode="lin" valueType="num">
                                      <p:cBhvr>
                                        <p:cTn id="107" dur="1000" fill="hold"/>
                                        <p:tgtEl>
                                          <p:spTgt spid="91"/>
                                        </p:tgtEl>
                                        <p:attrNameLst>
                                          <p:attrName>ppt_y</p:attrName>
                                        </p:attrNameLst>
                                      </p:cBhvr>
                                      <p:tavLst>
                                        <p:tav tm="0">
                                          <p:val>
                                            <p:strVal val="#ppt_y+.1"/>
                                          </p:val>
                                        </p:tav>
                                        <p:tav tm="100000">
                                          <p:val>
                                            <p:strVal val="#ppt_y"/>
                                          </p:val>
                                        </p:tav>
                                      </p:tavLst>
                                    </p:anim>
                                  </p:childTnLst>
                                </p:cTn>
                              </p:par>
                            </p:childTnLst>
                          </p:cTn>
                        </p:par>
                        <p:par>
                          <p:cTn id="108" fill="hold">
                            <p:stCondLst>
                              <p:cond delay="12000"/>
                            </p:stCondLst>
                            <p:childTnLst>
                              <p:par>
                                <p:cTn id="109" presetID="42" presetClass="entr" presetSubtype="0" fill="hold" grpId="0" nodeType="afterEffect">
                                  <p:stCondLst>
                                    <p:cond delay="0"/>
                                  </p:stCondLst>
                                  <p:childTnLst>
                                    <p:set>
                                      <p:cBhvr>
                                        <p:cTn id="110" dur="1" fill="hold">
                                          <p:stCondLst>
                                            <p:cond delay="0"/>
                                          </p:stCondLst>
                                        </p:cTn>
                                        <p:tgtEl>
                                          <p:spTgt spid="37"/>
                                        </p:tgtEl>
                                        <p:attrNameLst>
                                          <p:attrName>style.visibility</p:attrName>
                                        </p:attrNameLst>
                                      </p:cBhvr>
                                      <p:to>
                                        <p:strVal val="visible"/>
                                      </p:to>
                                    </p:set>
                                    <p:animEffect transition="in" filter="fade">
                                      <p:cBhvr>
                                        <p:cTn id="111" dur="1000"/>
                                        <p:tgtEl>
                                          <p:spTgt spid="37"/>
                                        </p:tgtEl>
                                      </p:cBhvr>
                                    </p:animEffect>
                                    <p:anim calcmode="lin" valueType="num">
                                      <p:cBhvr>
                                        <p:cTn id="112" dur="1000" fill="hold"/>
                                        <p:tgtEl>
                                          <p:spTgt spid="37"/>
                                        </p:tgtEl>
                                        <p:attrNameLst>
                                          <p:attrName>ppt_x</p:attrName>
                                        </p:attrNameLst>
                                      </p:cBhvr>
                                      <p:tavLst>
                                        <p:tav tm="0">
                                          <p:val>
                                            <p:strVal val="#ppt_x"/>
                                          </p:val>
                                        </p:tav>
                                        <p:tav tm="100000">
                                          <p:val>
                                            <p:strVal val="#ppt_x"/>
                                          </p:val>
                                        </p:tav>
                                      </p:tavLst>
                                    </p:anim>
                                    <p:anim calcmode="lin" valueType="num">
                                      <p:cBhvr>
                                        <p:cTn id="113" dur="1000" fill="hold"/>
                                        <p:tgtEl>
                                          <p:spTgt spid="37"/>
                                        </p:tgtEl>
                                        <p:attrNameLst>
                                          <p:attrName>ppt_y</p:attrName>
                                        </p:attrNameLst>
                                      </p:cBhvr>
                                      <p:tavLst>
                                        <p:tav tm="0">
                                          <p:val>
                                            <p:strVal val="#ppt_y+.1"/>
                                          </p:val>
                                        </p:tav>
                                        <p:tav tm="100000">
                                          <p:val>
                                            <p:strVal val="#ppt_y"/>
                                          </p:val>
                                        </p:tav>
                                      </p:tavLst>
                                    </p:anim>
                                  </p:childTnLst>
                                </p:cTn>
                              </p:par>
                            </p:childTnLst>
                          </p:cTn>
                        </p:par>
                        <p:par>
                          <p:cTn id="114" fill="hold">
                            <p:stCondLst>
                              <p:cond delay="13000"/>
                            </p:stCondLst>
                            <p:childTnLst>
                              <p:par>
                                <p:cTn id="115" presetID="31" presetClass="entr" presetSubtype="0" fill="hold" nodeType="afterEffect">
                                  <p:stCondLst>
                                    <p:cond delay="0"/>
                                  </p:stCondLst>
                                  <p:childTnLst>
                                    <p:set>
                                      <p:cBhvr>
                                        <p:cTn id="116" dur="1" fill="hold">
                                          <p:stCondLst>
                                            <p:cond delay="0"/>
                                          </p:stCondLst>
                                        </p:cTn>
                                        <p:tgtEl>
                                          <p:spTgt spid="73"/>
                                        </p:tgtEl>
                                        <p:attrNameLst>
                                          <p:attrName>style.visibility</p:attrName>
                                        </p:attrNameLst>
                                      </p:cBhvr>
                                      <p:to>
                                        <p:strVal val="visible"/>
                                      </p:to>
                                    </p:set>
                                    <p:anim calcmode="lin" valueType="num">
                                      <p:cBhvr>
                                        <p:cTn id="117" dur="1000" fill="hold"/>
                                        <p:tgtEl>
                                          <p:spTgt spid="73"/>
                                        </p:tgtEl>
                                        <p:attrNameLst>
                                          <p:attrName>ppt_w</p:attrName>
                                        </p:attrNameLst>
                                      </p:cBhvr>
                                      <p:tavLst>
                                        <p:tav tm="0">
                                          <p:val>
                                            <p:fltVal val="0"/>
                                          </p:val>
                                        </p:tav>
                                        <p:tav tm="100000">
                                          <p:val>
                                            <p:strVal val="#ppt_w"/>
                                          </p:val>
                                        </p:tav>
                                      </p:tavLst>
                                    </p:anim>
                                    <p:anim calcmode="lin" valueType="num">
                                      <p:cBhvr>
                                        <p:cTn id="118" dur="1000" fill="hold"/>
                                        <p:tgtEl>
                                          <p:spTgt spid="73"/>
                                        </p:tgtEl>
                                        <p:attrNameLst>
                                          <p:attrName>ppt_h</p:attrName>
                                        </p:attrNameLst>
                                      </p:cBhvr>
                                      <p:tavLst>
                                        <p:tav tm="0">
                                          <p:val>
                                            <p:fltVal val="0"/>
                                          </p:val>
                                        </p:tav>
                                        <p:tav tm="100000">
                                          <p:val>
                                            <p:strVal val="#ppt_h"/>
                                          </p:val>
                                        </p:tav>
                                      </p:tavLst>
                                    </p:anim>
                                    <p:anim calcmode="lin" valueType="num">
                                      <p:cBhvr>
                                        <p:cTn id="119" dur="1000" fill="hold"/>
                                        <p:tgtEl>
                                          <p:spTgt spid="73"/>
                                        </p:tgtEl>
                                        <p:attrNameLst>
                                          <p:attrName>style.rotation</p:attrName>
                                        </p:attrNameLst>
                                      </p:cBhvr>
                                      <p:tavLst>
                                        <p:tav tm="0">
                                          <p:val>
                                            <p:fltVal val="90"/>
                                          </p:val>
                                        </p:tav>
                                        <p:tav tm="100000">
                                          <p:val>
                                            <p:fltVal val="0"/>
                                          </p:val>
                                        </p:tav>
                                      </p:tavLst>
                                    </p:anim>
                                    <p:animEffect transition="in" filter="fade">
                                      <p:cBhvr>
                                        <p:cTn id="120" dur="1000"/>
                                        <p:tgtEl>
                                          <p:spTgt spid="73"/>
                                        </p:tgtEl>
                                      </p:cBhvr>
                                    </p:animEffect>
                                  </p:childTnLst>
                                </p:cTn>
                              </p:par>
                              <p:par>
                                <p:cTn id="121" presetID="31" presetClass="entr" presetSubtype="0" fill="hold" grpId="0" nodeType="withEffect">
                                  <p:stCondLst>
                                    <p:cond delay="0"/>
                                  </p:stCondLst>
                                  <p:childTnLst>
                                    <p:set>
                                      <p:cBhvr>
                                        <p:cTn id="122" dur="1" fill="hold">
                                          <p:stCondLst>
                                            <p:cond delay="0"/>
                                          </p:stCondLst>
                                        </p:cTn>
                                        <p:tgtEl>
                                          <p:spTgt spid="98"/>
                                        </p:tgtEl>
                                        <p:attrNameLst>
                                          <p:attrName>style.visibility</p:attrName>
                                        </p:attrNameLst>
                                      </p:cBhvr>
                                      <p:to>
                                        <p:strVal val="visible"/>
                                      </p:to>
                                    </p:set>
                                    <p:anim calcmode="lin" valueType="num">
                                      <p:cBhvr>
                                        <p:cTn id="123" dur="1000" fill="hold"/>
                                        <p:tgtEl>
                                          <p:spTgt spid="98"/>
                                        </p:tgtEl>
                                        <p:attrNameLst>
                                          <p:attrName>ppt_w</p:attrName>
                                        </p:attrNameLst>
                                      </p:cBhvr>
                                      <p:tavLst>
                                        <p:tav tm="0">
                                          <p:val>
                                            <p:fltVal val="0"/>
                                          </p:val>
                                        </p:tav>
                                        <p:tav tm="100000">
                                          <p:val>
                                            <p:strVal val="#ppt_w"/>
                                          </p:val>
                                        </p:tav>
                                      </p:tavLst>
                                    </p:anim>
                                    <p:anim calcmode="lin" valueType="num">
                                      <p:cBhvr>
                                        <p:cTn id="124" dur="1000" fill="hold"/>
                                        <p:tgtEl>
                                          <p:spTgt spid="98"/>
                                        </p:tgtEl>
                                        <p:attrNameLst>
                                          <p:attrName>ppt_h</p:attrName>
                                        </p:attrNameLst>
                                      </p:cBhvr>
                                      <p:tavLst>
                                        <p:tav tm="0">
                                          <p:val>
                                            <p:fltVal val="0"/>
                                          </p:val>
                                        </p:tav>
                                        <p:tav tm="100000">
                                          <p:val>
                                            <p:strVal val="#ppt_h"/>
                                          </p:val>
                                        </p:tav>
                                      </p:tavLst>
                                    </p:anim>
                                    <p:anim calcmode="lin" valueType="num">
                                      <p:cBhvr>
                                        <p:cTn id="125" dur="1000" fill="hold"/>
                                        <p:tgtEl>
                                          <p:spTgt spid="98"/>
                                        </p:tgtEl>
                                        <p:attrNameLst>
                                          <p:attrName>style.rotation</p:attrName>
                                        </p:attrNameLst>
                                      </p:cBhvr>
                                      <p:tavLst>
                                        <p:tav tm="0">
                                          <p:val>
                                            <p:fltVal val="90"/>
                                          </p:val>
                                        </p:tav>
                                        <p:tav tm="100000">
                                          <p:val>
                                            <p:fltVal val="0"/>
                                          </p:val>
                                        </p:tav>
                                      </p:tavLst>
                                    </p:anim>
                                    <p:animEffect transition="in" filter="fade">
                                      <p:cBhvr>
                                        <p:cTn id="126" dur="1000"/>
                                        <p:tgtEl>
                                          <p:spTgt spid="98"/>
                                        </p:tgtEl>
                                      </p:cBhvr>
                                    </p:animEffect>
                                  </p:childTnLst>
                                </p:cTn>
                              </p:par>
                            </p:childTnLst>
                          </p:cTn>
                        </p:par>
                        <p:par>
                          <p:cTn id="127" fill="hold">
                            <p:stCondLst>
                              <p:cond delay="14000"/>
                            </p:stCondLst>
                            <p:childTnLst>
                              <p:par>
                                <p:cTn id="128" presetID="42" presetClass="entr" presetSubtype="0" fill="hold" grpId="0" nodeType="afterEffect">
                                  <p:stCondLst>
                                    <p:cond delay="0"/>
                                  </p:stCondLst>
                                  <p:childTnLst>
                                    <p:set>
                                      <p:cBhvr>
                                        <p:cTn id="129" dur="1" fill="hold">
                                          <p:stCondLst>
                                            <p:cond delay="0"/>
                                          </p:stCondLst>
                                        </p:cTn>
                                        <p:tgtEl>
                                          <p:spTgt spid="92"/>
                                        </p:tgtEl>
                                        <p:attrNameLst>
                                          <p:attrName>style.visibility</p:attrName>
                                        </p:attrNameLst>
                                      </p:cBhvr>
                                      <p:to>
                                        <p:strVal val="visible"/>
                                      </p:to>
                                    </p:set>
                                    <p:animEffect transition="in" filter="fade">
                                      <p:cBhvr>
                                        <p:cTn id="130" dur="1000"/>
                                        <p:tgtEl>
                                          <p:spTgt spid="92"/>
                                        </p:tgtEl>
                                      </p:cBhvr>
                                    </p:animEffect>
                                    <p:anim calcmode="lin" valueType="num">
                                      <p:cBhvr>
                                        <p:cTn id="131" dur="1000" fill="hold"/>
                                        <p:tgtEl>
                                          <p:spTgt spid="92"/>
                                        </p:tgtEl>
                                        <p:attrNameLst>
                                          <p:attrName>ppt_x</p:attrName>
                                        </p:attrNameLst>
                                      </p:cBhvr>
                                      <p:tavLst>
                                        <p:tav tm="0">
                                          <p:val>
                                            <p:strVal val="#ppt_x"/>
                                          </p:val>
                                        </p:tav>
                                        <p:tav tm="100000">
                                          <p:val>
                                            <p:strVal val="#ppt_x"/>
                                          </p:val>
                                        </p:tav>
                                      </p:tavLst>
                                    </p:anim>
                                    <p:anim calcmode="lin" valueType="num">
                                      <p:cBhvr>
                                        <p:cTn id="132" dur="1000" fill="hold"/>
                                        <p:tgtEl>
                                          <p:spTgt spid="92"/>
                                        </p:tgtEl>
                                        <p:attrNameLst>
                                          <p:attrName>ppt_y</p:attrName>
                                        </p:attrNameLst>
                                      </p:cBhvr>
                                      <p:tavLst>
                                        <p:tav tm="0">
                                          <p:val>
                                            <p:strVal val="#ppt_y+.1"/>
                                          </p:val>
                                        </p:tav>
                                        <p:tav tm="100000">
                                          <p:val>
                                            <p:strVal val="#ppt_y"/>
                                          </p:val>
                                        </p:tav>
                                      </p:tavLst>
                                    </p:anim>
                                  </p:childTnLst>
                                </p:cTn>
                              </p:par>
                            </p:childTnLst>
                          </p:cTn>
                        </p:par>
                        <p:par>
                          <p:cTn id="133" fill="hold">
                            <p:stCondLst>
                              <p:cond delay="15000"/>
                            </p:stCondLst>
                            <p:childTnLst>
                              <p:par>
                                <p:cTn id="134" presetID="42" presetClass="entr" presetSubtype="0" fill="hold" grpId="0" nodeType="afterEffect">
                                  <p:stCondLst>
                                    <p:cond delay="0"/>
                                  </p:stCondLst>
                                  <p:childTnLst>
                                    <p:set>
                                      <p:cBhvr>
                                        <p:cTn id="135" dur="1" fill="hold">
                                          <p:stCondLst>
                                            <p:cond delay="0"/>
                                          </p:stCondLst>
                                        </p:cTn>
                                        <p:tgtEl>
                                          <p:spTgt spid="39"/>
                                        </p:tgtEl>
                                        <p:attrNameLst>
                                          <p:attrName>style.visibility</p:attrName>
                                        </p:attrNameLst>
                                      </p:cBhvr>
                                      <p:to>
                                        <p:strVal val="visible"/>
                                      </p:to>
                                    </p:set>
                                    <p:animEffect transition="in" filter="fade">
                                      <p:cBhvr>
                                        <p:cTn id="136" dur="1000"/>
                                        <p:tgtEl>
                                          <p:spTgt spid="39"/>
                                        </p:tgtEl>
                                      </p:cBhvr>
                                    </p:animEffect>
                                    <p:anim calcmode="lin" valueType="num">
                                      <p:cBhvr>
                                        <p:cTn id="137" dur="1000" fill="hold"/>
                                        <p:tgtEl>
                                          <p:spTgt spid="39"/>
                                        </p:tgtEl>
                                        <p:attrNameLst>
                                          <p:attrName>ppt_x</p:attrName>
                                        </p:attrNameLst>
                                      </p:cBhvr>
                                      <p:tavLst>
                                        <p:tav tm="0">
                                          <p:val>
                                            <p:strVal val="#ppt_x"/>
                                          </p:val>
                                        </p:tav>
                                        <p:tav tm="100000">
                                          <p:val>
                                            <p:strVal val="#ppt_x"/>
                                          </p:val>
                                        </p:tav>
                                      </p:tavLst>
                                    </p:anim>
                                    <p:anim calcmode="lin" valueType="num">
                                      <p:cBhvr>
                                        <p:cTn id="138" dur="1000" fill="hold"/>
                                        <p:tgtEl>
                                          <p:spTgt spid="39"/>
                                        </p:tgtEl>
                                        <p:attrNameLst>
                                          <p:attrName>ppt_y</p:attrName>
                                        </p:attrNameLst>
                                      </p:cBhvr>
                                      <p:tavLst>
                                        <p:tav tm="0">
                                          <p:val>
                                            <p:strVal val="#ppt_y+.1"/>
                                          </p:val>
                                        </p:tav>
                                        <p:tav tm="100000">
                                          <p:val>
                                            <p:strVal val="#ppt_y"/>
                                          </p:val>
                                        </p:tav>
                                      </p:tavLst>
                                    </p:anim>
                                  </p:childTnLst>
                                </p:cTn>
                              </p:par>
                            </p:childTnLst>
                          </p:cTn>
                        </p:par>
                        <p:par>
                          <p:cTn id="139" fill="hold">
                            <p:stCondLst>
                              <p:cond delay="16000"/>
                            </p:stCondLst>
                            <p:childTnLst>
                              <p:par>
                                <p:cTn id="140" presetID="31" presetClass="entr" presetSubtype="0" fill="hold" nodeType="afterEffect">
                                  <p:stCondLst>
                                    <p:cond delay="0"/>
                                  </p:stCondLst>
                                  <p:childTnLst>
                                    <p:set>
                                      <p:cBhvr>
                                        <p:cTn id="141" dur="1" fill="hold">
                                          <p:stCondLst>
                                            <p:cond delay="0"/>
                                          </p:stCondLst>
                                        </p:cTn>
                                        <p:tgtEl>
                                          <p:spTgt spid="81"/>
                                        </p:tgtEl>
                                        <p:attrNameLst>
                                          <p:attrName>style.visibility</p:attrName>
                                        </p:attrNameLst>
                                      </p:cBhvr>
                                      <p:to>
                                        <p:strVal val="visible"/>
                                      </p:to>
                                    </p:set>
                                    <p:anim calcmode="lin" valueType="num">
                                      <p:cBhvr>
                                        <p:cTn id="142" dur="1000" fill="hold"/>
                                        <p:tgtEl>
                                          <p:spTgt spid="81"/>
                                        </p:tgtEl>
                                        <p:attrNameLst>
                                          <p:attrName>ppt_w</p:attrName>
                                        </p:attrNameLst>
                                      </p:cBhvr>
                                      <p:tavLst>
                                        <p:tav tm="0">
                                          <p:val>
                                            <p:fltVal val="0"/>
                                          </p:val>
                                        </p:tav>
                                        <p:tav tm="100000">
                                          <p:val>
                                            <p:strVal val="#ppt_w"/>
                                          </p:val>
                                        </p:tav>
                                      </p:tavLst>
                                    </p:anim>
                                    <p:anim calcmode="lin" valueType="num">
                                      <p:cBhvr>
                                        <p:cTn id="143" dur="1000" fill="hold"/>
                                        <p:tgtEl>
                                          <p:spTgt spid="81"/>
                                        </p:tgtEl>
                                        <p:attrNameLst>
                                          <p:attrName>ppt_h</p:attrName>
                                        </p:attrNameLst>
                                      </p:cBhvr>
                                      <p:tavLst>
                                        <p:tav tm="0">
                                          <p:val>
                                            <p:fltVal val="0"/>
                                          </p:val>
                                        </p:tav>
                                        <p:tav tm="100000">
                                          <p:val>
                                            <p:strVal val="#ppt_h"/>
                                          </p:val>
                                        </p:tav>
                                      </p:tavLst>
                                    </p:anim>
                                    <p:anim calcmode="lin" valueType="num">
                                      <p:cBhvr>
                                        <p:cTn id="144" dur="1000" fill="hold"/>
                                        <p:tgtEl>
                                          <p:spTgt spid="81"/>
                                        </p:tgtEl>
                                        <p:attrNameLst>
                                          <p:attrName>style.rotation</p:attrName>
                                        </p:attrNameLst>
                                      </p:cBhvr>
                                      <p:tavLst>
                                        <p:tav tm="0">
                                          <p:val>
                                            <p:fltVal val="90"/>
                                          </p:val>
                                        </p:tav>
                                        <p:tav tm="100000">
                                          <p:val>
                                            <p:fltVal val="0"/>
                                          </p:val>
                                        </p:tav>
                                      </p:tavLst>
                                    </p:anim>
                                    <p:animEffect transition="in" filter="fade">
                                      <p:cBhvr>
                                        <p:cTn id="145" dur="1000"/>
                                        <p:tgtEl>
                                          <p:spTgt spid="81"/>
                                        </p:tgtEl>
                                      </p:cBhvr>
                                    </p:animEffect>
                                  </p:childTnLst>
                                </p:cTn>
                              </p:par>
                              <p:par>
                                <p:cTn id="146" presetID="31" presetClass="entr" presetSubtype="0" fill="hold" grpId="0" nodeType="withEffect">
                                  <p:stCondLst>
                                    <p:cond delay="0"/>
                                  </p:stCondLst>
                                  <p:childTnLst>
                                    <p:set>
                                      <p:cBhvr>
                                        <p:cTn id="147" dur="1" fill="hold">
                                          <p:stCondLst>
                                            <p:cond delay="0"/>
                                          </p:stCondLst>
                                        </p:cTn>
                                        <p:tgtEl>
                                          <p:spTgt spid="99"/>
                                        </p:tgtEl>
                                        <p:attrNameLst>
                                          <p:attrName>style.visibility</p:attrName>
                                        </p:attrNameLst>
                                      </p:cBhvr>
                                      <p:to>
                                        <p:strVal val="visible"/>
                                      </p:to>
                                    </p:set>
                                    <p:anim calcmode="lin" valueType="num">
                                      <p:cBhvr>
                                        <p:cTn id="148" dur="1000" fill="hold"/>
                                        <p:tgtEl>
                                          <p:spTgt spid="99"/>
                                        </p:tgtEl>
                                        <p:attrNameLst>
                                          <p:attrName>ppt_w</p:attrName>
                                        </p:attrNameLst>
                                      </p:cBhvr>
                                      <p:tavLst>
                                        <p:tav tm="0">
                                          <p:val>
                                            <p:fltVal val="0"/>
                                          </p:val>
                                        </p:tav>
                                        <p:tav tm="100000">
                                          <p:val>
                                            <p:strVal val="#ppt_w"/>
                                          </p:val>
                                        </p:tav>
                                      </p:tavLst>
                                    </p:anim>
                                    <p:anim calcmode="lin" valueType="num">
                                      <p:cBhvr>
                                        <p:cTn id="149" dur="1000" fill="hold"/>
                                        <p:tgtEl>
                                          <p:spTgt spid="99"/>
                                        </p:tgtEl>
                                        <p:attrNameLst>
                                          <p:attrName>ppt_h</p:attrName>
                                        </p:attrNameLst>
                                      </p:cBhvr>
                                      <p:tavLst>
                                        <p:tav tm="0">
                                          <p:val>
                                            <p:fltVal val="0"/>
                                          </p:val>
                                        </p:tav>
                                        <p:tav tm="100000">
                                          <p:val>
                                            <p:strVal val="#ppt_h"/>
                                          </p:val>
                                        </p:tav>
                                      </p:tavLst>
                                    </p:anim>
                                    <p:anim calcmode="lin" valueType="num">
                                      <p:cBhvr>
                                        <p:cTn id="150" dur="1000" fill="hold"/>
                                        <p:tgtEl>
                                          <p:spTgt spid="99"/>
                                        </p:tgtEl>
                                        <p:attrNameLst>
                                          <p:attrName>style.rotation</p:attrName>
                                        </p:attrNameLst>
                                      </p:cBhvr>
                                      <p:tavLst>
                                        <p:tav tm="0">
                                          <p:val>
                                            <p:fltVal val="90"/>
                                          </p:val>
                                        </p:tav>
                                        <p:tav tm="100000">
                                          <p:val>
                                            <p:fltVal val="0"/>
                                          </p:val>
                                        </p:tav>
                                      </p:tavLst>
                                    </p:anim>
                                    <p:animEffect transition="in" filter="fade">
                                      <p:cBhvr>
                                        <p:cTn id="151" dur="1000"/>
                                        <p:tgtEl>
                                          <p:spTgt spid="99"/>
                                        </p:tgtEl>
                                      </p:cBhvr>
                                    </p:animEffect>
                                  </p:childTnLst>
                                </p:cTn>
                              </p:par>
                            </p:childTnLst>
                          </p:cTn>
                        </p:par>
                        <p:par>
                          <p:cTn id="152" fill="hold">
                            <p:stCondLst>
                              <p:cond delay="17000"/>
                            </p:stCondLst>
                            <p:childTnLst>
                              <p:par>
                                <p:cTn id="153" presetID="42" presetClass="entr" presetSubtype="0" fill="hold" grpId="0" nodeType="afterEffect">
                                  <p:stCondLst>
                                    <p:cond delay="0"/>
                                  </p:stCondLst>
                                  <p:childTnLst>
                                    <p:set>
                                      <p:cBhvr>
                                        <p:cTn id="154" dur="1" fill="hold">
                                          <p:stCondLst>
                                            <p:cond delay="0"/>
                                          </p:stCondLst>
                                        </p:cTn>
                                        <p:tgtEl>
                                          <p:spTgt spid="93"/>
                                        </p:tgtEl>
                                        <p:attrNameLst>
                                          <p:attrName>style.visibility</p:attrName>
                                        </p:attrNameLst>
                                      </p:cBhvr>
                                      <p:to>
                                        <p:strVal val="visible"/>
                                      </p:to>
                                    </p:set>
                                    <p:animEffect transition="in" filter="fade">
                                      <p:cBhvr>
                                        <p:cTn id="155" dur="1000"/>
                                        <p:tgtEl>
                                          <p:spTgt spid="93"/>
                                        </p:tgtEl>
                                      </p:cBhvr>
                                    </p:animEffect>
                                    <p:anim calcmode="lin" valueType="num">
                                      <p:cBhvr>
                                        <p:cTn id="156" dur="1000" fill="hold"/>
                                        <p:tgtEl>
                                          <p:spTgt spid="93"/>
                                        </p:tgtEl>
                                        <p:attrNameLst>
                                          <p:attrName>ppt_x</p:attrName>
                                        </p:attrNameLst>
                                      </p:cBhvr>
                                      <p:tavLst>
                                        <p:tav tm="0">
                                          <p:val>
                                            <p:strVal val="#ppt_x"/>
                                          </p:val>
                                        </p:tav>
                                        <p:tav tm="100000">
                                          <p:val>
                                            <p:strVal val="#ppt_x"/>
                                          </p:val>
                                        </p:tav>
                                      </p:tavLst>
                                    </p:anim>
                                    <p:anim calcmode="lin" valueType="num">
                                      <p:cBhvr>
                                        <p:cTn id="157" dur="1000" fill="hold"/>
                                        <p:tgtEl>
                                          <p:spTgt spid="9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3" grpId="0" animBg="1"/>
      <p:bldP spid="35" grpId="0" animBg="1"/>
      <p:bldP spid="37" grpId="0" animBg="1"/>
      <p:bldP spid="39" grpId="0" animBg="1"/>
      <p:bldP spid="47" grpId="0" animBg="1"/>
      <p:bldP spid="89" grpId="0"/>
      <p:bldP spid="90" grpId="0"/>
      <p:bldP spid="91" grpId="0"/>
      <p:bldP spid="92" grpId="0"/>
      <p:bldP spid="93" grpId="0"/>
      <p:bldP spid="95" grpId="0"/>
      <p:bldP spid="96" grpId="0"/>
      <p:bldP spid="97" grpId="0"/>
      <p:bldP spid="98" grpId="0"/>
      <p:bldP spid="99" grpId="0"/>
      <p:bldP spid="101" grpId="0"/>
      <p:bldP spid="103" grpId="0"/>
      <p:bldP spid="104" grpId="0"/>
      <p:bldP spid="10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Shape 12">
            <a:extLst>
              <a:ext uri="{FF2B5EF4-FFF2-40B4-BE49-F238E27FC236}">
                <a16:creationId xmlns:a16="http://schemas.microsoft.com/office/drawing/2014/main" id="{B805CE6C-0460-4D17-AFD6-20711D134729}"/>
              </a:ext>
            </a:extLst>
          </p:cNvPr>
          <p:cNvSpPr/>
          <p:nvPr/>
        </p:nvSpPr>
        <p:spPr>
          <a:xfrm rot="18892188">
            <a:off x="5472217" y="1299814"/>
            <a:ext cx="7211399" cy="1497757"/>
          </a:xfrm>
          <a:custGeom>
            <a:avLst/>
            <a:gdLst>
              <a:gd name="connsiteX0" fmla="*/ 5751328 w 7211399"/>
              <a:gd name="connsiteY0" fmla="*/ 0 h 1497757"/>
              <a:gd name="connsiteX1" fmla="*/ 7211398 w 7211399"/>
              <a:gd name="connsiteY1" fmla="*/ 1466721 h 1497757"/>
              <a:gd name="connsiteX2" fmla="*/ 7211399 w 7211399"/>
              <a:gd name="connsiteY2" fmla="*/ 1497757 h 1497757"/>
              <a:gd name="connsiteX3" fmla="*/ 0 w 7211399"/>
              <a:gd name="connsiteY3" fmla="*/ 1497757 h 1497757"/>
              <a:gd name="connsiteX4" fmla="*/ 1504580 w 7211399"/>
              <a:gd name="connsiteY4" fmla="*/ 0 h 14977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1399" h="1497757">
                <a:moveTo>
                  <a:pt x="5751328" y="0"/>
                </a:moveTo>
                <a:lnTo>
                  <a:pt x="7211398" y="1466721"/>
                </a:lnTo>
                <a:lnTo>
                  <a:pt x="7211399" y="1497757"/>
                </a:lnTo>
                <a:lnTo>
                  <a:pt x="0" y="1497757"/>
                </a:lnTo>
                <a:lnTo>
                  <a:pt x="1504580" y="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98AC7BE0-BB17-4217-B7D6-6FB2DC39B56B}"/>
              </a:ext>
            </a:extLst>
          </p:cNvPr>
          <p:cNvSpPr/>
          <p:nvPr/>
        </p:nvSpPr>
        <p:spPr>
          <a:xfrm rot="18892188">
            <a:off x="6445657" y="3758294"/>
            <a:ext cx="6885420" cy="337922"/>
          </a:xfrm>
          <a:custGeom>
            <a:avLst/>
            <a:gdLst>
              <a:gd name="connsiteX0" fmla="*/ 6885420 w 6885420"/>
              <a:gd name="connsiteY0" fmla="*/ 0 h 337922"/>
              <a:gd name="connsiteX1" fmla="*/ 6545959 w 6885420"/>
              <a:gd name="connsiteY1" fmla="*/ 337922 h 337922"/>
              <a:gd name="connsiteX2" fmla="*/ 0 w 6885420"/>
              <a:gd name="connsiteY2" fmla="*/ 337922 h 337922"/>
              <a:gd name="connsiteX3" fmla="*/ 339462 w 6885420"/>
              <a:gd name="connsiteY3" fmla="*/ 0 h 337922"/>
            </a:gdLst>
            <a:ahLst/>
            <a:cxnLst>
              <a:cxn ang="0">
                <a:pos x="connsiteX0" y="connsiteY0"/>
              </a:cxn>
              <a:cxn ang="0">
                <a:pos x="connsiteX1" y="connsiteY1"/>
              </a:cxn>
              <a:cxn ang="0">
                <a:pos x="connsiteX2" y="connsiteY2"/>
              </a:cxn>
              <a:cxn ang="0">
                <a:pos x="connsiteX3" y="connsiteY3"/>
              </a:cxn>
            </a:cxnLst>
            <a:rect l="l" t="t" r="r" b="b"/>
            <a:pathLst>
              <a:path w="6885420" h="337922">
                <a:moveTo>
                  <a:pt x="6885420" y="0"/>
                </a:moveTo>
                <a:lnTo>
                  <a:pt x="6545959" y="337922"/>
                </a:lnTo>
                <a:lnTo>
                  <a:pt x="0" y="337922"/>
                </a:lnTo>
                <a:lnTo>
                  <a:pt x="339462" y="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F6FC35F3-3A00-4A10-8FF3-5F6EF38F1B45}"/>
              </a:ext>
            </a:extLst>
          </p:cNvPr>
          <p:cNvSpPr/>
          <p:nvPr/>
        </p:nvSpPr>
        <p:spPr>
          <a:xfrm rot="18892188">
            <a:off x="5581416" y="3515235"/>
            <a:ext cx="6821670" cy="496065"/>
          </a:xfrm>
          <a:custGeom>
            <a:avLst/>
            <a:gdLst>
              <a:gd name="connsiteX0" fmla="*/ 6149588 w 6821670"/>
              <a:gd name="connsiteY0" fmla="*/ 0 h 496065"/>
              <a:gd name="connsiteX1" fmla="*/ 5651263 w 6821670"/>
              <a:gd name="connsiteY1" fmla="*/ 496065 h 496065"/>
              <a:gd name="connsiteX2" fmla="*/ 0 w 6821670"/>
              <a:gd name="connsiteY2" fmla="*/ 496065 h 496065"/>
              <a:gd name="connsiteX3" fmla="*/ 498325 w 6821670"/>
              <a:gd name="connsiteY3" fmla="*/ 0 h 496065"/>
              <a:gd name="connsiteX4" fmla="*/ 6821670 w 6821670"/>
              <a:gd name="connsiteY4" fmla="*/ 0 h 496065"/>
              <a:gd name="connsiteX5" fmla="*/ 6821670 w 6821670"/>
              <a:gd name="connsiteY5" fmla="*/ 24394 h 496065"/>
              <a:gd name="connsiteX6" fmla="*/ 6797388 w 6821670"/>
              <a:gd name="connsiteY6" fmla="*/ 1 h 49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21670" h="496065">
                <a:moveTo>
                  <a:pt x="6149588" y="0"/>
                </a:moveTo>
                <a:lnTo>
                  <a:pt x="5651263" y="496065"/>
                </a:lnTo>
                <a:lnTo>
                  <a:pt x="0" y="496065"/>
                </a:lnTo>
                <a:lnTo>
                  <a:pt x="498325" y="0"/>
                </a:lnTo>
                <a:close/>
                <a:moveTo>
                  <a:pt x="6821670" y="0"/>
                </a:moveTo>
                <a:lnTo>
                  <a:pt x="6821670" y="24394"/>
                </a:lnTo>
                <a:lnTo>
                  <a:pt x="6797388"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74CB8179-BE3C-4D5D-891C-B4BD6AAF7E77}"/>
              </a:ext>
            </a:extLst>
          </p:cNvPr>
          <p:cNvSpPr/>
          <p:nvPr/>
        </p:nvSpPr>
        <p:spPr>
          <a:xfrm rot="18892188">
            <a:off x="11069606" y="2475693"/>
            <a:ext cx="1390470" cy="163338"/>
          </a:xfrm>
          <a:custGeom>
            <a:avLst/>
            <a:gdLst>
              <a:gd name="connsiteX0" fmla="*/ 1390470 w 1390470"/>
              <a:gd name="connsiteY0" fmla="*/ 0 h 163338"/>
              <a:gd name="connsiteX1" fmla="*/ 1226387 w 1390470"/>
              <a:gd name="connsiteY1" fmla="*/ 163338 h 163338"/>
              <a:gd name="connsiteX2" fmla="*/ 0 w 1390470"/>
              <a:gd name="connsiteY2" fmla="*/ 163338 h 163338"/>
              <a:gd name="connsiteX3" fmla="*/ 164082 w 1390470"/>
              <a:gd name="connsiteY3" fmla="*/ 0 h 163338"/>
            </a:gdLst>
            <a:ahLst/>
            <a:cxnLst>
              <a:cxn ang="0">
                <a:pos x="connsiteX0" y="connsiteY0"/>
              </a:cxn>
              <a:cxn ang="0">
                <a:pos x="connsiteX1" y="connsiteY1"/>
              </a:cxn>
              <a:cxn ang="0">
                <a:pos x="connsiteX2" y="connsiteY2"/>
              </a:cxn>
              <a:cxn ang="0">
                <a:pos x="connsiteX3" y="connsiteY3"/>
              </a:cxn>
            </a:cxnLst>
            <a:rect l="l" t="t" r="r" b="b"/>
            <a:pathLst>
              <a:path w="1390470" h="163338">
                <a:moveTo>
                  <a:pt x="1390470" y="0"/>
                </a:moveTo>
                <a:lnTo>
                  <a:pt x="1226387" y="163338"/>
                </a:lnTo>
                <a:lnTo>
                  <a:pt x="0" y="163338"/>
                </a:lnTo>
                <a:lnTo>
                  <a:pt x="164082"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FDEB414E-4AC6-4BFB-A1B1-4DD788735A74}"/>
              </a:ext>
            </a:extLst>
          </p:cNvPr>
          <p:cNvSpPr/>
          <p:nvPr/>
        </p:nvSpPr>
        <p:spPr>
          <a:xfrm rot="18892188">
            <a:off x="9422052" y="2572135"/>
            <a:ext cx="2521102" cy="163338"/>
          </a:xfrm>
          <a:custGeom>
            <a:avLst/>
            <a:gdLst>
              <a:gd name="connsiteX0" fmla="*/ 2521102 w 2521102"/>
              <a:gd name="connsiteY0" fmla="*/ 0 h 163338"/>
              <a:gd name="connsiteX1" fmla="*/ 2357021 w 2521102"/>
              <a:gd name="connsiteY1" fmla="*/ 163338 h 163338"/>
              <a:gd name="connsiteX2" fmla="*/ 0 w 2521102"/>
              <a:gd name="connsiteY2" fmla="*/ 163338 h 163338"/>
              <a:gd name="connsiteX3" fmla="*/ 164081 w 2521102"/>
              <a:gd name="connsiteY3" fmla="*/ 0 h 163338"/>
            </a:gdLst>
            <a:ahLst/>
            <a:cxnLst>
              <a:cxn ang="0">
                <a:pos x="connsiteX0" y="connsiteY0"/>
              </a:cxn>
              <a:cxn ang="0">
                <a:pos x="connsiteX1" y="connsiteY1"/>
              </a:cxn>
              <a:cxn ang="0">
                <a:pos x="connsiteX2" y="connsiteY2"/>
              </a:cxn>
              <a:cxn ang="0">
                <a:pos x="connsiteX3" y="connsiteY3"/>
              </a:cxn>
            </a:cxnLst>
            <a:rect l="l" t="t" r="r" b="b"/>
            <a:pathLst>
              <a:path w="2521102" h="163338">
                <a:moveTo>
                  <a:pt x="2521102" y="0"/>
                </a:moveTo>
                <a:lnTo>
                  <a:pt x="2357021" y="163338"/>
                </a:lnTo>
                <a:lnTo>
                  <a:pt x="0" y="163338"/>
                </a:lnTo>
                <a:lnTo>
                  <a:pt x="164081" y="0"/>
                </a:lnTo>
                <a:close/>
              </a:path>
            </a:pathLst>
          </a:cu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FC91A34D-819A-42C5-B55C-5A5EC25DD06A}"/>
              </a:ext>
            </a:extLst>
          </p:cNvPr>
          <p:cNvSpPr>
            <a:spLocks noChangeAspect="1"/>
          </p:cNvSpPr>
          <p:nvPr/>
        </p:nvSpPr>
        <p:spPr>
          <a:xfrm rot="2700000">
            <a:off x="7692982" y="2135843"/>
            <a:ext cx="1828800" cy="1828800"/>
          </a:xfrm>
          <a:prstGeom prst="rect">
            <a:avLst/>
          </a:prstGeom>
          <a:blipFill dpi="0" rotWithShape="0">
            <a:blip r:embed="rId3"/>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F7C7A633-61C8-473A-8008-542BC594043B}"/>
              </a:ext>
            </a:extLst>
          </p:cNvPr>
          <p:cNvSpPr>
            <a:spLocks noChangeAspect="1"/>
          </p:cNvSpPr>
          <p:nvPr/>
        </p:nvSpPr>
        <p:spPr>
          <a:xfrm rot="2700000">
            <a:off x="9764353" y="3147513"/>
            <a:ext cx="1645920" cy="1645920"/>
          </a:xfrm>
          <a:prstGeom prst="rect">
            <a:avLst/>
          </a:prstGeom>
          <a:blipFill dpi="0" rotWithShape="0">
            <a:blip r:embed="rId4"/>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D7029B80-3DF9-4289-BD83-D9FDF2850E78}"/>
              </a:ext>
            </a:extLst>
          </p:cNvPr>
          <p:cNvSpPr>
            <a:spLocks noChangeAspect="1"/>
          </p:cNvSpPr>
          <p:nvPr/>
        </p:nvSpPr>
        <p:spPr>
          <a:xfrm rot="2700000">
            <a:off x="8494282" y="4413998"/>
            <a:ext cx="1645920" cy="1645920"/>
          </a:xfrm>
          <a:prstGeom prst="rect">
            <a:avLst/>
          </a:prstGeom>
          <a:blipFill dpi="0" rotWithShape="0">
            <a:blip r:embed="rId5"/>
            <a:srcRect/>
            <a:stretch>
              <a:fillRect/>
            </a:stretch>
          </a:blip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C800C27D-50E0-49D0-A5E9-EBB8E1439D5F}"/>
              </a:ext>
            </a:extLst>
          </p:cNvPr>
          <p:cNvSpPr txBox="1"/>
          <p:nvPr/>
        </p:nvSpPr>
        <p:spPr>
          <a:xfrm>
            <a:off x="940004" y="1827826"/>
            <a:ext cx="4622514"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A9124122-C84C-4604-AC8E-D0908790F3D3}"/>
              </a:ext>
            </a:extLst>
          </p:cNvPr>
          <p:cNvSpPr txBox="1"/>
          <p:nvPr/>
        </p:nvSpPr>
        <p:spPr>
          <a:xfrm>
            <a:off x="1066800" y="3446369"/>
            <a:ext cx="4356018" cy="2616101"/>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766396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18" presetClass="entr" presetSubtype="12"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Effect transition="in" filter="strips(downLeft)">
                                      <p:cBhvr>
                                        <p:cTn id="35" dur="1000"/>
                                        <p:tgtEl>
                                          <p:spTgt spid="13"/>
                                        </p:tgtEl>
                                      </p:cBhvr>
                                    </p:animEffect>
                                  </p:childTnLst>
                                </p:cTn>
                              </p:par>
                              <p:par>
                                <p:cTn id="36" presetID="18" presetClass="entr" presetSubtype="3"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strips(upRight)">
                                      <p:cBhvr>
                                        <p:cTn id="38" dur="1000"/>
                                        <p:tgtEl>
                                          <p:spTgt spid="21"/>
                                        </p:tgtEl>
                                      </p:cBhvr>
                                    </p:animEffect>
                                  </p:childTnLst>
                                </p:cTn>
                              </p:par>
                              <p:par>
                                <p:cTn id="39" presetID="18" presetClass="entr" presetSubtype="3"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Effect transition="in" filter="strips(upRight)">
                                      <p:cBhvr>
                                        <p:cTn id="41" dur="1000"/>
                                        <p:tgtEl>
                                          <p:spTgt spid="17"/>
                                        </p:tgtEl>
                                      </p:cBhvr>
                                    </p:animEffect>
                                  </p:childTnLst>
                                </p:cTn>
                              </p:par>
                              <p:par>
                                <p:cTn id="42" presetID="18" presetClass="entr" presetSubtype="12" fill="hold" grpId="0" nodeType="withEffect">
                                  <p:stCondLst>
                                    <p:cond delay="0"/>
                                  </p:stCondLst>
                                  <p:childTnLst>
                                    <p:set>
                                      <p:cBhvr>
                                        <p:cTn id="43" dur="1" fill="hold">
                                          <p:stCondLst>
                                            <p:cond delay="0"/>
                                          </p:stCondLst>
                                        </p:cTn>
                                        <p:tgtEl>
                                          <p:spTgt spid="29"/>
                                        </p:tgtEl>
                                        <p:attrNameLst>
                                          <p:attrName>style.visibility</p:attrName>
                                        </p:attrNameLst>
                                      </p:cBhvr>
                                      <p:to>
                                        <p:strVal val="visible"/>
                                      </p:to>
                                    </p:set>
                                    <p:animEffect transition="in" filter="strips(downLeft)">
                                      <p:cBhvr>
                                        <p:cTn id="44" dur="1000"/>
                                        <p:tgtEl>
                                          <p:spTgt spid="29"/>
                                        </p:tgtEl>
                                      </p:cBhvr>
                                    </p:animEffect>
                                  </p:childTnLst>
                                </p:cTn>
                              </p:par>
                              <p:par>
                                <p:cTn id="45" presetID="18" presetClass="entr" presetSubtype="1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strips(downLeft)">
                                      <p:cBhvr>
                                        <p:cTn id="47" dur="1000"/>
                                        <p:tgtEl>
                                          <p:spTgt spid="25"/>
                                        </p:tgtEl>
                                      </p:cBhvr>
                                    </p:animEffect>
                                  </p:childTnLst>
                                </p:cTn>
                              </p:par>
                            </p:childTnLst>
                          </p:cTn>
                        </p:par>
                        <p:par>
                          <p:cTn id="48" fill="hold">
                            <p:stCondLst>
                              <p:cond delay="3500"/>
                            </p:stCondLst>
                            <p:childTnLst>
                              <p:par>
                                <p:cTn id="49" presetID="53" presetClass="entr" presetSubtype="528" fill="hold" grpId="0" nodeType="after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anim calcmode="lin" valueType="num">
                                      <p:cBhvr>
                                        <p:cTn id="54" dur="500" fill="hold"/>
                                        <p:tgtEl>
                                          <p:spTgt spid="2"/>
                                        </p:tgtEl>
                                        <p:attrNameLst>
                                          <p:attrName>ppt_x</p:attrName>
                                        </p:attrNameLst>
                                      </p:cBhvr>
                                      <p:tavLst>
                                        <p:tav tm="0">
                                          <p:val>
                                            <p:fltVal val="0.5"/>
                                          </p:val>
                                        </p:tav>
                                        <p:tav tm="100000">
                                          <p:val>
                                            <p:strVal val="#ppt_x"/>
                                          </p:val>
                                        </p:tav>
                                      </p:tavLst>
                                    </p:anim>
                                    <p:anim calcmode="lin" valueType="num">
                                      <p:cBhvr>
                                        <p:cTn id="55" dur="500" fill="hold"/>
                                        <p:tgtEl>
                                          <p:spTgt spid="2"/>
                                        </p:tgtEl>
                                        <p:attrNameLst>
                                          <p:attrName>ppt_y</p:attrName>
                                        </p:attrNameLst>
                                      </p:cBhvr>
                                      <p:tavLst>
                                        <p:tav tm="0">
                                          <p:val>
                                            <p:fltVal val="0.5"/>
                                          </p:val>
                                        </p:tav>
                                        <p:tav tm="100000">
                                          <p:val>
                                            <p:strVal val="#ppt_y"/>
                                          </p:val>
                                        </p:tav>
                                      </p:tavLst>
                                    </p:anim>
                                  </p:childTnLst>
                                </p:cTn>
                              </p:par>
                            </p:childTnLst>
                          </p:cTn>
                        </p:par>
                        <p:par>
                          <p:cTn id="56" fill="hold">
                            <p:stCondLst>
                              <p:cond delay="4000"/>
                            </p:stCondLst>
                            <p:childTnLst>
                              <p:par>
                                <p:cTn id="57" presetID="53" presetClass="entr" presetSubtype="528" fill="hold" grpId="0" nodeType="after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p:cTn id="59" dur="500" fill="hold"/>
                                        <p:tgtEl>
                                          <p:spTgt spid="8"/>
                                        </p:tgtEl>
                                        <p:attrNameLst>
                                          <p:attrName>ppt_w</p:attrName>
                                        </p:attrNameLst>
                                      </p:cBhvr>
                                      <p:tavLst>
                                        <p:tav tm="0">
                                          <p:val>
                                            <p:fltVal val="0"/>
                                          </p:val>
                                        </p:tav>
                                        <p:tav tm="100000">
                                          <p:val>
                                            <p:strVal val="#ppt_w"/>
                                          </p:val>
                                        </p:tav>
                                      </p:tavLst>
                                    </p:anim>
                                    <p:anim calcmode="lin" valueType="num">
                                      <p:cBhvr>
                                        <p:cTn id="60" dur="500" fill="hold"/>
                                        <p:tgtEl>
                                          <p:spTgt spid="8"/>
                                        </p:tgtEl>
                                        <p:attrNameLst>
                                          <p:attrName>ppt_h</p:attrName>
                                        </p:attrNameLst>
                                      </p:cBhvr>
                                      <p:tavLst>
                                        <p:tav tm="0">
                                          <p:val>
                                            <p:fltVal val="0"/>
                                          </p:val>
                                        </p:tav>
                                        <p:tav tm="100000">
                                          <p:val>
                                            <p:strVal val="#ppt_h"/>
                                          </p:val>
                                        </p:tav>
                                      </p:tavLst>
                                    </p:anim>
                                    <p:animEffect transition="in" filter="fade">
                                      <p:cBhvr>
                                        <p:cTn id="61" dur="500"/>
                                        <p:tgtEl>
                                          <p:spTgt spid="8"/>
                                        </p:tgtEl>
                                      </p:cBhvr>
                                    </p:animEffect>
                                    <p:anim calcmode="lin" valueType="num">
                                      <p:cBhvr>
                                        <p:cTn id="62" dur="500" fill="hold"/>
                                        <p:tgtEl>
                                          <p:spTgt spid="8"/>
                                        </p:tgtEl>
                                        <p:attrNameLst>
                                          <p:attrName>ppt_x</p:attrName>
                                        </p:attrNameLst>
                                      </p:cBhvr>
                                      <p:tavLst>
                                        <p:tav tm="0">
                                          <p:val>
                                            <p:fltVal val="0.5"/>
                                          </p:val>
                                        </p:tav>
                                        <p:tav tm="100000">
                                          <p:val>
                                            <p:strVal val="#ppt_x"/>
                                          </p:val>
                                        </p:tav>
                                      </p:tavLst>
                                    </p:anim>
                                    <p:anim calcmode="lin" valueType="num">
                                      <p:cBhvr>
                                        <p:cTn id="63" dur="500" fill="hold"/>
                                        <p:tgtEl>
                                          <p:spTgt spid="8"/>
                                        </p:tgtEl>
                                        <p:attrNameLst>
                                          <p:attrName>ppt_y</p:attrName>
                                        </p:attrNameLst>
                                      </p:cBhvr>
                                      <p:tavLst>
                                        <p:tav tm="0">
                                          <p:val>
                                            <p:fltVal val="0.5"/>
                                          </p:val>
                                        </p:tav>
                                        <p:tav tm="100000">
                                          <p:val>
                                            <p:strVal val="#ppt_y"/>
                                          </p:val>
                                        </p:tav>
                                      </p:tavLst>
                                    </p:anim>
                                  </p:childTnLst>
                                </p:cTn>
                              </p:par>
                            </p:childTnLst>
                          </p:cTn>
                        </p:par>
                        <p:par>
                          <p:cTn id="64" fill="hold">
                            <p:stCondLst>
                              <p:cond delay="4500"/>
                            </p:stCondLst>
                            <p:childTnLst>
                              <p:par>
                                <p:cTn id="65" presetID="53" presetClass="entr" presetSubtype="528" fill="hold" grpId="0" nodeType="afterEffect">
                                  <p:stCondLst>
                                    <p:cond delay="0"/>
                                  </p:stCondLst>
                                  <p:childTnLst>
                                    <p:set>
                                      <p:cBhvr>
                                        <p:cTn id="66" dur="1" fill="hold">
                                          <p:stCondLst>
                                            <p:cond delay="0"/>
                                          </p:stCondLst>
                                        </p:cTn>
                                        <p:tgtEl>
                                          <p:spTgt spid="9"/>
                                        </p:tgtEl>
                                        <p:attrNameLst>
                                          <p:attrName>style.visibility</p:attrName>
                                        </p:attrNameLst>
                                      </p:cBhvr>
                                      <p:to>
                                        <p:strVal val="visible"/>
                                      </p:to>
                                    </p:set>
                                    <p:anim calcmode="lin" valueType="num">
                                      <p:cBhvr>
                                        <p:cTn id="67" dur="500" fill="hold"/>
                                        <p:tgtEl>
                                          <p:spTgt spid="9"/>
                                        </p:tgtEl>
                                        <p:attrNameLst>
                                          <p:attrName>ppt_w</p:attrName>
                                        </p:attrNameLst>
                                      </p:cBhvr>
                                      <p:tavLst>
                                        <p:tav tm="0">
                                          <p:val>
                                            <p:fltVal val="0"/>
                                          </p:val>
                                        </p:tav>
                                        <p:tav tm="100000">
                                          <p:val>
                                            <p:strVal val="#ppt_w"/>
                                          </p:val>
                                        </p:tav>
                                      </p:tavLst>
                                    </p:anim>
                                    <p:anim calcmode="lin" valueType="num">
                                      <p:cBhvr>
                                        <p:cTn id="68" dur="500" fill="hold"/>
                                        <p:tgtEl>
                                          <p:spTgt spid="9"/>
                                        </p:tgtEl>
                                        <p:attrNameLst>
                                          <p:attrName>ppt_h</p:attrName>
                                        </p:attrNameLst>
                                      </p:cBhvr>
                                      <p:tavLst>
                                        <p:tav tm="0">
                                          <p:val>
                                            <p:fltVal val="0"/>
                                          </p:val>
                                        </p:tav>
                                        <p:tav tm="100000">
                                          <p:val>
                                            <p:strVal val="#ppt_h"/>
                                          </p:val>
                                        </p:tav>
                                      </p:tavLst>
                                    </p:anim>
                                    <p:animEffect transition="in" filter="fade">
                                      <p:cBhvr>
                                        <p:cTn id="69" dur="500"/>
                                        <p:tgtEl>
                                          <p:spTgt spid="9"/>
                                        </p:tgtEl>
                                      </p:cBhvr>
                                    </p:animEffect>
                                    <p:anim calcmode="lin" valueType="num">
                                      <p:cBhvr>
                                        <p:cTn id="70" dur="500" fill="hold"/>
                                        <p:tgtEl>
                                          <p:spTgt spid="9"/>
                                        </p:tgtEl>
                                        <p:attrNameLst>
                                          <p:attrName>ppt_x</p:attrName>
                                        </p:attrNameLst>
                                      </p:cBhvr>
                                      <p:tavLst>
                                        <p:tav tm="0">
                                          <p:val>
                                            <p:fltVal val="0.5"/>
                                          </p:val>
                                        </p:tav>
                                        <p:tav tm="100000">
                                          <p:val>
                                            <p:strVal val="#ppt_x"/>
                                          </p:val>
                                        </p:tav>
                                      </p:tavLst>
                                    </p:anim>
                                    <p:anim calcmode="lin" valueType="num">
                                      <p:cBhvr>
                                        <p:cTn id="71"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animBg="1"/>
      <p:bldP spid="21" grpId="0" animBg="1"/>
      <p:bldP spid="25" grpId="0" animBg="1"/>
      <p:bldP spid="29" grpId="0" animBg="1"/>
      <p:bldP spid="2" grpId="0" animBg="1"/>
      <p:bldP spid="8" grpId="0" animBg="1"/>
      <p:bldP spid="9" grpId="0" animBg="1"/>
      <p:bldP spid="30" grpId="0"/>
      <p:bldP spid="31"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4" name="Group 83">
            <a:extLst>
              <a:ext uri="{FF2B5EF4-FFF2-40B4-BE49-F238E27FC236}">
                <a16:creationId xmlns:a16="http://schemas.microsoft.com/office/drawing/2014/main" id="{89F14765-AEAF-4113-B431-0D3410739FDD}"/>
              </a:ext>
            </a:extLst>
          </p:cNvPr>
          <p:cNvGrpSpPr/>
          <p:nvPr/>
        </p:nvGrpSpPr>
        <p:grpSpPr>
          <a:xfrm>
            <a:off x="812020" y="2905367"/>
            <a:ext cx="1737360" cy="1738185"/>
            <a:chOff x="812020" y="2905367"/>
            <a:chExt cx="1737360" cy="1738185"/>
          </a:xfrm>
        </p:grpSpPr>
        <p:sp>
          <p:nvSpPr>
            <p:cNvPr id="8" name="Oval 7">
              <a:extLst>
                <a:ext uri="{FF2B5EF4-FFF2-40B4-BE49-F238E27FC236}">
                  <a16:creationId xmlns:a16="http://schemas.microsoft.com/office/drawing/2014/main" id="{6DA7D11C-A8F0-4D3E-A832-A464E8E96BAD}"/>
                </a:ext>
              </a:extLst>
            </p:cNvPr>
            <p:cNvSpPr>
              <a:spLocks noChangeAspect="1"/>
            </p:cNvSpPr>
            <p:nvPr/>
          </p:nvSpPr>
          <p:spPr>
            <a:xfrm>
              <a:off x="812021"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9" name="Partial Circle 8">
              <a:extLst>
                <a:ext uri="{FF2B5EF4-FFF2-40B4-BE49-F238E27FC236}">
                  <a16:creationId xmlns:a16="http://schemas.microsoft.com/office/drawing/2014/main" id="{88EF32E3-4331-4051-AD3B-D62661854343}"/>
                </a:ext>
              </a:extLst>
            </p:cNvPr>
            <p:cNvSpPr>
              <a:spLocks noChangeAspect="1"/>
            </p:cNvSpPr>
            <p:nvPr/>
          </p:nvSpPr>
          <p:spPr>
            <a:xfrm flipV="1">
              <a:off x="812020" y="2906191"/>
              <a:ext cx="1737359" cy="1737361"/>
            </a:xfrm>
            <a:prstGeom prst="pie">
              <a:avLst>
                <a:gd name="adj1" fmla="val 11464379"/>
                <a:gd name="adj2" fmla="val 5485403"/>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10" name="Oval 9">
              <a:extLst>
                <a:ext uri="{FF2B5EF4-FFF2-40B4-BE49-F238E27FC236}">
                  <a16:creationId xmlns:a16="http://schemas.microsoft.com/office/drawing/2014/main" id="{33758FE8-2A9B-4418-B9DA-6D0B36E07E82}"/>
                </a:ext>
              </a:extLst>
            </p:cNvPr>
            <p:cNvSpPr>
              <a:spLocks noChangeAspect="1"/>
            </p:cNvSpPr>
            <p:nvPr/>
          </p:nvSpPr>
          <p:spPr>
            <a:xfrm>
              <a:off x="878841"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11" name="TextBox 10">
            <a:extLst>
              <a:ext uri="{FF2B5EF4-FFF2-40B4-BE49-F238E27FC236}">
                <a16:creationId xmlns:a16="http://schemas.microsoft.com/office/drawing/2014/main" id="{1629DFB2-0D4C-4287-9723-ABABF116CD9E}"/>
              </a:ext>
            </a:extLst>
          </p:cNvPr>
          <p:cNvSpPr txBox="1"/>
          <p:nvPr/>
        </p:nvSpPr>
        <p:spPr>
          <a:xfrm>
            <a:off x="1197029"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71%</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12" name="Oval 11">
            <a:extLst>
              <a:ext uri="{FF2B5EF4-FFF2-40B4-BE49-F238E27FC236}">
                <a16:creationId xmlns:a16="http://schemas.microsoft.com/office/drawing/2014/main" id="{DB07E197-3EEE-4E1A-9B38-2A67A4170EAD}"/>
              </a:ext>
            </a:extLst>
          </p:cNvPr>
          <p:cNvSpPr>
            <a:spLocks noChangeAspect="1"/>
          </p:cNvSpPr>
          <p:nvPr/>
        </p:nvSpPr>
        <p:spPr>
          <a:xfrm>
            <a:off x="1998938"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543">
            <a:extLst>
              <a:ext uri="{FF2B5EF4-FFF2-40B4-BE49-F238E27FC236}">
                <a16:creationId xmlns:a16="http://schemas.microsoft.com/office/drawing/2014/main" id="{2900B382-5BF5-49D0-920F-A06D2B3086B7}"/>
              </a:ext>
            </a:extLst>
          </p:cNvPr>
          <p:cNvSpPr>
            <a:spLocks noChangeAspect="1" noEditPoints="1"/>
          </p:cNvSpPr>
          <p:nvPr/>
        </p:nvSpPr>
        <p:spPr bwMode="auto">
          <a:xfrm>
            <a:off x="2116797" y="3013310"/>
            <a:ext cx="365760" cy="223136"/>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cxnSp>
        <p:nvCxnSpPr>
          <p:cNvPr id="15" name="Straight Connector 14">
            <a:extLst>
              <a:ext uri="{FF2B5EF4-FFF2-40B4-BE49-F238E27FC236}">
                <a16:creationId xmlns:a16="http://schemas.microsoft.com/office/drawing/2014/main" id="{C930E5CA-D2F5-4848-A4FB-3085A6FB2283}"/>
              </a:ext>
            </a:extLst>
          </p:cNvPr>
          <p:cNvCxnSpPr>
            <a:cxnSpLocks/>
          </p:cNvCxnSpPr>
          <p:nvPr/>
        </p:nvCxnSpPr>
        <p:spPr>
          <a:xfrm>
            <a:off x="3401018"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07A5B9F1-F219-4819-B8BB-099CE22EEBA5}"/>
              </a:ext>
            </a:extLst>
          </p:cNvPr>
          <p:cNvSpPr txBox="1"/>
          <p:nvPr/>
        </p:nvSpPr>
        <p:spPr>
          <a:xfrm>
            <a:off x="2945620"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17" name="Straight Connector 16">
            <a:extLst>
              <a:ext uri="{FF2B5EF4-FFF2-40B4-BE49-F238E27FC236}">
                <a16:creationId xmlns:a16="http://schemas.microsoft.com/office/drawing/2014/main" id="{B518B8E8-F8B9-4EB8-9D78-F36357ABDD60}"/>
              </a:ext>
            </a:extLst>
          </p:cNvPr>
          <p:cNvCxnSpPr>
            <a:cxnSpLocks/>
          </p:cNvCxnSpPr>
          <p:nvPr/>
        </p:nvCxnSpPr>
        <p:spPr>
          <a:xfrm>
            <a:off x="3401018"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18" name="TextBox 17">
            <a:extLst>
              <a:ext uri="{FF2B5EF4-FFF2-40B4-BE49-F238E27FC236}">
                <a16:creationId xmlns:a16="http://schemas.microsoft.com/office/drawing/2014/main" id="{EA94DC97-D1E5-4C2D-8592-EBFD6B273B55}"/>
              </a:ext>
            </a:extLst>
          </p:cNvPr>
          <p:cNvSpPr txBox="1"/>
          <p:nvPr/>
        </p:nvSpPr>
        <p:spPr>
          <a:xfrm>
            <a:off x="2945620"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19" name="Straight Connector 18">
            <a:extLst>
              <a:ext uri="{FF2B5EF4-FFF2-40B4-BE49-F238E27FC236}">
                <a16:creationId xmlns:a16="http://schemas.microsoft.com/office/drawing/2014/main" id="{DA9692B3-8F3C-47EC-A84C-ADBC9900C48E}"/>
              </a:ext>
            </a:extLst>
          </p:cNvPr>
          <p:cNvCxnSpPr>
            <a:cxnSpLocks/>
          </p:cNvCxnSpPr>
          <p:nvPr/>
        </p:nvCxnSpPr>
        <p:spPr>
          <a:xfrm>
            <a:off x="3401018"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0" name="TextBox 19">
            <a:extLst>
              <a:ext uri="{FF2B5EF4-FFF2-40B4-BE49-F238E27FC236}">
                <a16:creationId xmlns:a16="http://schemas.microsoft.com/office/drawing/2014/main" id="{69332AD7-0EE4-43E3-A771-AA11D425E5EC}"/>
              </a:ext>
            </a:extLst>
          </p:cNvPr>
          <p:cNvSpPr txBox="1"/>
          <p:nvPr/>
        </p:nvSpPr>
        <p:spPr>
          <a:xfrm>
            <a:off x="2945620"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21" name="Straight Connector 20">
            <a:extLst>
              <a:ext uri="{FF2B5EF4-FFF2-40B4-BE49-F238E27FC236}">
                <a16:creationId xmlns:a16="http://schemas.microsoft.com/office/drawing/2014/main" id="{50AF4A52-4F96-4605-A421-E9BBE649627A}"/>
              </a:ext>
            </a:extLst>
          </p:cNvPr>
          <p:cNvCxnSpPr>
            <a:cxnSpLocks/>
          </p:cNvCxnSpPr>
          <p:nvPr/>
        </p:nvCxnSpPr>
        <p:spPr>
          <a:xfrm>
            <a:off x="3401018"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35C5C368-5EF2-49F1-9949-EF07BCF4F962}"/>
              </a:ext>
            </a:extLst>
          </p:cNvPr>
          <p:cNvSpPr txBox="1"/>
          <p:nvPr/>
        </p:nvSpPr>
        <p:spPr>
          <a:xfrm>
            <a:off x="2945620"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23" name="Straight Connector 22">
            <a:extLst>
              <a:ext uri="{FF2B5EF4-FFF2-40B4-BE49-F238E27FC236}">
                <a16:creationId xmlns:a16="http://schemas.microsoft.com/office/drawing/2014/main" id="{8D06728F-E3CB-43F6-9F69-5D47B86E021E}"/>
              </a:ext>
            </a:extLst>
          </p:cNvPr>
          <p:cNvCxnSpPr>
            <a:cxnSpLocks/>
          </p:cNvCxnSpPr>
          <p:nvPr/>
        </p:nvCxnSpPr>
        <p:spPr>
          <a:xfrm>
            <a:off x="3401018"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36BA2EF5-3533-4B1A-AF4B-656EDE9E77F1}"/>
              </a:ext>
            </a:extLst>
          </p:cNvPr>
          <p:cNvSpPr txBox="1"/>
          <p:nvPr/>
        </p:nvSpPr>
        <p:spPr>
          <a:xfrm>
            <a:off x="2945620"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67" name="Freeform: Shape 66">
            <a:extLst>
              <a:ext uri="{FF2B5EF4-FFF2-40B4-BE49-F238E27FC236}">
                <a16:creationId xmlns:a16="http://schemas.microsoft.com/office/drawing/2014/main" id="{811896C3-4C9C-4B74-942E-22773083499E}"/>
              </a:ext>
            </a:extLst>
          </p:cNvPr>
          <p:cNvSpPr/>
          <p:nvPr/>
        </p:nvSpPr>
        <p:spPr>
          <a:xfrm>
            <a:off x="3555220" y="2906498"/>
            <a:ext cx="138905" cy="2518396"/>
          </a:xfrm>
          <a:custGeom>
            <a:avLst/>
            <a:gdLst>
              <a:gd name="connsiteX0" fmla="*/ 0 w 138905"/>
              <a:gd name="connsiteY0" fmla="*/ 0 h 2518396"/>
              <a:gd name="connsiteX1" fmla="*/ 138905 w 138905"/>
              <a:gd name="connsiteY1" fmla="*/ 0 h 2518396"/>
              <a:gd name="connsiteX2" fmla="*/ 138905 w 138905"/>
              <a:gd name="connsiteY2" fmla="*/ 2518396 h 2518396"/>
              <a:gd name="connsiteX3" fmla="*/ 0 w 138905"/>
              <a:gd name="connsiteY3" fmla="*/ 2518396 h 2518396"/>
            </a:gdLst>
            <a:ahLst/>
            <a:cxnLst>
              <a:cxn ang="0">
                <a:pos x="connsiteX0" y="connsiteY0"/>
              </a:cxn>
              <a:cxn ang="0">
                <a:pos x="connsiteX1" y="connsiteY1"/>
              </a:cxn>
              <a:cxn ang="0">
                <a:pos x="connsiteX2" y="connsiteY2"/>
              </a:cxn>
              <a:cxn ang="0">
                <a:pos x="connsiteX3" y="connsiteY3"/>
              </a:cxn>
            </a:cxnLst>
            <a:rect l="l" t="t" r="r" b="b"/>
            <a:pathLst>
              <a:path w="138905" h="2518396">
                <a:moveTo>
                  <a:pt x="0" y="0"/>
                </a:moveTo>
                <a:lnTo>
                  <a:pt x="138905" y="0"/>
                </a:lnTo>
                <a:lnTo>
                  <a:pt x="138905" y="2518396"/>
                </a:lnTo>
                <a:lnTo>
                  <a:pt x="0" y="251839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26" name="TextBox 25">
            <a:extLst>
              <a:ext uri="{FF2B5EF4-FFF2-40B4-BE49-F238E27FC236}">
                <a16:creationId xmlns:a16="http://schemas.microsoft.com/office/drawing/2014/main" id="{D57DB70D-AEF6-4238-8BEE-2C9A675D1480}"/>
              </a:ext>
            </a:extLst>
          </p:cNvPr>
          <p:cNvSpPr txBox="1"/>
          <p:nvPr/>
        </p:nvSpPr>
        <p:spPr>
          <a:xfrm>
            <a:off x="3402820"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27" name="TextBox 26">
            <a:extLst>
              <a:ext uri="{FF2B5EF4-FFF2-40B4-BE49-F238E27FC236}">
                <a16:creationId xmlns:a16="http://schemas.microsoft.com/office/drawing/2014/main" id="{0ECBA0C9-42F5-4943-91FC-6F8D86702F41}"/>
              </a:ext>
            </a:extLst>
          </p:cNvPr>
          <p:cNvSpPr txBox="1"/>
          <p:nvPr/>
        </p:nvSpPr>
        <p:spPr>
          <a:xfrm>
            <a:off x="3937801"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28" name="TextBox 27">
            <a:extLst>
              <a:ext uri="{FF2B5EF4-FFF2-40B4-BE49-F238E27FC236}">
                <a16:creationId xmlns:a16="http://schemas.microsoft.com/office/drawing/2014/main" id="{4EBEA66D-6377-419B-9B50-ACB70F7FCDCB}"/>
              </a:ext>
            </a:extLst>
          </p:cNvPr>
          <p:cNvSpPr txBox="1"/>
          <p:nvPr/>
        </p:nvSpPr>
        <p:spPr>
          <a:xfrm>
            <a:off x="449829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73" name="Freeform: Shape 72">
            <a:extLst>
              <a:ext uri="{FF2B5EF4-FFF2-40B4-BE49-F238E27FC236}">
                <a16:creationId xmlns:a16="http://schemas.microsoft.com/office/drawing/2014/main" id="{1F0AF0E1-D3DF-44F6-833E-0288747AD3D0}"/>
              </a:ext>
            </a:extLst>
          </p:cNvPr>
          <p:cNvSpPr/>
          <p:nvPr/>
        </p:nvSpPr>
        <p:spPr>
          <a:xfrm>
            <a:off x="5201140" y="3233270"/>
            <a:ext cx="138905" cy="2191624"/>
          </a:xfrm>
          <a:custGeom>
            <a:avLst/>
            <a:gdLst>
              <a:gd name="connsiteX0" fmla="*/ 0 w 138905"/>
              <a:gd name="connsiteY0" fmla="*/ 0 h 2191624"/>
              <a:gd name="connsiteX1" fmla="*/ 138905 w 138905"/>
              <a:gd name="connsiteY1" fmla="*/ 0 h 2191624"/>
              <a:gd name="connsiteX2" fmla="*/ 138905 w 138905"/>
              <a:gd name="connsiteY2" fmla="*/ 2191624 h 2191624"/>
              <a:gd name="connsiteX3" fmla="*/ 0 w 138905"/>
              <a:gd name="connsiteY3" fmla="*/ 2191624 h 2191624"/>
            </a:gdLst>
            <a:ahLst/>
            <a:cxnLst>
              <a:cxn ang="0">
                <a:pos x="connsiteX0" y="connsiteY0"/>
              </a:cxn>
              <a:cxn ang="0">
                <a:pos x="connsiteX1" y="connsiteY1"/>
              </a:cxn>
              <a:cxn ang="0">
                <a:pos x="connsiteX2" y="connsiteY2"/>
              </a:cxn>
              <a:cxn ang="0">
                <a:pos x="connsiteX3" y="connsiteY3"/>
              </a:cxn>
            </a:cxnLst>
            <a:rect l="l" t="t" r="r" b="b"/>
            <a:pathLst>
              <a:path w="138905" h="2191624">
                <a:moveTo>
                  <a:pt x="0" y="0"/>
                </a:moveTo>
                <a:lnTo>
                  <a:pt x="138905" y="0"/>
                </a:lnTo>
                <a:lnTo>
                  <a:pt x="138905" y="2191624"/>
                </a:lnTo>
                <a:lnTo>
                  <a:pt x="0" y="219162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30" name="TextBox 29">
            <a:extLst>
              <a:ext uri="{FF2B5EF4-FFF2-40B4-BE49-F238E27FC236}">
                <a16:creationId xmlns:a16="http://schemas.microsoft.com/office/drawing/2014/main" id="{86E9900B-E6C9-48AA-A6A7-44BCDDBBAE7D}"/>
              </a:ext>
            </a:extLst>
          </p:cNvPr>
          <p:cNvSpPr txBox="1"/>
          <p:nvPr/>
        </p:nvSpPr>
        <p:spPr>
          <a:xfrm>
            <a:off x="5041992"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69" name="Freeform: Shape 68">
            <a:extLst>
              <a:ext uri="{FF2B5EF4-FFF2-40B4-BE49-F238E27FC236}">
                <a16:creationId xmlns:a16="http://schemas.microsoft.com/office/drawing/2014/main" id="{6F69333D-98D0-45B5-96B7-DFDD5226EEB8}"/>
              </a:ext>
            </a:extLst>
          </p:cNvPr>
          <p:cNvSpPr/>
          <p:nvPr/>
        </p:nvSpPr>
        <p:spPr>
          <a:xfrm>
            <a:off x="4103860" y="3890863"/>
            <a:ext cx="138905" cy="1534031"/>
          </a:xfrm>
          <a:custGeom>
            <a:avLst/>
            <a:gdLst>
              <a:gd name="connsiteX0" fmla="*/ 0 w 138905"/>
              <a:gd name="connsiteY0" fmla="*/ 0 h 1534031"/>
              <a:gd name="connsiteX1" fmla="*/ 138905 w 138905"/>
              <a:gd name="connsiteY1" fmla="*/ 0 h 1534031"/>
              <a:gd name="connsiteX2" fmla="*/ 138905 w 138905"/>
              <a:gd name="connsiteY2" fmla="*/ 1534031 h 1534031"/>
              <a:gd name="connsiteX3" fmla="*/ 0 w 138905"/>
              <a:gd name="connsiteY3" fmla="*/ 1534031 h 1534031"/>
            </a:gdLst>
            <a:ahLst/>
            <a:cxnLst>
              <a:cxn ang="0">
                <a:pos x="connsiteX0" y="connsiteY0"/>
              </a:cxn>
              <a:cxn ang="0">
                <a:pos x="connsiteX1" y="connsiteY1"/>
              </a:cxn>
              <a:cxn ang="0">
                <a:pos x="connsiteX2" y="connsiteY2"/>
              </a:cxn>
              <a:cxn ang="0">
                <a:pos x="connsiteX3" y="connsiteY3"/>
              </a:cxn>
            </a:cxnLst>
            <a:rect l="l" t="t" r="r" b="b"/>
            <a:pathLst>
              <a:path w="138905" h="1534031">
                <a:moveTo>
                  <a:pt x="0" y="0"/>
                </a:moveTo>
                <a:lnTo>
                  <a:pt x="138905" y="0"/>
                </a:lnTo>
                <a:lnTo>
                  <a:pt x="138905" y="1534031"/>
                </a:lnTo>
                <a:lnTo>
                  <a:pt x="0" y="1534031"/>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71" name="Freeform: Shape 70">
            <a:extLst>
              <a:ext uri="{FF2B5EF4-FFF2-40B4-BE49-F238E27FC236}">
                <a16:creationId xmlns:a16="http://schemas.microsoft.com/office/drawing/2014/main" id="{69D5AC7A-BF8D-4269-BFB7-31DF8CA82068}"/>
              </a:ext>
            </a:extLst>
          </p:cNvPr>
          <p:cNvSpPr/>
          <p:nvPr/>
        </p:nvSpPr>
        <p:spPr>
          <a:xfrm>
            <a:off x="4652500" y="3731149"/>
            <a:ext cx="138905" cy="1693745"/>
          </a:xfrm>
          <a:custGeom>
            <a:avLst/>
            <a:gdLst>
              <a:gd name="connsiteX0" fmla="*/ 0 w 138905"/>
              <a:gd name="connsiteY0" fmla="*/ 0 h 1693745"/>
              <a:gd name="connsiteX1" fmla="*/ 138905 w 138905"/>
              <a:gd name="connsiteY1" fmla="*/ 0 h 1693745"/>
              <a:gd name="connsiteX2" fmla="*/ 138905 w 138905"/>
              <a:gd name="connsiteY2" fmla="*/ 1693745 h 1693745"/>
              <a:gd name="connsiteX3" fmla="*/ 0 w 138905"/>
              <a:gd name="connsiteY3" fmla="*/ 1693745 h 1693745"/>
            </a:gdLst>
            <a:ahLst/>
            <a:cxnLst>
              <a:cxn ang="0">
                <a:pos x="connsiteX0" y="connsiteY0"/>
              </a:cxn>
              <a:cxn ang="0">
                <a:pos x="connsiteX1" y="connsiteY1"/>
              </a:cxn>
              <a:cxn ang="0">
                <a:pos x="connsiteX2" y="connsiteY2"/>
              </a:cxn>
              <a:cxn ang="0">
                <a:pos x="connsiteX3" y="connsiteY3"/>
              </a:cxn>
            </a:cxnLst>
            <a:rect l="l" t="t" r="r" b="b"/>
            <a:pathLst>
              <a:path w="138905" h="1693745">
                <a:moveTo>
                  <a:pt x="0" y="0"/>
                </a:moveTo>
                <a:lnTo>
                  <a:pt x="138905" y="0"/>
                </a:lnTo>
                <a:lnTo>
                  <a:pt x="138905" y="1693745"/>
                </a:lnTo>
                <a:lnTo>
                  <a:pt x="0" y="169374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33" name="TextBox 32">
            <a:extLst>
              <a:ext uri="{FF2B5EF4-FFF2-40B4-BE49-F238E27FC236}">
                <a16:creationId xmlns:a16="http://schemas.microsoft.com/office/drawing/2014/main" id="{82AAC80E-E033-4DC2-A455-D514E005C90B}"/>
              </a:ext>
            </a:extLst>
          </p:cNvPr>
          <p:cNvSpPr txBox="1"/>
          <p:nvPr/>
        </p:nvSpPr>
        <p:spPr>
          <a:xfrm>
            <a:off x="381000" y="4890260"/>
            <a:ext cx="2486840"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cxnSp>
        <p:nvCxnSpPr>
          <p:cNvPr id="34" name="Straight Connector 33">
            <a:extLst>
              <a:ext uri="{FF2B5EF4-FFF2-40B4-BE49-F238E27FC236}">
                <a16:creationId xmlns:a16="http://schemas.microsoft.com/office/drawing/2014/main" id="{FD399E9B-1DFB-4B2B-99FE-CF3325E41907}"/>
              </a:ext>
            </a:extLst>
          </p:cNvPr>
          <p:cNvCxnSpPr/>
          <p:nvPr/>
        </p:nvCxnSpPr>
        <p:spPr>
          <a:xfrm>
            <a:off x="6153356" y="1600200"/>
            <a:ext cx="0" cy="4419600"/>
          </a:xfrm>
          <a:prstGeom prst="line">
            <a:avLst/>
          </a:prstGeom>
          <a:ln w="12700">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35" name="TextBox 34">
            <a:extLst>
              <a:ext uri="{FF2B5EF4-FFF2-40B4-BE49-F238E27FC236}">
                <a16:creationId xmlns:a16="http://schemas.microsoft.com/office/drawing/2014/main" id="{14F19353-6E7B-48B1-AAB9-78D18B08067D}"/>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6" name="Oval 35">
            <a:extLst>
              <a:ext uri="{FF2B5EF4-FFF2-40B4-BE49-F238E27FC236}">
                <a16:creationId xmlns:a16="http://schemas.microsoft.com/office/drawing/2014/main" id="{31874924-8008-4625-A05E-6E14CB8E7541}"/>
              </a:ext>
            </a:extLst>
          </p:cNvPr>
          <p:cNvSpPr>
            <a:spLocks noChangeAspect="1"/>
          </p:cNvSpPr>
          <p:nvPr/>
        </p:nvSpPr>
        <p:spPr>
          <a:xfrm>
            <a:off x="5787596" y="2362200"/>
            <a:ext cx="731520" cy="731522"/>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85" name="Group 84">
            <a:extLst>
              <a:ext uri="{FF2B5EF4-FFF2-40B4-BE49-F238E27FC236}">
                <a16:creationId xmlns:a16="http://schemas.microsoft.com/office/drawing/2014/main" id="{2E374EC5-A49D-49EC-BE37-F12907131E6F}"/>
              </a:ext>
            </a:extLst>
          </p:cNvPr>
          <p:cNvGrpSpPr/>
          <p:nvPr/>
        </p:nvGrpSpPr>
        <p:grpSpPr>
          <a:xfrm>
            <a:off x="7025937" y="2905367"/>
            <a:ext cx="1737360" cy="1738185"/>
            <a:chOff x="7025937" y="2905367"/>
            <a:chExt cx="1737360" cy="1738185"/>
          </a:xfrm>
        </p:grpSpPr>
        <p:sp>
          <p:nvSpPr>
            <p:cNvPr id="38" name="Oval 37">
              <a:extLst>
                <a:ext uri="{FF2B5EF4-FFF2-40B4-BE49-F238E27FC236}">
                  <a16:creationId xmlns:a16="http://schemas.microsoft.com/office/drawing/2014/main" id="{B2D0668C-853D-4F21-9D9A-9E554DE5EEE3}"/>
                </a:ext>
              </a:extLst>
            </p:cNvPr>
            <p:cNvSpPr>
              <a:spLocks noChangeAspect="1"/>
            </p:cNvSpPr>
            <p:nvPr/>
          </p:nvSpPr>
          <p:spPr>
            <a:xfrm>
              <a:off x="7025938" y="2905367"/>
              <a:ext cx="1737359" cy="173736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Partial Circle 38">
              <a:extLst>
                <a:ext uri="{FF2B5EF4-FFF2-40B4-BE49-F238E27FC236}">
                  <a16:creationId xmlns:a16="http://schemas.microsoft.com/office/drawing/2014/main" id="{B8A61DEB-8F2C-423C-9A61-5E6A3201AF40}"/>
                </a:ext>
              </a:extLst>
            </p:cNvPr>
            <p:cNvSpPr>
              <a:spLocks noChangeAspect="1"/>
            </p:cNvSpPr>
            <p:nvPr/>
          </p:nvSpPr>
          <p:spPr>
            <a:xfrm flipV="1">
              <a:off x="7025937" y="2906191"/>
              <a:ext cx="1737359" cy="1737361"/>
            </a:xfrm>
            <a:prstGeom prst="pie">
              <a:avLst>
                <a:gd name="adj1" fmla="val 14571903"/>
                <a:gd name="adj2" fmla="val 5485403"/>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useBgFill="1">
          <p:nvSpPr>
            <p:cNvPr id="40" name="Oval 39">
              <a:extLst>
                <a:ext uri="{FF2B5EF4-FFF2-40B4-BE49-F238E27FC236}">
                  <a16:creationId xmlns:a16="http://schemas.microsoft.com/office/drawing/2014/main" id="{466BC323-EDF1-4717-B147-FBF80C523676}"/>
                </a:ext>
              </a:extLst>
            </p:cNvPr>
            <p:cNvSpPr>
              <a:spLocks noChangeAspect="1"/>
            </p:cNvSpPr>
            <p:nvPr/>
          </p:nvSpPr>
          <p:spPr>
            <a:xfrm>
              <a:off x="7092758" y="2972188"/>
              <a:ext cx="1603716" cy="160371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sp>
        <p:nvSpPr>
          <p:cNvPr id="41" name="TextBox 40">
            <a:extLst>
              <a:ext uri="{FF2B5EF4-FFF2-40B4-BE49-F238E27FC236}">
                <a16:creationId xmlns:a16="http://schemas.microsoft.com/office/drawing/2014/main" id="{F899D52A-A00B-441D-980C-C41D1ED7D28E}"/>
              </a:ext>
            </a:extLst>
          </p:cNvPr>
          <p:cNvSpPr txBox="1"/>
          <p:nvPr/>
        </p:nvSpPr>
        <p:spPr>
          <a:xfrm>
            <a:off x="7410946" y="3416082"/>
            <a:ext cx="989630" cy="6832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57%</a:t>
            </a:r>
            <a:endParaRPr lang="en-US" sz="400" dirty="0">
              <a:solidFill>
                <a:srgbClr val="4C4F54"/>
              </a:solidFill>
              <a:latin typeface="Bernard MT Condensed" panose="02050806060905020404" pitchFamily="18" charset="0"/>
            </a:endParaRPr>
          </a:p>
          <a:p>
            <a:pPr algn="ctr" defTabSz="1219170">
              <a:spcBef>
                <a:spcPct val="20000"/>
              </a:spcBef>
              <a:defRPr/>
            </a:pPr>
            <a:r>
              <a:rPr lang="en-US" sz="1000" dirty="0">
                <a:solidFill>
                  <a:srgbClr val="4C4F54"/>
                </a:solidFill>
                <a:latin typeface="Bernard MT Condensed" panose="02050806060905020404" pitchFamily="18" charset="0"/>
              </a:rPr>
              <a:t>LOREM IPSUM</a:t>
            </a:r>
            <a:endParaRPr lang="en-US" sz="10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p:txBody>
      </p:sp>
      <p:sp>
        <p:nvSpPr>
          <p:cNvPr id="42" name="Oval 41">
            <a:extLst>
              <a:ext uri="{FF2B5EF4-FFF2-40B4-BE49-F238E27FC236}">
                <a16:creationId xmlns:a16="http://schemas.microsoft.com/office/drawing/2014/main" id="{989DC18C-8635-43C4-8911-611D53D1DCEC}"/>
              </a:ext>
            </a:extLst>
          </p:cNvPr>
          <p:cNvSpPr>
            <a:spLocks noChangeAspect="1"/>
          </p:cNvSpPr>
          <p:nvPr/>
        </p:nvSpPr>
        <p:spPr>
          <a:xfrm>
            <a:off x="8212855" y="2840693"/>
            <a:ext cx="548640" cy="548640"/>
          </a:xfrm>
          <a:prstGeom prst="ellipse">
            <a:avLst/>
          </a:prstGeom>
          <a:solidFill>
            <a:srgbClr val="4C4F54"/>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cxnSp>
        <p:nvCxnSpPr>
          <p:cNvPr id="44" name="Straight Connector 43">
            <a:extLst>
              <a:ext uri="{FF2B5EF4-FFF2-40B4-BE49-F238E27FC236}">
                <a16:creationId xmlns:a16="http://schemas.microsoft.com/office/drawing/2014/main" id="{7925F4F8-55BD-45F0-995B-D88FBAF8D5C9}"/>
              </a:ext>
            </a:extLst>
          </p:cNvPr>
          <p:cNvCxnSpPr>
            <a:cxnSpLocks/>
          </p:cNvCxnSpPr>
          <p:nvPr/>
        </p:nvCxnSpPr>
        <p:spPr>
          <a:xfrm>
            <a:off x="9614935" y="2374719"/>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14BD07B9-4DB0-43BD-8451-ACBCAEA54EB2}"/>
              </a:ext>
            </a:extLst>
          </p:cNvPr>
          <p:cNvSpPr txBox="1"/>
          <p:nvPr/>
        </p:nvSpPr>
        <p:spPr>
          <a:xfrm>
            <a:off x="9159537" y="221956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50k</a:t>
            </a:r>
          </a:p>
        </p:txBody>
      </p:sp>
      <p:cxnSp>
        <p:nvCxnSpPr>
          <p:cNvPr id="46" name="Straight Connector 45">
            <a:extLst>
              <a:ext uri="{FF2B5EF4-FFF2-40B4-BE49-F238E27FC236}">
                <a16:creationId xmlns:a16="http://schemas.microsoft.com/office/drawing/2014/main" id="{6DCE4D04-56AF-45B5-911B-B703FE9A36A3}"/>
              </a:ext>
            </a:extLst>
          </p:cNvPr>
          <p:cNvCxnSpPr>
            <a:cxnSpLocks/>
          </p:cNvCxnSpPr>
          <p:nvPr/>
        </p:nvCxnSpPr>
        <p:spPr>
          <a:xfrm>
            <a:off x="9614935" y="3059138"/>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55B0657E-9795-481D-AA7C-10A080FD95DB}"/>
              </a:ext>
            </a:extLst>
          </p:cNvPr>
          <p:cNvSpPr txBox="1"/>
          <p:nvPr/>
        </p:nvSpPr>
        <p:spPr>
          <a:xfrm>
            <a:off x="9159537" y="2903987"/>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40k</a:t>
            </a:r>
          </a:p>
        </p:txBody>
      </p:sp>
      <p:cxnSp>
        <p:nvCxnSpPr>
          <p:cNvPr id="48" name="Straight Connector 47">
            <a:extLst>
              <a:ext uri="{FF2B5EF4-FFF2-40B4-BE49-F238E27FC236}">
                <a16:creationId xmlns:a16="http://schemas.microsoft.com/office/drawing/2014/main" id="{9EC22C46-D215-43CC-A2C2-ED06AD0DC199}"/>
              </a:ext>
            </a:extLst>
          </p:cNvPr>
          <p:cNvCxnSpPr>
            <a:cxnSpLocks/>
          </p:cNvCxnSpPr>
          <p:nvPr/>
        </p:nvCxnSpPr>
        <p:spPr>
          <a:xfrm>
            <a:off x="9614935" y="3743557"/>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750DCB2E-1F79-4137-B304-3D64B1D969C6}"/>
              </a:ext>
            </a:extLst>
          </p:cNvPr>
          <p:cNvSpPr txBox="1"/>
          <p:nvPr/>
        </p:nvSpPr>
        <p:spPr>
          <a:xfrm>
            <a:off x="9159537" y="358840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30k</a:t>
            </a:r>
          </a:p>
        </p:txBody>
      </p:sp>
      <p:cxnSp>
        <p:nvCxnSpPr>
          <p:cNvPr id="50" name="Straight Connector 49">
            <a:extLst>
              <a:ext uri="{FF2B5EF4-FFF2-40B4-BE49-F238E27FC236}">
                <a16:creationId xmlns:a16="http://schemas.microsoft.com/office/drawing/2014/main" id="{F44D7CE7-D671-4FA7-A1B5-DF79D8C45B23}"/>
              </a:ext>
            </a:extLst>
          </p:cNvPr>
          <p:cNvCxnSpPr>
            <a:cxnSpLocks/>
          </p:cNvCxnSpPr>
          <p:nvPr/>
        </p:nvCxnSpPr>
        <p:spPr>
          <a:xfrm>
            <a:off x="9614935" y="4427977"/>
            <a:ext cx="2194560" cy="4510"/>
          </a:xfrm>
          <a:prstGeom prst="line">
            <a:avLst/>
          </a:prstGeom>
          <a:solidFill>
            <a:schemeClr val="bg2">
              <a:lumMod val="50000"/>
            </a:schemeClr>
          </a:solidFill>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1" name="TextBox 50">
            <a:extLst>
              <a:ext uri="{FF2B5EF4-FFF2-40B4-BE49-F238E27FC236}">
                <a16:creationId xmlns:a16="http://schemas.microsoft.com/office/drawing/2014/main" id="{6BBCE2A9-760D-44ED-B48A-D01A65F3D195}"/>
              </a:ext>
            </a:extLst>
          </p:cNvPr>
          <p:cNvSpPr txBox="1"/>
          <p:nvPr/>
        </p:nvSpPr>
        <p:spPr>
          <a:xfrm>
            <a:off x="9159537" y="4272825"/>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20k</a:t>
            </a:r>
          </a:p>
        </p:txBody>
      </p:sp>
      <p:cxnSp>
        <p:nvCxnSpPr>
          <p:cNvPr id="52" name="Straight Connector 51">
            <a:extLst>
              <a:ext uri="{FF2B5EF4-FFF2-40B4-BE49-F238E27FC236}">
                <a16:creationId xmlns:a16="http://schemas.microsoft.com/office/drawing/2014/main" id="{0BD99E2A-8035-4A43-A133-3C0E4862A9D4}"/>
              </a:ext>
            </a:extLst>
          </p:cNvPr>
          <p:cNvCxnSpPr>
            <a:cxnSpLocks/>
          </p:cNvCxnSpPr>
          <p:nvPr/>
        </p:nvCxnSpPr>
        <p:spPr>
          <a:xfrm>
            <a:off x="9614935" y="5112396"/>
            <a:ext cx="2194560" cy="4510"/>
          </a:xfrm>
          <a:prstGeom prst="line">
            <a:avLst/>
          </a:prstGeom>
          <a:ln w="6350">
            <a:solidFill>
              <a:srgbClr val="4C4F54"/>
            </a:solidFill>
            <a:prstDash val="sysDash"/>
          </a:ln>
        </p:spPr>
        <p:style>
          <a:lnRef idx="1">
            <a:schemeClr val="accent1"/>
          </a:lnRef>
          <a:fillRef idx="0">
            <a:schemeClr val="accent1"/>
          </a:fillRef>
          <a:effectRef idx="0">
            <a:schemeClr val="accent1"/>
          </a:effectRef>
          <a:fontRef idx="minor">
            <a:schemeClr val="tx1"/>
          </a:fontRef>
        </p:style>
      </p:cxnSp>
      <p:sp>
        <p:nvSpPr>
          <p:cNvPr id="53" name="TextBox 52">
            <a:extLst>
              <a:ext uri="{FF2B5EF4-FFF2-40B4-BE49-F238E27FC236}">
                <a16:creationId xmlns:a16="http://schemas.microsoft.com/office/drawing/2014/main" id="{DA1676B0-920D-49C3-8285-163E838ADB66}"/>
              </a:ext>
            </a:extLst>
          </p:cNvPr>
          <p:cNvSpPr txBox="1"/>
          <p:nvPr/>
        </p:nvSpPr>
        <p:spPr>
          <a:xfrm>
            <a:off x="9159537" y="4957244"/>
            <a:ext cx="457200" cy="276999"/>
          </a:xfrm>
          <a:prstGeom prst="rect">
            <a:avLst/>
          </a:prstGeom>
          <a:noFill/>
        </p:spPr>
        <p:txBody>
          <a:bodyPr wrap="square" rtlCol="0">
            <a:spAutoFit/>
          </a:bodyPr>
          <a:lstStyle/>
          <a:p>
            <a:pPr algn="r"/>
            <a:r>
              <a:rPr lang="en-US" sz="1200" dirty="0">
                <a:solidFill>
                  <a:srgbClr val="4C4F54"/>
                </a:solidFill>
                <a:latin typeface="Bernard MT Condensed" panose="02050806060905020404" pitchFamily="18" charset="0"/>
              </a:rPr>
              <a:t>10k</a:t>
            </a:r>
          </a:p>
        </p:txBody>
      </p:sp>
      <p:sp>
        <p:nvSpPr>
          <p:cNvPr id="75" name="Freeform: Shape 74">
            <a:extLst>
              <a:ext uri="{FF2B5EF4-FFF2-40B4-BE49-F238E27FC236}">
                <a16:creationId xmlns:a16="http://schemas.microsoft.com/office/drawing/2014/main" id="{CED43913-133B-4A69-9841-AC46135E5FF8}"/>
              </a:ext>
            </a:extLst>
          </p:cNvPr>
          <p:cNvSpPr/>
          <p:nvPr/>
        </p:nvSpPr>
        <p:spPr>
          <a:xfrm>
            <a:off x="9769137" y="2590800"/>
            <a:ext cx="138905" cy="2834094"/>
          </a:xfrm>
          <a:custGeom>
            <a:avLst/>
            <a:gdLst>
              <a:gd name="connsiteX0" fmla="*/ 0 w 138905"/>
              <a:gd name="connsiteY0" fmla="*/ 0 h 2834094"/>
              <a:gd name="connsiteX1" fmla="*/ 138905 w 138905"/>
              <a:gd name="connsiteY1" fmla="*/ 0 h 2834094"/>
              <a:gd name="connsiteX2" fmla="*/ 138905 w 138905"/>
              <a:gd name="connsiteY2" fmla="*/ 2834094 h 2834094"/>
              <a:gd name="connsiteX3" fmla="*/ 0 w 138905"/>
              <a:gd name="connsiteY3" fmla="*/ 2834094 h 2834094"/>
            </a:gdLst>
            <a:ahLst/>
            <a:cxnLst>
              <a:cxn ang="0">
                <a:pos x="connsiteX0" y="connsiteY0"/>
              </a:cxn>
              <a:cxn ang="0">
                <a:pos x="connsiteX1" y="connsiteY1"/>
              </a:cxn>
              <a:cxn ang="0">
                <a:pos x="connsiteX2" y="connsiteY2"/>
              </a:cxn>
              <a:cxn ang="0">
                <a:pos x="connsiteX3" y="connsiteY3"/>
              </a:cxn>
            </a:cxnLst>
            <a:rect l="l" t="t" r="r" b="b"/>
            <a:pathLst>
              <a:path w="138905" h="2834094">
                <a:moveTo>
                  <a:pt x="0" y="0"/>
                </a:moveTo>
                <a:lnTo>
                  <a:pt x="138905" y="0"/>
                </a:lnTo>
                <a:lnTo>
                  <a:pt x="138905" y="2834094"/>
                </a:lnTo>
                <a:lnTo>
                  <a:pt x="0" y="2834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5" name="TextBox 54">
            <a:extLst>
              <a:ext uri="{FF2B5EF4-FFF2-40B4-BE49-F238E27FC236}">
                <a16:creationId xmlns:a16="http://schemas.microsoft.com/office/drawing/2014/main" id="{5F693F22-DA81-46F7-A896-4CBC304DC759}"/>
              </a:ext>
            </a:extLst>
          </p:cNvPr>
          <p:cNvSpPr txBox="1"/>
          <p:nvPr/>
        </p:nvSpPr>
        <p:spPr>
          <a:xfrm>
            <a:off x="9616737" y="5553326"/>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2014</a:t>
            </a:r>
          </a:p>
        </p:txBody>
      </p:sp>
      <p:sp>
        <p:nvSpPr>
          <p:cNvPr id="56" name="TextBox 55">
            <a:extLst>
              <a:ext uri="{FF2B5EF4-FFF2-40B4-BE49-F238E27FC236}">
                <a16:creationId xmlns:a16="http://schemas.microsoft.com/office/drawing/2014/main" id="{657E5CCC-CDC5-4213-B42C-E57DE9C81CF7}"/>
              </a:ext>
            </a:extLst>
          </p:cNvPr>
          <p:cNvSpPr txBox="1"/>
          <p:nvPr/>
        </p:nvSpPr>
        <p:spPr>
          <a:xfrm>
            <a:off x="10151718"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2016</a:t>
            </a:r>
          </a:p>
        </p:txBody>
      </p:sp>
      <p:sp>
        <p:nvSpPr>
          <p:cNvPr id="57" name="TextBox 56">
            <a:extLst>
              <a:ext uri="{FF2B5EF4-FFF2-40B4-BE49-F238E27FC236}">
                <a16:creationId xmlns:a16="http://schemas.microsoft.com/office/drawing/2014/main" id="{393E2CB7-B9EC-4DB6-9990-1004A1274864}"/>
              </a:ext>
            </a:extLst>
          </p:cNvPr>
          <p:cNvSpPr txBox="1"/>
          <p:nvPr/>
        </p:nvSpPr>
        <p:spPr>
          <a:xfrm>
            <a:off x="10712215"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2018</a:t>
            </a:r>
          </a:p>
        </p:txBody>
      </p:sp>
      <p:sp>
        <p:nvSpPr>
          <p:cNvPr id="83" name="Freeform: Shape 82">
            <a:extLst>
              <a:ext uri="{FF2B5EF4-FFF2-40B4-BE49-F238E27FC236}">
                <a16:creationId xmlns:a16="http://schemas.microsoft.com/office/drawing/2014/main" id="{CF54CA52-4244-4EED-A4EC-CCD47D40E1D0}"/>
              </a:ext>
            </a:extLst>
          </p:cNvPr>
          <p:cNvSpPr/>
          <p:nvPr/>
        </p:nvSpPr>
        <p:spPr>
          <a:xfrm>
            <a:off x="11415057" y="4267200"/>
            <a:ext cx="138905" cy="1157694"/>
          </a:xfrm>
          <a:custGeom>
            <a:avLst/>
            <a:gdLst>
              <a:gd name="connsiteX0" fmla="*/ 0 w 138905"/>
              <a:gd name="connsiteY0" fmla="*/ 0 h 1157694"/>
              <a:gd name="connsiteX1" fmla="*/ 138905 w 138905"/>
              <a:gd name="connsiteY1" fmla="*/ 0 h 1157694"/>
              <a:gd name="connsiteX2" fmla="*/ 138905 w 138905"/>
              <a:gd name="connsiteY2" fmla="*/ 1157694 h 1157694"/>
              <a:gd name="connsiteX3" fmla="*/ 0 w 138905"/>
              <a:gd name="connsiteY3" fmla="*/ 1157694 h 1157694"/>
            </a:gdLst>
            <a:ahLst/>
            <a:cxnLst>
              <a:cxn ang="0">
                <a:pos x="connsiteX0" y="connsiteY0"/>
              </a:cxn>
              <a:cxn ang="0">
                <a:pos x="connsiteX1" y="connsiteY1"/>
              </a:cxn>
              <a:cxn ang="0">
                <a:pos x="connsiteX2" y="connsiteY2"/>
              </a:cxn>
              <a:cxn ang="0">
                <a:pos x="connsiteX3" y="connsiteY3"/>
              </a:cxn>
            </a:cxnLst>
            <a:rect l="l" t="t" r="r" b="b"/>
            <a:pathLst>
              <a:path w="138905" h="1157694">
                <a:moveTo>
                  <a:pt x="0" y="0"/>
                </a:moveTo>
                <a:lnTo>
                  <a:pt x="138905" y="0"/>
                </a:lnTo>
                <a:lnTo>
                  <a:pt x="138905" y="1157694"/>
                </a:lnTo>
                <a:lnTo>
                  <a:pt x="0" y="11576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59" name="TextBox 58">
            <a:extLst>
              <a:ext uri="{FF2B5EF4-FFF2-40B4-BE49-F238E27FC236}">
                <a16:creationId xmlns:a16="http://schemas.microsoft.com/office/drawing/2014/main" id="{51EE67D8-996E-486D-B23C-9C3902DB34E3}"/>
              </a:ext>
            </a:extLst>
          </p:cNvPr>
          <p:cNvSpPr txBox="1"/>
          <p:nvPr/>
        </p:nvSpPr>
        <p:spPr>
          <a:xfrm>
            <a:off x="11255909" y="5551954"/>
            <a:ext cx="457200" cy="184666"/>
          </a:xfrm>
          <a:prstGeom prst="rect">
            <a:avLst/>
          </a:prstGeom>
          <a:noFill/>
        </p:spPr>
        <p:txBody>
          <a:bodyPr wrap="square" lIns="0" tIns="0" rIns="0" bIns="0" rtlCol="0" anchor="t">
            <a:spAutoFit/>
          </a:bodyPr>
          <a:lstStyle/>
          <a:p>
            <a:pPr algn="ctr"/>
            <a:r>
              <a:rPr lang="en-US" sz="1200" dirty="0">
                <a:solidFill>
                  <a:srgbClr val="4C4F54"/>
                </a:solidFill>
                <a:latin typeface="Bernard MT Condensed" panose="02050806060905020404" pitchFamily="18" charset="0"/>
              </a:rPr>
              <a:t>2020</a:t>
            </a:r>
          </a:p>
        </p:txBody>
      </p:sp>
      <p:sp>
        <p:nvSpPr>
          <p:cNvPr id="79" name="Freeform: Shape 78">
            <a:extLst>
              <a:ext uri="{FF2B5EF4-FFF2-40B4-BE49-F238E27FC236}">
                <a16:creationId xmlns:a16="http://schemas.microsoft.com/office/drawing/2014/main" id="{7BC6D6EE-9670-431B-B121-62F32ED3CCFA}"/>
              </a:ext>
            </a:extLst>
          </p:cNvPr>
          <p:cNvSpPr/>
          <p:nvPr/>
        </p:nvSpPr>
        <p:spPr>
          <a:xfrm>
            <a:off x="10317777" y="4114800"/>
            <a:ext cx="138905" cy="1310094"/>
          </a:xfrm>
          <a:custGeom>
            <a:avLst/>
            <a:gdLst>
              <a:gd name="connsiteX0" fmla="*/ 0 w 138905"/>
              <a:gd name="connsiteY0" fmla="*/ 0 h 1310094"/>
              <a:gd name="connsiteX1" fmla="*/ 138905 w 138905"/>
              <a:gd name="connsiteY1" fmla="*/ 0 h 1310094"/>
              <a:gd name="connsiteX2" fmla="*/ 138905 w 138905"/>
              <a:gd name="connsiteY2" fmla="*/ 1310094 h 1310094"/>
              <a:gd name="connsiteX3" fmla="*/ 0 w 138905"/>
              <a:gd name="connsiteY3" fmla="*/ 1310094 h 1310094"/>
            </a:gdLst>
            <a:ahLst/>
            <a:cxnLst>
              <a:cxn ang="0">
                <a:pos x="connsiteX0" y="connsiteY0"/>
              </a:cxn>
              <a:cxn ang="0">
                <a:pos x="connsiteX1" y="connsiteY1"/>
              </a:cxn>
              <a:cxn ang="0">
                <a:pos x="connsiteX2" y="connsiteY2"/>
              </a:cxn>
              <a:cxn ang="0">
                <a:pos x="connsiteX3" y="connsiteY3"/>
              </a:cxn>
            </a:cxnLst>
            <a:rect l="l" t="t" r="r" b="b"/>
            <a:pathLst>
              <a:path w="138905" h="1310094">
                <a:moveTo>
                  <a:pt x="0" y="0"/>
                </a:moveTo>
                <a:lnTo>
                  <a:pt x="138905" y="0"/>
                </a:lnTo>
                <a:lnTo>
                  <a:pt x="138905" y="1310094"/>
                </a:lnTo>
                <a:lnTo>
                  <a:pt x="0" y="13100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189A80"/>
              </a:solidFill>
              <a:latin typeface="Bernard MT Condensed" panose="02050806060905020404" pitchFamily="18" charset="0"/>
            </a:endParaRPr>
          </a:p>
        </p:txBody>
      </p:sp>
      <p:sp>
        <p:nvSpPr>
          <p:cNvPr id="81" name="Freeform: Shape 80">
            <a:extLst>
              <a:ext uri="{FF2B5EF4-FFF2-40B4-BE49-F238E27FC236}">
                <a16:creationId xmlns:a16="http://schemas.microsoft.com/office/drawing/2014/main" id="{F2D62909-BD22-418A-9FD6-1246C370BE86}"/>
              </a:ext>
            </a:extLst>
          </p:cNvPr>
          <p:cNvSpPr/>
          <p:nvPr/>
        </p:nvSpPr>
        <p:spPr>
          <a:xfrm>
            <a:off x="10866417" y="3200400"/>
            <a:ext cx="138905" cy="2224494"/>
          </a:xfrm>
          <a:custGeom>
            <a:avLst/>
            <a:gdLst>
              <a:gd name="connsiteX0" fmla="*/ 0 w 138905"/>
              <a:gd name="connsiteY0" fmla="*/ 0 h 2224494"/>
              <a:gd name="connsiteX1" fmla="*/ 138905 w 138905"/>
              <a:gd name="connsiteY1" fmla="*/ 0 h 2224494"/>
              <a:gd name="connsiteX2" fmla="*/ 138905 w 138905"/>
              <a:gd name="connsiteY2" fmla="*/ 2224494 h 2224494"/>
              <a:gd name="connsiteX3" fmla="*/ 0 w 138905"/>
              <a:gd name="connsiteY3" fmla="*/ 2224494 h 2224494"/>
            </a:gdLst>
            <a:ahLst/>
            <a:cxnLst>
              <a:cxn ang="0">
                <a:pos x="connsiteX0" y="connsiteY0"/>
              </a:cxn>
              <a:cxn ang="0">
                <a:pos x="connsiteX1" y="connsiteY1"/>
              </a:cxn>
              <a:cxn ang="0">
                <a:pos x="connsiteX2" y="connsiteY2"/>
              </a:cxn>
              <a:cxn ang="0">
                <a:pos x="connsiteX3" y="connsiteY3"/>
              </a:cxn>
            </a:cxnLst>
            <a:rect l="l" t="t" r="r" b="b"/>
            <a:pathLst>
              <a:path w="138905" h="2224494">
                <a:moveTo>
                  <a:pt x="0" y="0"/>
                </a:moveTo>
                <a:lnTo>
                  <a:pt x="138905" y="0"/>
                </a:lnTo>
                <a:lnTo>
                  <a:pt x="138905" y="2224494"/>
                </a:lnTo>
                <a:lnTo>
                  <a:pt x="0" y="2224494"/>
                </a:lnTo>
                <a:close/>
              </a:path>
            </a:pathLst>
          </a:custGeom>
          <a:solidFill>
            <a:srgbClr val="ED7D31"/>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189A80"/>
              </a:solidFill>
              <a:latin typeface="Bernard MT Condensed" panose="02050806060905020404" pitchFamily="18" charset="0"/>
            </a:endParaRPr>
          </a:p>
        </p:txBody>
      </p:sp>
      <p:sp>
        <p:nvSpPr>
          <p:cNvPr id="62" name="TextBox 61">
            <a:extLst>
              <a:ext uri="{FF2B5EF4-FFF2-40B4-BE49-F238E27FC236}">
                <a16:creationId xmlns:a16="http://schemas.microsoft.com/office/drawing/2014/main" id="{F63656F5-1D5A-4574-960E-66E2607FA0BB}"/>
              </a:ext>
            </a:extLst>
          </p:cNvPr>
          <p:cNvSpPr txBox="1"/>
          <p:nvPr/>
        </p:nvSpPr>
        <p:spPr>
          <a:xfrm>
            <a:off x="6594917" y="4890260"/>
            <a:ext cx="2486840"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13" name="Freeform 517">
            <a:extLst>
              <a:ext uri="{FF2B5EF4-FFF2-40B4-BE49-F238E27FC236}">
                <a16:creationId xmlns:a16="http://schemas.microsoft.com/office/drawing/2014/main" id="{0F511C47-34E1-4384-B9A9-1990CCA19B65}"/>
              </a:ext>
            </a:extLst>
          </p:cNvPr>
          <p:cNvSpPr>
            <a:spLocks noChangeAspect="1" noEditPoints="1"/>
          </p:cNvSpPr>
          <p:nvPr/>
        </p:nvSpPr>
        <p:spPr bwMode="auto">
          <a:xfrm>
            <a:off x="8304295" y="3037777"/>
            <a:ext cx="365760" cy="13077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TextBox 62">
            <a:extLst>
              <a:ext uri="{FF2B5EF4-FFF2-40B4-BE49-F238E27FC236}">
                <a16:creationId xmlns:a16="http://schemas.microsoft.com/office/drawing/2014/main" id="{AF12E459-8F79-49EF-B292-E8E67F26AD9C}"/>
              </a:ext>
            </a:extLst>
          </p:cNvPr>
          <p:cNvSpPr txBox="1"/>
          <p:nvPr/>
        </p:nvSpPr>
        <p:spPr>
          <a:xfrm>
            <a:off x="5879035" y="2507223"/>
            <a:ext cx="548641" cy="461665"/>
          </a:xfrm>
          <a:prstGeom prst="rect">
            <a:avLst/>
          </a:prstGeom>
          <a:noFill/>
        </p:spPr>
        <p:txBody>
          <a:bodyPr wrap="square" rtlCol="0">
            <a:spAutoFit/>
          </a:bodyPr>
          <a:lstStyle/>
          <a:p>
            <a:pPr algn="ctr" defTabSz="1219170">
              <a:spcBef>
                <a:spcPct val="20000"/>
              </a:spcBef>
              <a:defRPr/>
            </a:pPr>
            <a:r>
              <a:rPr lang="en-US" sz="2400" dirty="0">
                <a:solidFill>
                  <a:schemeClr val="bg1"/>
                </a:solidFill>
                <a:latin typeface="Bernard MT Condensed" panose="02050806060905020404" pitchFamily="18" charset="0"/>
              </a:rPr>
              <a:t>VS</a:t>
            </a:r>
            <a:endParaRPr lang="en-US" sz="400" dirty="0">
              <a:solidFill>
                <a:schemeClr val="bg1"/>
              </a:solidFill>
              <a:latin typeface="Bernard MT Condensed" panose="02050806060905020404" pitchFamily="18" charset="0"/>
            </a:endParaRPr>
          </a:p>
        </p:txBody>
      </p:sp>
      <p:sp>
        <p:nvSpPr>
          <p:cNvPr id="64" name="TextBox 63">
            <a:extLst>
              <a:ext uri="{FF2B5EF4-FFF2-40B4-BE49-F238E27FC236}">
                <a16:creationId xmlns:a16="http://schemas.microsoft.com/office/drawing/2014/main" id="{868910BE-9C2A-44C9-B0CC-3C596C37E05C}"/>
              </a:ext>
            </a:extLst>
          </p:cNvPr>
          <p:cNvSpPr txBox="1"/>
          <p:nvPr/>
        </p:nvSpPr>
        <p:spPr>
          <a:xfrm>
            <a:off x="3777249" y="5894120"/>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01</a:t>
            </a:r>
          </a:p>
        </p:txBody>
      </p:sp>
      <p:sp>
        <p:nvSpPr>
          <p:cNvPr id="65" name="TextBox 64">
            <a:extLst>
              <a:ext uri="{FF2B5EF4-FFF2-40B4-BE49-F238E27FC236}">
                <a16:creationId xmlns:a16="http://schemas.microsoft.com/office/drawing/2014/main" id="{82D76BF4-6871-4FFB-811F-585F158DD6A1}"/>
              </a:ext>
            </a:extLst>
          </p:cNvPr>
          <p:cNvSpPr txBox="1"/>
          <p:nvPr/>
        </p:nvSpPr>
        <p:spPr>
          <a:xfrm>
            <a:off x="10074527" y="5894119"/>
            <a:ext cx="1340530" cy="323165"/>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 </a:t>
            </a:r>
            <a:r>
              <a:rPr lang="en-US" sz="1500" dirty="0">
                <a:solidFill>
                  <a:srgbClr val="4C4F54"/>
                </a:solidFill>
                <a:latin typeface="Bernard MT Condensed" panose="02050806060905020404" pitchFamily="18" charset="0"/>
              </a:rPr>
              <a:t>02</a:t>
            </a:r>
          </a:p>
        </p:txBody>
      </p:sp>
    </p:spTree>
    <p:extLst>
      <p:ext uri="{BB962C8B-B14F-4D97-AF65-F5344CB8AC3E}">
        <p14:creationId xmlns:p14="http://schemas.microsoft.com/office/powerpoint/2010/main" val="34309252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1000"/>
                                        <p:tgtEl>
                                          <p:spTgt spid="35"/>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84"/>
                                        </p:tgtEl>
                                        <p:attrNameLst>
                                          <p:attrName>style.visibility</p:attrName>
                                        </p:attrNameLst>
                                      </p:cBhvr>
                                      <p:to>
                                        <p:strVal val="visible"/>
                                      </p:to>
                                    </p:set>
                                    <p:animEffect transition="in" filter="wheel(1)">
                                      <p:cBhvr>
                                        <p:cTn id="11" dur="2000"/>
                                        <p:tgtEl>
                                          <p:spTgt spid="84"/>
                                        </p:tgtEl>
                                      </p:cBhvr>
                                    </p:animEffect>
                                  </p:childTnLst>
                                </p:cTn>
                              </p:par>
                            </p:childTnLst>
                          </p:cTn>
                        </p:par>
                        <p:par>
                          <p:cTn id="12" fill="hold">
                            <p:stCondLst>
                              <p:cond delay="3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1000" fill="hold"/>
                                        <p:tgtEl>
                                          <p:spTgt spid="11"/>
                                        </p:tgtEl>
                                        <p:attrNameLst>
                                          <p:attrName>ppt_w</p:attrName>
                                        </p:attrNameLst>
                                      </p:cBhvr>
                                      <p:tavLst>
                                        <p:tav tm="0">
                                          <p:val>
                                            <p:fltVal val="0"/>
                                          </p:val>
                                        </p:tav>
                                        <p:tav tm="100000">
                                          <p:val>
                                            <p:strVal val="#ppt_w"/>
                                          </p:val>
                                        </p:tav>
                                      </p:tavLst>
                                    </p:anim>
                                    <p:anim calcmode="lin" valueType="num">
                                      <p:cBhvr>
                                        <p:cTn id="16" dur="1000" fill="hold"/>
                                        <p:tgtEl>
                                          <p:spTgt spid="11"/>
                                        </p:tgtEl>
                                        <p:attrNameLst>
                                          <p:attrName>ppt_h</p:attrName>
                                        </p:attrNameLst>
                                      </p:cBhvr>
                                      <p:tavLst>
                                        <p:tav tm="0">
                                          <p:val>
                                            <p:fltVal val="0"/>
                                          </p:val>
                                        </p:tav>
                                        <p:tav tm="100000">
                                          <p:val>
                                            <p:strVal val="#ppt_h"/>
                                          </p:val>
                                        </p:tav>
                                      </p:tavLst>
                                    </p:anim>
                                    <p:animEffect transition="in" filter="fade">
                                      <p:cBhvr>
                                        <p:cTn id="17" dur="1000"/>
                                        <p:tgtEl>
                                          <p:spTgt spid="11"/>
                                        </p:tgtEl>
                                      </p:cBhvr>
                                    </p:animEffect>
                                  </p:childTnLst>
                                </p:cTn>
                              </p:par>
                              <p:par>
                                <p:cTn id="18" presetID="47" presetClass="entr" presetSubtype="0" fill="hold" grpId="0" nodeType="with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fade">
                                      <p:cBhvr>
                                        <p:cTn id="20" dur="1000"/>
                                        <p:tgtEl>
                                          <p:spTgt spid="12"/>
                                        </p:tgtEl>
                                      </p:cBhvr>
                                    </p:animEffect>
                                    <p:anim calcmode="lin" valueType="num">
                                      <p:cBhvr>
                                        <p:cTn id="21" dur="1000" fill="hold"/>
                                        <p:tgtEl>
                                          <p:spTgt spid="12"/>
                                        </p:tgtEl>
                                        <p:attrNameLst>
                                          <p:attrName>ppt_x</p:attrName>
                                        </p:attrNameLst>
                                      </p:cBhvr>
                                      <p:tavLst>
                                        <p:tav tm="0">
                                          <p:val>
                                            <p:strVal val="#ppt_x"/>
                                          </p:val>
                                        </p:tav>
                                        <p:tav tm="100000">
                                          <p:val>
                                            <p:strVal val="#ppt_x"/>
                                          </p:val>
                                        </p:tav>
                                      </p:tavLst>
                                    </p:anim>
                                    <p:anim calcmode="lin" valueType="num">
                                      <p:cBhvr>
                                        <p:cTn id="22" dur="1000" fill="hold"/>
                                        <p:tgtEl>
                                          <p:spTgt spid="12"/>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1000"/>
                                        <p:tgtEl>
                                          <p:spTgt spid="14"/>
                                        </p:tgtEl>
                                      </p:cBhvr>
                                    </p:animEffect>
                                    <p:anim calcmode="lin" valueType="num">
                                      <p:cBhvr>
                                        <p:cTn id="26" dur="1000" fill="hold"/>
                                        <p:tgtEl>
                                          <p:spTgt spid="14"/>
                                        </p:tgtEl>
                                        <p:attrNameLst>
                                          <p:attrName>ppt_x</p:attrName>
                                        </p:attrNameLst>
                                      </p:cBhvr>
                                      <p:tavLst>
                                        <p:tav tm="0">
                                          <p:val>
                                            <p:strVal val="#ppt_x"/>
                                          </p:val>
                                        </p:tav>
                                        <p:tav tm="100000">
                                          <p:val>
                                            <p:strVal val="#ppt_x"/>
                                          </p:val>
                                        </p:tav>
                                      </p:tavLst>
                                    </p:anim>
                                    <p:anim calcmode="lin" valueType="num">
                                      <p:cBhvr>
                                        <p:cTn id="27" dur="1000" fill="hold"/>
                                        <p:tgtEl>
                                          <p:spTgt spid="14"/>
                                        </p:tgtEl>
                                        <p:attrNameLst>
                                          <p:attrName>ppt_y</p:attrName>
                                        </p:attrNameLst>
                                      </p:cBhvr>
                                      <p:tavLst>
                                        <p:tav tm="0">
                                          <p:val>
                                            <p:strVal val="#ppt_y-.1"/>
                                          </p:val>
                                        </p:tav>
                                        <p:tav tm="100000">
                                          <p:val>
                                            <p:strVal val="#ppt_y"/>
                                          </p:val>
                                        </p:tav>
                                      </p:tavLst>
                                    </p:anim>
                                  </p:childTnLst>
                                </p:cTn>
                              </p:par>
                            </p:childTnLst>
                          </p:cTn>
                        </p:par>
                        <p:par>
                          <p:cTn id="28" fill="hold">
                            <p:stCondLst>
                              <p:cond delay="4000"/>
                            </p:stCondLst>
                            <p:childTnLst>
                              <p:par>
                                <p:cTn id="29" presetID="42" presetClass="entr" presetSubtype="0"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1000"/>
                                        <p:tgtEl>
                                          <p:spTgt spid="33"/>
                                        </p:tgtEl>
                                      </p:cBhvr>
                                    </p:animEffect>
                                    <p:anim calcmode="lin" valueType="num">
                                      <p:cBhvr>
                                        <p:cTn id="32" dur="1000" fill="hold"/>
                                        <p:tgtEl>
                                          <p:spTgt spid="33"/>
                                        </p:tgtEl>
                                        <p:attrNameLst>
                                          <p:attrName>ppt_x</p:attrName>
                                        </p:attrNameLst>
                                      </p:cBhvr>
                                      <p:tavLst>
                                        <p:tav tm="0">
                                          <p:val>
                                            <p:strVal val="#ppt_x"/>
                                          </p:val>
                                        </p:tav>
                                        <p:tav tm="100000">
                                          <p:val>
                                            <p:strVal val="#ppt_x"/>
                                          </p:val>
                                        </p:tav>
                                      </p:tavLst>
                                    </p:anim>
                                    <p:anim calcmode="lin" valueType="num">
                                      <p:cBhvr>
                                        <p:cTn id="33" dur="1000" fill="hold"/>
                                        <p:tgtEl>
                                          <p:spTgt spid="33"/>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2" presetClass="entr" presetSubtype="4" fill="hold" grpId="0" nodeType="after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ppt_x"/>
                                          </p:val>
                                        </p:tav>
                                        <p:tav tm="100000">
                                          <p:val>
                                            <p:strVal val="#ppt_x"/>
                                          </p:val>
                                        </p:tav>
                                      </p:tavLst>
                                    </p:anim>
                                    <p:anim calcmode="lin" valueType="num">
                                      <p:cBhvr additive="base">
                                        <p:cTn id="38" dur="500" fill="hold"/>
                                        <p:tgtEl>
                                          <p:spTgt spid="24"/>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additive="base">
                                        <p:cTn id="41" dur="500" fill="hold"/>
                                        <p:tgtEl>
                                          <p:spTgt spid="23"/>
                                        </p:tgtEl>
                                        <p:attrNameLst>
                                          <p:attrName>ppt_x</p:attrName>
                                        </p:attrNameLst>
                                      </p:cBhvr>
                                      <p:tavLst>
                                        <p:tav tm="0">
                                          <p:val>
                                            <p:strVal val="#ppt_x"/>
                                          </p:val>
                                        </p:tav>
                                        <p:tav tm="100000">
                                          <p:val>
                                            <p:strVal val="#ppt_x"/>
                                          </p:val>
                                        </p:tav>
                                      </p:tavLst>
                                    </p:anim>
                                    <p:anim calcmode="lin" valueType="num">
                                      <p:cBhvr additive="base">
                                        <p:cTn id="42" dur="500" fill="hold"/>
                                        <p:tgtEl>
                                          <p:spTgt spid="23"/>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2"/>
                                        </p:tgtEl>
                                        <p:attrNameLst>
                                          <p:attrName>style.visibility</p:attrName>
                                        </p:attrNameLst>
                                      </p:cBhvr>
                                      <p:to>
                                        <p:strVal val="visible"/>
                                      </p:to>
                                    </p:set>
                                    <p:anim calcmode="lin" valueType="num">
                                      <p:cBhvr additive="base">
                                        <p:cTn id="45" dur="500" fill="hold"/>
                                        <p:tgtEl>
                                          <p:spTgt spid="22"/>
                                        </p:tgtEl>
                                        <p:attrNameLst>
                                          <p:attrName>ppt_x</p:attrName>
                                        </p:attrNameLst>
                                      </p:cBhvr>
                                      <p:tavLst>
                                        <p:tav tm="0">
                                          <p:val>
                                            <p:strVal val="#ppt_x"/>
                                          </p:val>
                                        </p:tav>
                                        <p:tav tm="100000">
                                          <p:val>
                                            <p:strVal val="#ppt_x"/>
                                          </p:val>
                                        </p:tav>
                                      </p:tavLst>
                                    </p:anim>
                                    <p:anim calcmode="lin" valueType="num">
                                      <p:cBhvr additive="base">
                                        <p:cTn id="46" dur="500" fill="hold"/>
                                        <p:tgtEl>
                                          <p:spTgt spid="2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500" fill="hold"/>
                                        <p:tgtEl>
                                          <p:spTgt spid="21"/>
                                        </p:tgtEl>
                                        <p:attrNameLst>
                                          <p:attrName>ppt_x</p:attrName>
                                        </p:attrNameLst>
                                      </p:cBhvr>
                                      <p:tavLst>
                                        <p:tav tm="0">
                                          <p:val>
                                            <p:strVal val="#ppt_x"/>
                                          </p:val>
                                        </p:tav>
                                        <p:tav tm="100000">
                                          <p:val>
                                            <p:strVal val="#ppt_x"/>
                                          </p:val>
                                        </p:tav>
                                      </p:tavLst>
                                    </p:anim>
                                    <p:anim calcmode="lin" valueType="num">
                                      <p:cBhvr additive="base">
                                        <p:cTn id="50" dur="5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additive="base">
                                        <p:cTn id="53" dur="500" fill="hold"/>
                                        <p:tgtEl>
                                          <p:spTgt spid="20"/>
                                        </p:tgtEl>
                                        <p:attrNameLst>
                                          <p:attrName>ppt_x</p:attrName>
                                        </p:attrNameLst>
                                      </p:cBhvr>
                                      <p:tavLst>
                                        <p:tav tm="0">
                                          <p:val>
                                            <p:strVal val="#ppt_x"/>
                                          </p:val>
                                        </p:tav>
                                        <p:tav tm="100000">
                                          <p:val>
                                            <p:strVal val="#ppt_x"/>
                                          </p:val>
                                        </p:tav>
                                      </p:tavLst>
                                    </p:anim>
                                    <p:anim calcmode="lin" valueType="num">
                                      <p:cBhvr additive="base">
                                        <p:cTn id="54" dur="500" fill="hold"/>
                                        <p:tgtEl>
                                          <p:spTgt spid="20"/>
                                        </p:tgtEl>
                                        <p:attrNameLst>
                                          <p:attrName>ppt_y</p:attrName>
                                        </p:attrNameLst>
                                      </p:cBhvr>
                                      <p:tavLst>
                                        <p:tav tm="0">
                                          <p:val>
                                            <p:strVal val="1+#ppt_h/2"/>
                                          </p:val>
                                        </p:tav>
                                        <p:tav tm="100000">
                                          <p:val>
                                            <p:strVal val="#ppt_y"/>
                                          </p:val>
                                        </p:tav>
                                      </p:tavLst>
                                    </p:anim>
                                  </p:childTnLst>
                                </p:cTn>
                              </p:par>
                              <p:par>
                                <p:cTn id="55" presetID="2" presetClass="entr" presetSubtype="4" fill="hold" nodeType="withEffect">
                                  <p:stCondLst>
                                    <p:cond delay="0"/>
                                  </p:stCondLst>
                                  <p:childTnLst>
                                    <p:set>
                                      <p:cBhvr>
                                        <p:cTn id="56" dur="1" fill="hold">
                                          <p:stCondLst>
                                            <p:cond delay="0"/>
                                          </p:stCondLst>
                                        </p:cTn>
                                        <p:tgtEl>
                                          <p:spTgt spid="19"/>
                                        </p:tgtEl>
                                        <p:attrNameLst>
                                          <p:attrName>style.visibility</p:attrName>
                                        </p:attrNameLst>
                                      </p:cBhvr>
                                      <p:to>
                                        <p:strVal val="visible"/>
                                      </p:to>
                                    </p:set>
                                    <p:anim calcmode="lin" valueType="num">
                                      <p:cBhvr additive="base">
                                        <p:cTn id="57" dur="500" fill="hold"/>
                                        <p:tgtEl>
                                          <p:spTgt spid="19"/>
                                        </p:tgtEl>
                                        <p:attrNameLst>
                                          <p:attrName>ppt_x</p:attrName>
                                        </p:attrNameLst>
                                      </p:cBhvr>
                                      <p:tavLst>
                                        <p:tav tm="0">
                                          <p:val>
                                            <p:strVal val="#ppt_x"/>
                                          </p:val>
                                        </p:tav>
                                        <p:tav tm="100000">
                                          <p:val>
                                            <p:strVal val="#ppt_x"/>
                                          </p:val>
                                        </p:tav>
                                      </p:tavLst>
                                    </p:anim>
                                    <p:anim calcmode="lin" valueType="num">
                                      <p:cBhvr additive="base">
                                        <p:cTn id="58" dur="500" fill="hold"/>
                                        <p:tgtEl>
                                          <p:spTgt spid="19"/>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18"/>
                                        </p:tgtEl>
                                        <p:attrNameLst>
                                          <p:attrName>style.visibility</p:attrName>
                                        </p:attrNameLst>
                                      </p:cBhvr>
                                      <p:to>
                                        <p:strVal val="visible"/>
                                      </p:to>
                                    </p:set>
                                    <p:anim calcmode="lin" valueType="num">
                                      <p:cBhvr additive="base">
                                        <p:cTn id="61" dur="500" fill="hold"/>
                                        <p:tgtEl>
                                          <p:spTgt spid="18"/>
                                        </p:tgtEl>
                                        <p:attrNameLst>
                                          <p:attrName>ppt_x</p:attrName>
                                        </p:attrNameLst>
                                      </p:cBhvr>
                                      <p:tavLst>
                                        <p:tav tm="0">
                                          <p:val>
                                            <p:strVal val="#ppt_x"/>
                                          </p:val>
                                        </p:tav>
                                        <p:tav tm="100000">
                                          <p:val>
                                            <p:strVal val="#ppt_x"/>
                                          </p:val>
                                        </p:tav>
                                      </p:tavLst>
                                    </p:anim>
                                    <p:anim calcmode="lin" valueType="num">
                                      <p:cBhvr additive="base">
                                        <p:cTn id="62" dur="500" fill="hold"/>
                                        <p:tgtEl>
                                          <p:spTgt spid="18"/>
                                        </p:tgtEl>
                                        <p:attrNameLst>
                                          <p:attrName>ppt_y</p:attrName>
                                        </p:attrNameLst>
                                      </p:cBhvr>
                                      <p:tavLst>
                                        <p:tav tm="0">
                                          <p:val>
                                            <p:strVal val="1+#ppt_h/2"/>
                                          </p:val>
                                        </p:tav>
                                        <p:tav tm="100000">
                                          <p:val>
                                            <p:strVal val="#ppt_y"/>
                                          </p:val>
                                        </p:tav>
                                      </p:tavLst>
                                    </p:anim>
                                  </p:childTnLst>
                                </p:cTn>
                              </p:par>
                              <p:par>
                                <p:cTn id="63" presetID="2" presetClass="entr" presetSubtype="4" fill="hold" nodeType="withEffect">
                                  <p:stCondLst>
                                    <p:cond delay="0"/>
                                  </p:stCondLst>
                                  <p:childTnLst>
                                    <p:set>
                                      <p:cBhvr>
                                        <p:cTn id="64" dur="1" fill="hold">
                                          <p:stCondLst>
                                            <p:cond delay="0"/>
                                          </p:stCondLst>
                                        </p:cTn>
                                        <p:tgtEl>
                                          <p:spTgt spid="17"/>
                                        </p:tgtEl>
                                        <p:attrNameLst>
                                          <p:attrName>style.visibility</p:attrName>
                                        </p:attrNameLst>
                                      </p:cBhvr>
                                      <p:to>
                                        <p:strVal val="visible"/>
                                      </p:to>
                                    </p:set>
                                    <p:anim calcmode="lin" valueType="num">
                                      <p:cBhvr additive="base">
                                        <p:cTn id="65" dur="500" fill="hold"/>
                                        <p:tgtEl>
                                          <p:spTgt spid="17"/>
                                        </p:tgtEl>
                                        <p:attrNameLst>
                                          <p:attrName>ppt_x</p:attrName>
                                        </p:attrNameLst>
                                      </p:cBhvr>
                                      <p:tavLst>
                                        <p:tav tm="0">
                                          <p:val>
                                            <p:strVal val="#ppt_x"/>
                                          </p:val>
                                        </p:tav>
                                        <p:tav tm="100000">
                                          <p:val>
                                            <p:strVal val="#ppt_x"/>
                                          </p:val>
                                        </p:tav>
                                      </p:tavLst>
                                    </p:anim>
                                    <p:anim calcmode="lin" valueType="num">
                                      <p:cBhvr additive="base">
                                        <p:cTn id="66" dur="500" fill="hold"/>
                                        <p:tgtEl>
                                          <p:spTgt spid="17"/>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16"/>
                                        </p:tgtEl>
                                        <p:attrNameLst>
                                          <p:attrName>style.visibility</p:attrName>
                                        </p:attrNameLst>
                                      </p:cBhvr>
                                      <p:to>
                                        <p:strVal val="visible"/>
                                      </p:to>
                                    </p:set>
                                    <p:anim calcmode="lin" valueType="num">
                                      <p:cBhvr additive="base">
                                        <p:cTn id="69" dur="500" fill="hold"/>
                                        <p:tgtEl>
                                          <p:spTgt spid="16"/>
                                        </p:tgtEl>
                                        <p:attrNameLst>
                                          <p:attrName>ppt_x</p:attrName>
                                        </p:attrNameLst>
                                      </p:cBhvr>
                                      <p:tavLst>
                                        <p:tav tm="0">
                                          <p:val>
                                            <p:strVal val="#ppt_x"/>
                                          </p:val>
                                        </p:tav>
                                        <p:tav tm="100000">
                                          <p:val>
                                            <p:strVal val="#ppt_x"/>
                                          </p:val>
                                        </p:tav>
                                      </p:tavLst>
                                    </p:anim>
                                    <p:anim calcmode="lin" valueType="num">
                                      <p:cBhvr additive="base">
                                        <p:cTn id="70" dur="500" fill="hold"/>
                                        <p:tgtEl>
                                          <p:spTgt spid="16"/>
                                        </p:tgtEl>
                                        <p:attrNameLst>
                                          <p:attrName>ppt_y</p:attrName>
                                        </p:attrNameLst>
                                      </p:cBhvr>
                                      <p:tavLst>
                                        <p:tav tm="0">
                                          <p:val>
                                            <p:strVal val="1+#ppt_h/2"/>
                                          </p:val>
                                        </p:tav>
                                        <p:tav tm="100000">
                                          <p:val>
                                            <p:strVal val="#ppt_y"/>
                                          </p:val>
                                        </p:tav>
                                      </p:tavLst>
                                    </p:anim>
                                  </p:childTnLst>
                                </p:cTn>
                              </p:par>
                              <p:par>
                                <p:cTn id="71" presetID="2" presetClass="entr" presetSubtype="4" fill="hold" nodeType="withEffect">
                                  <p:stCondLst>
                                    <p:cond delay="0"/>
                                  </p:stCondLst>
                                  <p:childTnLst>
                                    <p:set>
                                      <p:cBhvr>
                                        <p:cTn id="72" dur="1" fill="hold">
                                          <p:stCondLst>
                                            <p:cond delay="0"/>
                                          </p:stCondLst>
                                        </p:cTn>
                                        <p:tgtEl>
                                          <p:spTgt spid="15"/>
                                        </p:tgtEl>
                                        <p:attrNameLst>
                                          <p:attrName>style.visibility</p:attrName>
                                        </p:attrNameLst>
                                      </p:cBhvr>
                                      <p:to>
                                        <p:strVal val="visible"/>
                                      </p:to>
                                    </p:set>
                                    <p:anim calcmode="lin" valueType="num">
                                      <p:cBhvr additive="base">
                                        <p:cTn id="73" dur="500" fill="hold"/>
                                        <p:tgtEl>
                                          <p:spTgt spid="15"/>
                                        </p:tgtEl>
                                        <p:attrNameLst>
                                          <p:attrName>ppt_x</p:attrName>
                                        </p:attrNameLst>
                                      </p:cBhvr>
                                      <p:tavLst>
                                        <p:tav tm="0">
                                          <p:val>
                                            <p:strVal val="#ppt_x"/>
                                          </p:val>
                                        </p:tav>
                                        <p:tav tm="100000">
                                          <p:val>
                                            <p:strVal val="#ppt_x"/>
                                          </p:val>
                                        </p:tav>
                                      </p:tavLst>
                                    </p:anim>
                                    <p:anim calcmode="lin" valueType="num">
                                      <p:cBhvr additive="base">
                                        <p:cTn id="74" dur="500" fill="hold"/>
                                        <p:tgtEl>
                                          <p:spTgt spid="15"/>
                                        </p:tgtEl>
                                        <p:attrNameLst>
                                          <p:attrName>ppt_y</p:attrName>
                                        </p:attrNameLst>
                                      </p:cBhvr>
                                      <p:tavLst>
                                        <p:tav tm="0">
                                          <p:val>
                                            <p:strVal val="1+#ppt_h/2"/>
                                          </p:val>
                                        </p:tav>
                                        <p:tav tm="100000">
                                          <p:val>
                                            <p:strVal val="#ppt_y"/>
                                          </p:val>
                                        </p:tav>
                                      </p:tavLst>
                                    </p:anim>
                                  </p:childTnLst>
                                </p:cTn>
                              </p:par>
                              <p:par>
                                <p:cTn id="75" presetID="2" presetClass="entr" presetSubtype="4" fill="hold" grpId="0" nodeType="withEffect">
                                  <p:stCondLst>
                                    <p:cond delay="0"/>
                                  </p:stCondLst>
                                  <p:childTnLst>
                                    <p:set>
                                      <p:cBhvr>
                                        <p:cTn id="76" dur="1" fill="hold">
                                          <p:stCondLst>
                                            <p:cond delay="0"/>
                                          </p:stCondLst>
                                        </p:cTn>
                                        <p:tgtEl>
                                          <p:spTgt spid="64"/>
                                        </p:tgtEl>
                                        <p:attrNameLst>
                                          <p:attrName>style.visibility</p:attrName>
                                        </p:attrNameLst>
                                      </p:cBhvr>
                                      <p:to>
                                        <p:strVal val="visible"/>
                                      </p:to>
                                    </p:set>
                                    <p:anim calcmode="lin" valueType="num">
                                      <p:cBhvr additive="base">
                                        <p:cTn id="77" dur="500" fill="hold"/>
                                        <p:tgtEl>
                                          <p:spTgt spid="64"/>
                                        </p:tgtEl>
                                        <p:attrNameLst>
                                          <p:attrName>ppt_x</p:attrName>
                                        </p:attrNameLst>
                                      </p:cBhvr>
                                      <p:tavLst>
                                        <p:tav tm="0">
                                          <p:val>
                                            <p:strVal val="#ppt_x"/>
                                          </p:val>
                                        </p:tav>
                                        <p:tav tm="100000">
                                          <p:val>
                                            <p:strVal val="#ppt_x"/>
                                          </p:val>
                                        </p:tav>
                                      </p:tavLst>
                                    </p:anim>
                                    <p:anim calcmode="lin" valueType="num">
                                      <p:cBhvr additive="base">
                                        <p:cTn id="78" dur="500" fill="hold"/>
                                        <p:tgtEl>
                                          <p:spTgt spid="64"/>
                                        </p:tgtEl>
                                        <p:attrNameLst>
                                          <p:attrName>ppt_y</p:attrName>
                                        </p:attrNameLst>
                                      </p:cBhvr>
                                      <p:tavLst>
                                        <p:tav tm="0">
                                          <p:val>
                                            <p:strVal val="1+#ppt_h/2"/>
                                          </p:val>
                                        </p:tav>
                                        <p:tav tm="100000">
                                          <p:val>
                                            <p:strVal val="#ppt_y"/>
                                          </p:val>
                                        </p:tav>
                                      </p:tavLst>
                                    </p:anim>
                                  </p:childTnLst>
                                </p:cTn>
                              </p:par>
                            </p:childTnLst>
                          </p:cTn>
                        </p:par>
                        <p:par>
                          <p:cTn id="79" fill="hold">
                            <p:stCondLst>
                              <p:cond delay="5500"/>
                            </p:stCondLst>
                            <p:childTnLst>
                              <p:par>
                                <p:cTn id="80" presetID="53" presetClass="entr" presetSubtype="16" fill="hold" grpId="0" nodeType="afterEffect">
                                  <p:stCondLst>
                                    <p:cond delay="0"/>
                                  </p:stCondLst>
                                  <p:childTnLst>
                                    <p:set>
                                      <p:cBhvr>
                                        <p:cTn id="81" dur="1" fill="hold">
                                          <p:stCondLst>
                                            <p:cond delay="0"/>
                                          </p:stCondLst>
                                        </p:cTn>
                                        <p:tgtEl>
                                          <p:spTgt spid="26"/>
                                        </p:tgtEl>
                                        <p:attrNameLst>
                                          <p:attrName>style.visibility</p:attrName>
                                        </p:attrNameLst>
                                      </p:cBhvr>
                                      <p:to>
                                        <p:strVal val="visible"/>
                                      </p:to>
                                    </p:set>
                                    <p:anim calcmode="lin" valueType="num">
                                      <p:cBhvr>
                                        <p:cTn id="82" dur="500" fill="hold"/>
                                        <p:tgtEl>
                                          <p:spTgt spid="26"/>
                                        </p:tgtEl>
                                        <p:attrNameLst>
                                          <p:attrName>ppt_w</p:attrName>
                                        </p:attrNameLst>
                                      </p:cBhvr>
                                      <p:tavLst>
                                        <p:tav tm="0">
                                          <p:val>
                                            <p:fltVal val="0"/>
                                          </p:val>
                                        </p:tav>
                                        <p:tav tm="100000">
                                          <p:val>
                                            <p:strVal val="#ppt_w"/>
                                          </p:val>
                                        </p:tav>
                                      </p:tavLst>
                                    </p:anim>
                                    <p:anim calcmode="lin" valueType="num">
                                      <p:cBhvr>
                                        <p:cTn id="83" dur="500" fill="hold"/>
                                        <p:tgtEl>
                                          <p:spTgt spid="26"/>
                                        </p:tgtEl>
                                        <p:attrNameLst>
                                          <p:attrName>ppt_h</p:attrName>
                                        </p:attrNameLst>
                                      </p:cBhvr>
                                      <p:tavLst>
                                        <p:tav tm="0">
                                          <p:val>
                                            <p:fltVal val="0"/>
                                          </p:val>
                                        </p:tav>
                                        <p:tav tm="100000">
                                          <p:val>
                                            <p:strVal val="#ppt_h"/>
                                          </p:val>
                                        </p:tav>
                                      </p:tavLst>
                                    </p:anim>
                                    <p:animEffect transition="in" filter="fade">
                                      <p:cBhvr>
                                        <p:cTn id="84" dur="500"/>
                                        <p:tgtEl>
                                          <p:spTgt spid="26"/>
                                        </p:tgtEl>
                                      </p:cBhvr>
                                    </p:animEffect>
                                  </p:childTnLst>
                                </p:cTn>
                              </p:par>
                            </p:childTnLst>
                          </p:cTn>
                        </p:par>
                        <p:par>
                          <p:cTn id="85" fill="hold">
                            <p:stCondLst>
                              <p:cond delay="6000"/>
                            </p:stCondLst>
                            <p:childTnLst>
                              <p:par>
                                <p:cTn id="86" presetID="22" presetClass="entr" presetSubtype="4" fill="hold" grpId="0" nodeType="afterEffect">
                                  <p:stCondLst>
                                    <p:cond delay="0"/>
                                  </p:stCondLst>
                                  <p:childTnLst>
                                    <p:set>
                                      <p:cBhvr>
                                        <p:cTn id="87" dur="1" fill="hold">
                                          <p:stCondLst>
                                            <p:cond delay="0"/>
                                          </p:stCondLst>
                                        </p:cTn>
                                        <p:tgtEl>
                                          <p:spTgt spid="67"/>
                                        </p:tgtEl>
                                        <p:attrNameLst>
                                          <p:attrName>style.visibility</p:attrName>
                                        </p:attrNameLst>
                                      </p:cBhvr>
                                      <p:to>
                                        <p:strVal val="visible"/>
                                      </p:to>
                                    </p:set>
                                    <p:animEffect transition="in" filter="wipe(down)">
                                      <p:cBhvr>
                                        <p:cTn id="88" dur="500"/>
                                        <p:tgtEl>
                                          <p:spTgt spid="67"/>
                                        </p:tgtEl>
                                      </p:cBhvr>
                                    </p:animEffect>
                                  </p:childTnLst>
                                </p:cTn>
                              </p:par>
                            </p:childTnLst>
                          </p:cTn>
                        </p:par>
                        <p:par>
                          <p:cTn id="89" fill="hold">
                            <p:stCondLst>
                              <p:cond delay="6500"/>
                            </p:stCondLst>
                            <p:childTnLst>
                              <p:par>
                                <p:cTn id="90" presetID="53" presetClass="entr" presetSubtype="16" fill="hold" grpId="0" nodeType="afterEffect">
                                  <p:stCondLst>
                                    <p:cond delay="0"/>
                                  </p:stCondLst>
                                  <p:childTnLst>
                                    <p:set>
                                      <p:cBhvr>
                                        <p:cTn id="91" dur="1" fill="hold">
                                          <p:stCondLst>
                                            <p:cond delay="0"/>
                                          </p:stCondLst>
                                        </p:cTn>
                                        <p:tgtEl>
                                          <p:spTgt spid="27"/>
                                        </p:tgtEl>
                                        <p:attrNameLst>
                                          <p:attrName>style.visibility</p:attrName>
                                        </p:attrNameLst>
                                      </p:cBhvr>
                                      <p:to>
                                        <p:strVal val="visible"/>
                                      </p:to>
                                    </p:set>
                                    <p:anim calcmode="lin" valueType="num">
                                      <p:cBhvr>
                                        <p:cTn id="92" dur="500" fill="hold"/>
                                        <p:tgtEl>
                                          <p:spTgt spid="27"/>
                                        </p:tgtEl>
                                        <p:attrNameLst>
                                          <p:attrName>ppt_w</p:attrName>
                                        </p:attrNameLst>
                                      </p:cBhvr>
                                      <p:tavLst>
                                        <p:tav tm="0">
                                          <p:val>
                                            <p:fltVal val="0"/>
                                          </p:val>
                                        </p:tav>
                                        <p:tav tm="100000">
                                          <p:val>
                                            <p:strVal val="#ppt_w"/>
                                          </p:val>
                                        </p:tav>
                                      </p:tavLst>
                                    </p:anim>
                                    <p:anim calcmode="lin" valueType="num">
                                      <p:cBhvr>
                                        <p:cTn id="93" dur="500" fill="hold"/>
                                        <p:tgtEl>
                                          <p:spTgt spid="27"/>
                                        </p:tgtEl>
                                        <p:attrNameLst>
                                          <p:attrName>ppt_h</p:attrName>
                                        </p:attrNameLst>
                                      </p:cBhvr>
                                      <p:tavLst>
                                        <p:tav tm="0">
                                          <p:val>
                                            <p:fltVal val="0"/>
                                          </p:val>
                                        </p:tav>
                                        <p:tav tm="100000">
                                          <p:val>
                                            <p:strVal val="#ppt_h"/>
                                          </p:val>
                                        </p:tav>
                                      </p:tavLst>
                                    </p:anim>
                                    <p:animEffect transition="in" filter="fade">
                                      <p:cBhvr>
                                        <p:cTn id="94" dur="500"/>
                                        <p:tgtEl>
                                          <p:spTgt spid="27"/>
                                        </p:tgtEl>
                                      </p:cBhvr>
                                    </p:animEffect>
                                  </p:childTnLst>
                                </p:cTn>
                              </p:par>
                            </p:childTnLst>
                          </p:cTn>
                        </p:par>
                        <p:par>
                          <p:cTn id="95" fill="hold">
                            <p:stCondLst>
                              <p:cond delay="7000"/>
                            </p:stCondLst>
                            <p:childTnLst>
                              <p:par>
                                <p:cTn id="96" presetID="22" presetClass="entr" presetSubtype="4" fill="hold" grpId="0" nodeType="afterEffect">
                                  <p:stCondLst>
                                    <p:cond delay="0"/>
                                  </p:stCondLst>
                                  <p:childTnLst>
                                    <p:set>
                                      <p:cBhvr>
                                        <p:cTn id="97" dur="1" fill="hold">
                                          <p:stCondLst>
                                            <p:cond delay="0"/>
                                          </p:stCondLst>
                                        </p:cTn>
                                        <p:tgtEl>
                                          <p:spTgt spid="69"/>
                                        </p:tgtEl>
                                        <p:attrNameLst>
                                          <p:attrName>style.visibility</p:attrName>
                                        </p:attrNameLst>
                                      </p:cBhvr>
                                      <p:to>
                                        <p:strVal val="visible"/>
                                      </p:to>
                                    </p:set>
                                    <p:animEffect transition="in" filter="wipe(down)">
                                      <p:cBhvr>
                                        <p:cTn id="98" dur="500"/>
                                        <p:tgtEl>
                                          <p:spTgt spid="69"/>
                                        </p:tgtEl>
                                      </p:cBhvr>
                                    </p:animEffect>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28"/>
                                        </p:tgtEl>
                                        <p:attrNameLst>
                                          <p:attrName>style.visibility</p:attrName>
                                        </p:attrNameLst>
                                      </p:cBhvr>
                                      <p:to>
                                        <p:strVal val="visible"/>
                                      </p:to>
                                    </p:set>
                                    <p:anim calcmode="lin" valueType="num">
                                      <p:cBhvr>
                                        <p:cTn id="102" dur="500" fill="hold"/>
                                        <p:tgtEl>
                                          <p:spTgt spid="28"/>
                                        </p:tgtEl>
                                        <p:attrNameLst>
                                          <p:attrName>ppt_w</p:attrName>
                                        </p:attrNameLst>
                                      </p:cBhvr>
                                      <p:tavLst>
                                        <p:tav tm="0">
                                          <p:val>
                                            <p:fltVal val="0"/>
                                          </p:val>
                                        </p:tav>
                                        <p:tav tm="100000">
                                          <p:val>
                                            <p:strVal val="#ppt_w"/>
                                          </p:val>
                                        </p:tav>
                                      </p:tavLst>
                                    </p:anim>
                                    <p:anim calcmode="lin" valueType="num">
                                      <p:cBhvr>
                                        <p:cTn id="103" dur="500" fill="hold"/>
                                        <p:tgtEl>
                                          <p:spTgt spid="28"/>
                                        </p:tgtEl>
                                        <p:attrNameLst>
                                          <p:attrName>ppt_h</p:attrName>
                                        </p:attrNameLst>
                                      </p:cBhvr>
                                      <p:tavLst>
                                        <p:tav tm="0">
                                          <p:val>
                                            <p:fltVal val="0"/>
                                          </p:val>
                                        </p:tav>
                                        <p:tav tm="100000">
                                          <p:val>
                                            <p:strVal val="#ppt_h"/>
                                          </p:val>
                                        </p:tav>
                                      </p:tavLst>
                                    </p:anim>
                                    <p:animEffect transition="in" filter="fade">
                                      <p:cBhvr>
                                        <p:cTn id="104" dur="500"/>
                                        <p:tgtEl>
                                          <p:spTgt spid="28"/>
                                        </p:tgtEl>
                                      </p:cBhvr>
                                    </p:animEffect>
                                  </p:childTnLst>
                                </p:cTn>
                              </p:par>
                            </p:childTnLst>
                          </p:cTn>
                        </p:par>
                        <p:par>
                          <p:cTn id="105" fill="hold">
                            <p:stCondLst>
                              <p:cond delay="8000"/>
                            </p:stCondLst>
                            <p:childTnLst>
                              <p:par>
                                <p:cTn id="106" presetID="22" presetClass="entr" presetSubtype="4" fill="hold" grpId="0" nodeType="afterEffect">
                                  <p:stCondLst>
                                    <p:cond delay="0"/>
                                  </p:stCondLst>
                                  <p:childTnLst>
                                    <p:set>
                                      <p:cBhvr>
                                        <p:cTn id="107" dur="1" fill="hold">
                                          <p:stCondLst>
                                            <p:cond delay="0"/>
                                          </p:stCondLst>
                                        </p:cTn>
                                        <p:tgtEl>
                                          <p:spTgt spid="71"/>
                                        </p:tgtEl>
                                        <p:attrNameLst>
                                          <p:attrName>style.visibility</p:attrName>
                                        </p:attrNameLst>
                                      </p:cBhvr>
                                      <p:to>
                                        <p:strVal val="visible"/>
                                      </p:to>
                                    </p:set>
                                    <p:animEffect transition="in" filter="wipe(down)">
                                      <p:cBhvr>
                                        <p:cTn id="108" dur="500"/>
                                        <p:tgtEl>
                                          <p:spTgt spid="71"/>
                                        </p:tgtEl>
                                      </p:cBhvr>
                                    </p:animEffect>
                                  </p:childTnLst>
                                </p:cTn>
                              </p:par>
                            </p:childTnLst>
                          </p:cTn>
                        </p:par>
                        <p:par>
                          <p:cTn id="109" fill="hold">
                            <p:stCondLst>
                              <p:cond delay="8500"/>
                            </p:stCondLst>
                            <p:childTnLst>
                              <p:par>
                                <p:cTn id="110" presetID="53" presetClass="entr" presetSubtype="16"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p:cTn id="112" dur="500" fill="hold"/>
                                        <p:tgtEl>
                                          <p:spTgt spid="30"/>
                                        </p:tgtEl>
                                        <p:attrNameLst>
                                          <p:attrName>ppt_w</p:attrName>
                                        </p:attrNameLst>
                                      </p:cBhvr>
                                      <p:tavLst>
                                        <p:tav tm="0">
                                          <p:val>
                                            <p:fltVal val="0"/>
                                          </p:val>
                                        </p:tav>
                                        <p:tav tm="100000">
                                          <p:val>
                                            <p:strVal val="#ppt_w"/>
                                          </p:val>
                                        </p:tav>
                                      </p:tavLst>
                                    </p:anim>
                                    <p:anim calcmode="lin" valueType="num">
                                      <p:cBhvr>
                                        <p:cTn id="113" dur="500" fill="hold"/>
                                        <p:tgtEl>
                                          <p:spTgt spid="30"/>
                                        </p:tgtEl>
                                        <p:attrNameLst>
                                          <p:attrName>ppt_h</p:attrName>
                                        </p:attrNameLst>
                                      </p:cBhvr>
                                      <p:tavLst>
                                        <p:tav tm="0">
                                          <p:val>
                                            <p:fltVal val="0"/>
                                          </p:val>
                                        </p:tav>
                                        <p:tav tm="100000">
                                          <p:val>
                                            <p:strVal val="#ppt_h"/>
                                          </p:val>
                                        </p:tav>
                                      </p:tavLst>
                                    </p:anim>
                                    <p:animEffect transition="in" filter="fade">
                                      <p:cBhvr>
                                        <p:cTn id="114" dur="500"/>
                                        <p:tgtEl>
                                          <p:spTgt spid="30"/>
                                        </p:tgtEl>
                                      </p:cBhvr>
                                    </p:animEffect>
                                  </p:childTnLst>
                                </p:cTn>
                              </p:par>
                            </p:childTnLst>
                          </p:cTn>
                        </p:par>
                        <p:par>
                          <p:cTn id="115" fill="hold">
                            <p:stCondLst>
                              <p:cond delay="9000"/>
                            </p:stCondLst>
                            <p:childTnLst>
                              <p:par>
                                <p:cTn id="116" presetID="22" presetClass="entr" presetSubtype="4" fill="hold" grpId="0" nodeType="afterEffect">
                                  <p:stCondLst>
                                    <p:cond delay="0"/>
                                  </p:stCondLst>
                                  <p:childTnLst>
                                    <p:set>
                                      <p:cBhvr>
                                        <p:cTn id="117" dur="1" fill="hold">
                                          <p:stCondLst>
                                            <p:cond delay="0"/>
                                          </p:stCondLst>
                                        </p:cTn>
                                        <p:tgtEl>
                                          <p:spTgt spid="73"/>
                                        </p:tgtEl>
                                        <p:attrNameLst>
                                          <p:attrName>style.visibility</p:attrName>
                                        </p:attrNameLst>
                                      </p:cBhvr>
                                      <p:to>
                                        <p:strVal val="visible"/>
                                      </p:to>
                                    </p:set>
                                    <p:animEffect transition="in" filter="wipe(down)">
                                      <p:cBhvr>
                                        <p:cTn id="118" dur="500"/>
                                        <p:tgtEl>
                                          <p:spTgt spid="73"/>
                                        </p:tgtEl>
                                      </p:cBhvr>
                                    </p:animEffect>
                                  </p:childTnLst>
                                </p:cTn>
                              </p:par>
                            </p:childTnLst>
                          </p:cTn>
                        </p:par>
                        <p:par>
                          <p:cTn id="119" fill="hold">
                            <p:stCondLst>
                              <p:cond delay="9500"/>
                            </p:stCondLst>
                            <p:childTnLst>
                              <p:par>
                                <p:cTn id="120" presetID="16" presetClass="entr" presetSubtype="42" fill="hold" nodeType="afterEffect">
                                  <p:stCondLst>
                                    <p:cond delay="0"/>
                                  </p:stCondLst>
                                  <p:childTnLst>
                                    <p:set>
                                      <p:cBhvr>
                                        <p:cTn id="121" dur="1" fill="hold">
                                          <p:stCondLst>
                                            <p:cond delay="0"/>
                                          </p:stCondLst>
                                        </p:cTn>
                                        <p:tgtEl>
                                          <p:spTgt spid="34"/>
                                        </p:tgtEl>
                                        <p:attrNameLst>
                                          <p:attrName>style.visibility</p:attrName>
                                        </p:attrNameLst>
                                      </p:cBhvr>
                                      <p:to>
                                        <p:strVal val="visible"/>
                                      </p:to>
                                    </p:set>
                                    <p:animEffect transition="in" filter="barn(outHorizontal)">
                                      <p:cBhvr>
                                        <p:cTn id="122" dur="1000"/>
                                        <p:tgtEl>
                                          <p:spTgt spid="34"/>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36"/>
                                        </p:tgtEl>
                                        <p:attrNameLst>
                                          <p:attrName>style.visibility</p:attrName>
                                        </p:attrNameLst>
                                      </p:cBhvr>
                                      <p:to>
                                        <p:strVal val="visible"/>
                                      </p:to>
                                    </p:set>
                                    <p:anim calcmode="lin" valueType="num">
                                      <p:cBhvr>
                                        <p:cTn id="125" dur="1000" fill="hold"/>
                                        <p:tgtEl>
                                          <p:spTgt spid="36"/>
                                        </p:tgtEl>
                                        <p:attrNameLst>
                                          <p:attrName>ppt_w</p:attrName>
                                        </p:attrNameLst>
                                      </p:cBhvr>
                                      <p:tavLst>
                                        <p:tav tm="0">
                                          <p:val>
                                            <p:fltVal val="0"/>
                                          </p:val>
                                        </p:tav>
                                        <p:tav tm="100000">
                                          <p:val>
                                            <p:strVal val="#ppt_w"/>
                                          </p:val>
                                        </p:tav>
                                      </p:tavLst>
                                    </p:anim>
                                    <p:anim calcmode="lin" valueType="num">
                                      <p:cBhvr>
                                        <p:cTn id="126" dur="1000" fill="hold"/>
                                        <p:tgtEl>
                                          <p:spTgt spid="36"/>
                                        </p:tgtEl>
                                        <p:attrNameLst>
                                          <p:attrName>ppt_h</p:attrName>
                                        </p:attrNameLst>
                                      </p:cBhvr>
                                      <p:tavLst>
                                        <p:tav tm="0">
                                          <p:val>
                                            <p:fltVal val="0"/>
                                          </p:val>
                                        </p:tav>
                                        <p:tav tm="100000">
                                          <p:val>
                                            <p:strVal val="#ppt_h"/>
                                          </p:val>
                                        </p:tav>
                                      </p:tavLst>
                                    </p:anim>
                                    <p:anim calcmode="lin" valueType="num">
                                      <p:cBhvr>
                                        <p:cTn id="127" dur="1000" fill="hold"/>
                                        <p:tgtEl>
                                          <p:spTgt spid="36"/>
                                        </p:tgtEl>
                                        <p:attrNameLst>
                                          <p:attrName>style.rotation</p:attrName>
                                        </p:attrNameLst>
                                      </p:cBhvr>
                                      <p:tavLst>
                                        <p:tav tm="0">
                                          <p:val>
                                            <p:fltVal val="90"/>
                                          </p:val>
                                        </p:tav>
                                        <p:tav tm="100000">
                                          <p:val>
                                            <p:fltVal val="0"/>
                                          </p:val>
                                        </p:tav>
                                      </p:tavLst>
                                    </p:anim>
                                    <p:animEffect transition="in" filter="fade">
                                      <p:cBhvr>
                                        <p:cTn id="128" dur="1000"/>
                                        <p:tgtEl>
                                          <p:spTgt spid="36"/>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63"/>
                                        </p:tgtEl>
                                        <p:attrNameLst>
                                          <p:attrName>style.visibility</p:attrName>
                                        </p:attrNameLst>
                                      </p:cBhvr>
                                      <p:to>
                                        <p:strVal val="visible"/>
                                      </p:to>
                                    </p:set>
                                    <p:anim calcmode="lin" valueType="num">
                                      <p:cBhvr>
                                        <p:cTn id="131" dur="1000" fill="hold"/>
                                        <p:tgtEl>
                                          <p:spTgt spid="63"/>
                                        </p:tgtEl>
                                        <p:attrNameLst>
                                          <p:attrName>ppt_w</p:attrName>
                                        </p:attrNameLst>
                                      </p:cBhvr>
                                      <p:tavLst>
                                        <p:tav tm="0">
                                          <p:val>
                                            <p:fltVal val="0"/>
                                          </p:val>
                                        </p:tav>
                                        <p:tav tm="100000">
                                          <p:val>
                                            <p:strVal val="#ppt_w"/>
                                          </p:val>
                                        </p:tav>
                                      </p:tavLst>
                                    </p:anim>
                                    <p:anim calcmode="lin" valueType="num">
                                      <p:cBhvr>
                                        <p:cTn id="132" dur="1000" fill="hold"/>
                                        <p:tgtEl>
                                          <p:spTgt spid="63"/>
                                        </p:tgtEl>
                                        <p:attrNameLst>
                                          <p:attrName>ppt_h</p:attrName>
                                        </p:attrNameLst>
                                      </p:cBhvr>
                                      <p:tavLst>
                                        <p:tav tm="0">
                                          <p:val>
                                            <p:fltVal val="0"/>
                                          </p:val>
                                        </p:tav>
                                        <p:tav tm="100000">
                                          <p:val>
                                            <p:strVal val="#ppt_h"/>
                                          </p:val>
                                        </p:tav>
                                      </p:tavLst>
                                    </p:anim>
                                    <p:anim calcmode="lin" valueType="num">
                                      <p:cBhvr>
                                        <p:cTn id="133" dur="1000" fill="hold"/>
                                        <p:tgtEl>
                                          <p:spTgt spid="63"/>
                                        </p:tgtEl>
                                        <p:attrNameLst>
                                          <p:attrName>style.rotation</p:attrName>
                                        </p:attrNameLst>
                                      </p:cBhvr>
                                      <p:tavLst>
                                        <p:tav tm="0">
                                          <p:val>
                                            <p:fltVal val="90"/>
                                          </p:val>
                                        </p:tav>
                                        <p:tav tm="100000">
                                          <p:val>
                                            <p:fltVal val="0"/>
                                          </p:val>
                                        </p:tav>
                                      </p:tavLst>
                                    </p:anim>
                                    <p:animEffect transition="in" filter="fade">
                                      <p:cBhvr>
                                        <p:cTn id="134" dur="1000"/>
                                        <p:tgtEl>
                                          <p:spTgt spid="63"/>
                                        </p:tgtEl>
                                      </p:cBhvr>
                                    </p:animEffect>
                                  </p:childTnLst>
                                </p:cTn>
                              </p:par>
                            </p:childTnLst>
                          </p:cTn>
                        </p:par>
                        <p:par>
                          <p:cTn id="135" fill="hold">
                            <p:stCondLst>
                              <p:cond delay="10500"/>
                            </p:stCondLst>
                            <p:childTnLst>
                              <p:par>
                                <p:cTn id="136" presetID="21" presetClass="entr" presetSubtype="1" fill="hold" nodeType="afterEffect">
                                  <p:stCondLst>
                                    <p:cond delay="0"/>
                                  </p:stCondLst>
                                  <p:childTnLst>
                                    <p:set>
                                      <p:cBhvr>
                                        <p:cTn id="137" dur="1" fill="hold">
                                          <p:stCondLst>
                                            <p:cond delay="0"/>
                                          </p:stCondLst>
                                        </p:cTn>
                                        <p:tgtEl>
                                          <p:spTgt spid="85"/>
                                        </p:tgtEl>
                                        <p:attrNameLst>
                                          <p:attrName>style.visibility</p:attrName>
                                        </p:attrNameLst>
                                      </p:cBhvr>
                                      <p:to>
                                        <p:strVal val="visible"/>
                                      </p:to>
                                    </p:set>
                                    <p:animEffect transition="in" filter="wheel(1)">
                                      <p:cBhvr>
                                        <p:cTn id="138" dur="2000"/>
                                        <p:tgtEl>
                                          <p:spTgt spid="85"/>
                                        </p:tgtEl>
                                      </p:cBhvr>
                                    </p:animEffect>
                                  </p:childTnLst>
                                </p:cTn>
                              </p:par>
                            </p:childTnLst>
                          </p:cTn>
                        </p:par>
                        <p:par>
                          <p:cTn id="139" fill="hold">
                            <p:stCondLst>
                              <p:cond delay="12500"/>
                            </p:stCondLst>
                            <p:childTnLst>
                              <p:par>
                                <p:cTn id="140" presetID="53" presetClass="entr" presetSubtype="16" fill="hold" grpId="0" nodeType="afterEffect">
                                  <p:stCondLst>
                                    <p:cond delay="0"/>
                                  </p:stCondLst>
                                  <p:childTnLst>
                                    <p:set>
                                      <p:cBhvr>
                                        <p:cTn id="141" dur="1" fill="hold">
                                          <p:stCondLst>
                                            <p:cond delay="0"/>
                                          </p:stCondLst>
                                        </p:cTn>
                                        <p:tgtEl>
                                          <p:spTgt spid="41"/>
                                        </p:tgtEl>
                                        <p:attrNameLst>
                                          <p:attrName>style.visibility</p:attrName>
                                        </p:attrNameLst>
                                      </p:cBhvr>
                                      <p:to>
                                        <p:strVal val="visible"/>
                                      </p:to>
                                    </p:set>
                                    <p:anim calcmode="lin" valueType="num">
                                      <p:cBhvr>
                                        <p:cTn id="142" dur="1000" fill="hold"/>
                                        <p:tgtEl>
                                          <p:spTgt spid="41"/>
                                        </p:tgtEl>
                                        <p:attrNameLst>
                                          <p:attrName>ppt_w</p:attrName>
                                        </p:attrNameLst>
                                      </p:cBhvr>
                                      <p:tavLst>
                                        <p:tav tm="0">
                                          <p:val>
                                            <p:fltVal val="0"/>
                                          </p:val>
                                        </p:tav>
                                        <p:tav tm="100000">
                                          <p:val>
                                            <p:strVal val="#ppt_w"/>
                                          </p:val>
                                        </p:tav>
                                      </p:tavLst>
                                    </p:anim>
                                    <p:anim calcmode="lin" valueType="num">
                                      <p:cBhvr>
                                        <p:cTn id="143" dur="1000" fill="hold"/>
                                        <p:tgtEl>
                                          <p:spTgt spid="41"/>
                                        </p:tgtEl>
                                        <p:attrNameLst>
                                          <p:attrName>ppt_h</p:attrName>
                                        </p:attrNameLst>
                                      </p:cBhvr>
                                      <p:tavLst>
                                        <p:tav tm="0">
                                          <p:val>
                                            <p:fltVal val="0"/>
                                          </p:val>
                                        </p:tav>
                                        <p:tav tm="100000">
                                          <p:val>
                                            <p:strVal val="#ppt_h"/>
                                          </p:val>
                                        </p:tav>
                                      </p:tavLst>
                                    </p:anim>
                                    <p:animEffect transition="in" filter="fade">
                                      <p:cBhvr>
                                        <p:cTn id="144" dur="1000"/>
                                        <p:tgtEl>
                                          <p:spTgt spid="41"/>
                                        </p:tgtEl>
                                      </p:cBhvr>
                                    </p:animEffect>
                                  </p:childTnLst>
                                </p:cTn>
                              </p:par>
                            </p:childTnLst>
                          </p:cTn>
                        </p:par>
                        <p:par>
                          <p:cTn id="145" fill="hold">
                            <p:stCondLst>
                              <p:cond delay="13500"/>
                            </p:stCondLst>
                            <p:childTnLst>
                              <p:par>
                                <p:cTn id="146" presetID="47" presetClass="entr" presetSubtype="0" fill="hold" grpId="0" nodeType="afterEffect">
                                  <p:stCondLst>
                                    <p:cond delay="0"/>
                                  </p:stCondLst>
                                  <p:childTnLst>
                                    <p:set>
                                      <p:cBhvr>
                                        <p:cTn id="147" dur="1" fill="hold">
                                          <p:stCondLst>
                                            <p:cond delay="0"/>
                                          </p:stCondLst>
                                        </p:cTn>
                                        <p:tgtEl>
                                          <p:spTgt spid="42"/>
                                        </p:tgtEl>
                                        <p:attrNameLst>
                                          <p:attrName>style.visibility</p:attrName>
                                        </p:attrNameLst>
                                      </p:cBhvr>
                                      <p:to>
                                        <p:strVal val="visible"/>
                                      </p:to>
                                    </p:set>
                                    <p:animEffect transition="in" filter="fade">
                                      <p:cBhvr>
                                        <p:cTn id="148" dur="1000"/>
                                        <p:tgtEl>
                                          <p:spTgt spid="42"/>
                                        </p:tgtEl>
                                      </p:cBhvr>
                                    </p:animEffect>
                                    <p:anim calcmode="lin" valueType="num">
                                      <p:cBhvr>
                                        <p:cTn id="149" dur="1000" fill="hold"/>
                                        <p:tgtEl>
                                          <p:spTgt spid="42"/>
                                        </p:tgtEl>
                                        <p:attrNameLst>
                                          <p:attrName>ppt_x</p:attrName>
                                        </p:attrNameLst>
                                      </p:cBhvr>
                                      <p:tavLst>
                                        <p:tav tm="0">
                                          <p:val>
                                            <p:strVal val="#ppt_x"/>
                                          </p:val>
                                        </p:tav>
                                        <p:tav tm="100000">
                                          <p:val>
                                            <p:strVal val="#ppt_x"/>
                                          </p:val>
                                        </p:tav>
                                      </p:tavLst>
                                    </p:anim>
                                    <p:anim calcmode="lin" valueType="num">
                                      <p:cBhvr>
                                        <p:cTn id="150" dur="1000" fill="hold"/>
                                        <p:tgtEl>
                                          <p:spTgt spid="42"/>
                                        </p:tgtEl>
                                        <p:attrNameLst>
                                          <p:attrName>ppt_y</p:attrName>
                                        </p:attrNameLst>
                                      </p:cBhvr>
                                      <p:tavLst>
                                        <p:tav tm="0">
                                          <p:val>
                                            <p:strVal val="#ppt_y-.1"/>
                                          </p:val>
                                        </p:tav>
                                        <p:tav tm="100000">
                                          <p:val>
                                            <p:strVal val="#ppt_y"/>
                                          </p:val>
                                        </p:tav>
                                      </p:tavLst>
                                    </p:anim>
                                  </p:childTnLst>
                                </p:cTn>
                              </p:par>
                              <p:par>
                                <p:cTn id="151" presetID="47" presetClass="entr" presetSubtype="0" fill="hold" grpId="0" nodeType="withEffect">
                                  <p:stCondLst>
                                    <p:cond delay="0"/>
                                  </p:stCondLst>
                                  <p:childTnLst>
                                    <p:set>
                                      <p:cBhvr>
                                        <p:cTn id="152" dur="1" fill="hold">
                                          <p:stCondLst>
                                            <p:cond delay="0"/>
                                          </p:stCondLst>
                                        </p:cTn>
                                        <p:tgtEl>
                                          <p:spTgt spid="13"/>
                                        </p:tgtEl>
                                        <p:attrNameLst>
                                          <p:attrName>style.visibility</p:attrName>
                                        </p:attrNameLst>
                                      </p:cBhvr>
                                      <p:to>
                                        <p:strVal val="visible"/>
                                      </p:to>
                                    </p:set>
                                    <p:animEffect transition="in" filter="fade">
                                      <p:cBhvr>
                                        <p:cTn id="153" dur="1000"/>
                                        <p:tgtEl>
                                          <p:spTgt spid="13"/>
                                        </p:tgtEl>
                                      </p:cBhvr>
                                    </p:animEffect>
                                    <p:anim calcmode="lin" valueType="num">
                                      <p:cBhvr>
                                        <p:cTn id="154" dur="1000" fill="hold"/>
                                        <p:tgtEl>
                                          <p:spTgt spid="13"/>
                                        </p:tgtEl>
                                        <p:attrNameLst>
                                          <p:attrName>ppt_x</p:attrName>
                                        </p:attrNameLst>
                                      </p:cBhvr>
                                      <p:tavLst>
                                        <p:tav tm="0">
                                          <p:val>
                                            <p:strVal val="#ppt_x"/>
                                          </p:val>
                                        </p:tav>
                                        <p:tav tm="100000">
                                          <p:val>
                                            <p:strVal val="#ppt_x"/>
                                          </p:val>
                                        </p:tav>
                                      </p:tavLst>
                                    </p:anim>
                                    <p:anim calcmode="lin" valueType="num">
                                      <p:cBhvr>
                                        <p:cTn id="155" dur="1000" fill="hold"/>
                                        <p:tgtEl>
                                          <p:spTgt spid="13"/>
                                        </p:tgtEl>
                                        <p:attrNameLst>
                                          <p:attrName>ppt_y</p:attrName>
                                        </p:attrNameLst>
                                      </p:cBhvr>
                                      <p:tavLst>
                                        <p:tav tm="0">
                                          <p:val>
                                            <p:strVal val="#ppt_y-.1"/>
                                          </p:val>
                                        </p:tav>
                                        <p:tav tm="100000">
                                          <p:val>
                                            <p:strVal val="#ppt_y"/>
                                          </p:val>
                                        </p:tav>
                                      </p:tavLst>
                                    </p:anim>
                                  </p:childTnLst>
                                </p:cTn>
                              </p:par>
                            </p:childTnLst>
                          </p:cTn>
                        </p:par>
                        <p:par>
                          <p:cTn id="156" fill="hold">
                            <p:stCondLst>
                              <p:cond delay="14500"/>
                            </p:stCondLst>
                            <p:childTnLst>
                              <p:par>
                                <p:cTn id="157" presetID="42" presetClass="entr" presetSubtype="0" fill="hold" grpId="0" nodeType="afterEffect">
                                  <p:stCondLst>
                                    <p:cond delay="0"/>
                                  </p:stCondLst>
                                  <p:childTnLst>
                                    <p:set>
                                      <p:cBhvr>
                                        <p:cTn id="158" dur="1" fill="hold">
                                          <p:stCondLst>
                                            <p:cond delay="0"/>
                                          </p:stCondLst>
                                        </p:cTn>
                                        <p:tgtEl>
                                          <p:spTgt spid="62"/>
                                        </p:tgtEl>
                                        <p:attrNameLst>
                                          <p:attrName>style.visibility</p:attrName>
                                        </p:attrNameLst>
                                      </p:cBhvr>
                                      <p:to>
                                        <p:strVal val="visible"/>
                                      </p:to>
                                    </p:set>
                                    <p:animEffect transition="in" filter="fade">
                                      <p:cBhvr>
                                        <p:cTn id="159" dur="1000"/>
                                        <p:tgtEl>
                                          <p:spTgt spid="62"/>
                                        </p:tgtEl>
                                      </p:cBhvr>
                                    </p:animEffect>
                                    <p:anim calcmode="lin" valueType="num">
                                      <p:cBhvr>
                                        <p:cTn id="160" dur="1000" fill="hold"/>
                                        <p:tgtEl>
                                          <p:spTgt spid="62"/>
                                        </p:tgtEl>
                                        <p:attrNameLst>
                                          <p:attrName>ppt_x</p:attrName>
                                        </p:attrNameLst>
                                      </p:cBhvr>
                                      <p:tavLst>
                                        <p:tav tm="0">
                                          <p:val>
                                            <p:strVal val="#ppt_x"/>
                                          </p:val>
                                        </p:tav>
                                        <p:tav tm="100000">
                                          <p:val>
                                            <p:strVal val="#ppt_x"/>
                                          </p:val>
                                        </p:tav>
                                      </p:tavLst>
                                    </p:anim>
                                    <p:anim calcmode="lin" valueType="num">
                                      <p:cBhvr>
                                        <p:cTn id="161" dur="1000" fill="hold"/>
                                        <p:tgtEl>
                                          <p:spTgt spid="62"/>
                                        </p:tgtEl>
                                        <p:attrNameLst>
                                          <p:attrName>ppt_y</p:attrName>
                                        </p:attrNameLst>
                                      </p:cBhvr>
                                      <p:tavLst>
                                        <p:tav tm="0">
                                          <p:val>
                                            <p:strVal val="#ppt_y+.1"/>
                                          </p:val>
                                        </p:tav>
                                        <p:tav tm="100000">
                                          <p:val>
                                            <p:strVal val="#ppt_y"/>
                                          </p:val>
                                        </p:tav>
                                      </p:tavLst>
                                    </p:anim>
                                  </p:childTnLst>
                                </p:cTn>
                              </p:par>
                            </p:childTnLst>
                          </p:cTn>
                        </p:par>
                        <p:par>
                          <p:cTn id="162" fill="hold">
                            <p:stCondLst>
                              <p:cond delay="15500"/>
                            </p:stCondLst>
                            <p:childTnLst>
                              <p:par>
                                <p:cTn id="163" presetID="2" presetClass="entr" presetSubtype="4" fill="hold" grpId="0" nodeType="afterEffect">
                                  <p:stCondLst>
                                    <p:cond delay="0"/>
                                  </p:stCondLst>
                                  <p:childTnLst>
                                    <p:set>
                                      <p:cBhvr>
                                        <p:cTn id="164" dur="1" fill="hold">
                                          <p:stCondLst>
                                            <p:cond delay="0"/>
                                          </p:stCondLst>
                                        </p:cTn>
                                        <p:tgtEl>
                                          <p:spTgt spid="53"/>
                                        </p:tgtEl>
                                        <p:attrNameLst>
                                          <p:attrName>style.visibility</p:attrName>
                                        </p:attrNameLst>
                                      </p:cBhvr>
                                      <p:to>
                                        <p:strVal val="visible"/>
                                      </p:to>
                                    </p:set>
                                    <p:anim calcmode="lin" valueType="num">
                                      <p:cBhvr additive="base">
                                        <p:cTn id="165" dur="500" fill="hold"/>
                                        <p:tgtEl>
                                          <p:spTgt spid="53"/>
                                        </p:tgtEl>
                                        <p:attrNameLst>
                                          <p:attrName>ppt_x</p:attrName>
                                        </p:attrNameLst>
                                      </p:cBhvr>
                                      <p:tavLst>
                                        <p:tav tm="0">
                                          <p:val>
                                            <p:strVal val="#ppt_x"/>
                                          </p:val>
                                        </p:tav>
                                        <p:tav tm="100000">
                                          <p:val>
                                            <p:strVal val="#ppt_x"/>
                                          </p:val>
                                        </p:tav>
                                      </p:tavLst>
                                    </p:anim>
                                    <p:anim calcmode="lin" valueType="num">
                                      <p:cBhvr additive="base">
                                        <p:cTn id="166" dur="500" fill="hold"/>
                                        <p:tgtEl>
                                          <p:spTgt spid="53"/>
                                        </p:tgtEl>
                                        <p:attrNameLst>
                                          <p:attrName>ppt_y</p:attrName>
                                        </p:attrNameLst>
                                      </p:cBhvr>
                                      <p:tavLst>
                                        <p:tav tm="0">
                                          <p:val>
                                            <p:strVal val="1+#ppt_h/2"/>
                                          </p:val>
                                        </p:tav>
                                        <p:tav tm="100000">
                                          <p:val>
                                            <p:strVal val="#ppt_y"/>
                                          </p:val>
                                        </p:tav>
                                      </p:tavLst>
                                    </p:anim>
                                  </p:childTnLst>
                                </p:cTn>
                              </p:par>
                              <p:par>
                                <p:cTn id="167" presetID="2" presetClass="entr" presetSubtype="4" fill="hold" nodeType="withEffect">
                                  <p:stCondLst>
                                    <p:cond delay="0"/>
                                  </p:stCondLst>
                                  <p:childTnLst>
                                    <p:set>
                                      <p:cBhvr>
                                        <p:cTn id="168" dur="1" fill="hold">
                                          <p:stCondLst>
                                            <p:cond delay="0"/>
                                          </p:stCondLst>
                                        </p:cTn>
                                        <p:tgtEl>
                                          <p:spTgt spid="52"/>
                                        </p:tgtEl>
                                        <p:attrNameLst>
                                          <p:attrName>style.visibility</p:attrName>
                                        </p:attrNameLst>
                                      </p:cBhvr>
                                      <p:to>
                                        <p:strVal val="visible"/>
                                      </p:to>
                                    </p:set>
                                    <p:anim calcmode="lin" valueType="num">
                                      <p:cBhvr additive="base">
                                        <p:cTn id="169" dur="500" fill="hold"/>
                                        <p:tgtEl>
                                          <p:spTgt spid="52"/>
                                        </p:tgtEl>
                                        <p:attrNameLst>
                                          <p:attrName>ppt_x</p:attrName>
                                        </p:attrNameLst>
                                      </p:cBhvr>
                                      <p:tavLst>
                                        <p:tav tm="0">
                                          <p:val>
                                            <p:strVal val="#ppt_x"/>
                                          </p:val>
                                        </p:tav>
                                        <p:tav tm="100000">
                                          <p:val>
                                            <p:strVal val="#ppt_x"/>
                                          </p:val>
                                        </p:tav>
                                      </p:tavLst>
                                    </p:anim>
                                    <p:anim calcmode="lin" valueType="num">
                                      <p:cBhvr additive="base">
                                        <p:cTn id="170" dur="500" fill="hold"/>
                                        <p:tgtEl>
                                          <p:spTgt spid="52"/>
                                        </p:tgtEl>
                                        <p:attrNameLst>
                                          <p:attrName>ppt_y</p:attrName>
                                        </p:attrNameLst>
                                      </p:cBhvr>
                                      <p:tavLst>
                                        <p:tav tm="0">
                                          <p:val>
                                            <p:strVal val="1+#ppt_h/2"/>
                                          </p:val>
                                        </p:tav>
                                        <p:tav tm="100000">
                                          <p:val>
                                            <p:strVal val="#ppt_y"/>
                                          </p:val>
                                        </p:tav>
                                      </p:tavLst>
                                    </p:anim>
                                  </p:childTnLst>
                                </p:cTn>
                              </p:par>
                              <p:par>
                                <p:cTn id="171" presetID="2" presetClass="entr" presetSubtype="4" fill="hold" grpId="0" nodeType="withEffect">
                                  <p:stCondLst>
                                    <p:cond delay="0"/>
                                  </p:stCondLst>
                                  <p:childTnLst>
                                    <p:set>
                                      <p:cBhvr>
                                        <p:cTn id="172" dur="1" fill="hold">
                                          <p:stCondLst>
                                            <p:cond delay="0"/>
                                          </p:stCondLst>
                                        </p:cTn>
                                        <p:tgtEl>
                                          <p:spTgt spid="51"/>
                                        </p:tgtEl>
                                        <p:attrNameLst>
                                          <p:attrName>style.visibility</p:attrName>
                                        </p:attrNameLst>
                                      </p:cBhvr>
                                      <p:to>
                                        <p:strVal val="visible"/>
                                      </p:to>
                                    </p:set>
                                    <p:anim calcmode="lin" valueType="num">
                                      <p:cBhvr additive="base">
                                        <p:cTn id="173" dur="500" fill="hold"/>
                                        <p:tgtEl>
                                          <p:spTgt spid="51"/>
                                        </p:tgtEl>
                                        <p:attrNameLst>
                                          <p:attrName>ppt_x</p:attrName>
                                        </p:attrNameLst>
                                      </p:cBhvr>
                                      <p:tavLst>
                                        <p:tav tm="0">
                                          <p:val>
                                            <p:strVal val="#ppt_x"/>
                                          </p:val>
                                        </p:tav>
                                        <p:tav tm="100000">
                                          <p:val>
                                            <p:strVal val="#ppt_x"/>
                                          </p:val>
                                        </p:tav>
                                      </p:tavLst>
                                    </p:anim>
                                    <p:anim calcmode="lin" valueType="num">
                                      <p:cBhvr additive="base">
                                        <p:cTn id="174" dur="500" fill="hold"/>
                                        <p:tgtEl>
                                          <p:spTgt spid="51"/>
                                        </p:tgtEl>
                                        <p:attrNameLst>
                                          <p:attrName>ppt_y</p:attrName>
                                        </p:attrNameLst>
                                      </p:cBhvr>
                                      <p:tavLst>
                                        <p:tav tm="0">
                                          <p:val>
                                            <p:strVal val="1+#ppt_h/2"/>
                                          </p:val>
                                        </p:tav>
                                        <p:tav tm="100000">
                                          <p:val>
                                            <p:strVal val="#ppt_y"/>
                                          </p:val>
                                        </p:tav>
                                      </p:tavLst>
                                    </p:anim>
                                  </p:childTnLst>
                                </p:cTn>
                              </p:par>
                              <p:par>
                                <p:cTn id="175" presetID="2" presetClass="entr" presetSubtype="4" fill="hold" nodeType="withEffect">
                                  <p:stCondLst>
                                    <p:cond delay="0"/>
                                  </p:stCondLst>
                                  <p:childTnLst>
                                    <p:set>
                                      <p:cBhvr>
                                        <p:cTn id="176" dur="1" fill="hold">
                                          <p:stCondLst>
                                            <p:cond delay="0"/>
                                          </p:stCondLst>
                                        </p:cTn>
                                        <p:tgtEl>
                                          <p:spTgt spid="50"/>
                                        </p:tgtEl>
                                        <p:attrNameLst>
                                          <p:attrName>style.visibility</p:attrName>
                                        </p:attrNameLst>
                                      </p:cBhvr>
                                      <p:to>
                                        <p:strVal val="visible"/>
                                      </p:to>
                                    </p:set>
                                    <p:anim calcmode="lin" valueType="num">
                                      <p:cBhvr additive="base">
                                        <p:cTn id="177" dur="500" fill="hold"/>
                                        <p:tgtEl>
                                          <p:spTgt spid="50"/>
                                        </p:tgtEl>
                                        <p:attrNameLst>
                                          <p:attrName>ppt_x</p:attrName>
                                        </p:attrNameLst>
                                      </p:cBhvr>
                                      <p:tavLst>
                                        <p:tav tm="0">
                                          <p:val>
                                            <p:strVal val="#ppt_x"/>
                                          </p:val>
                                        </p:tav>
                                        <p:tav tm="100000">
                                          <p:val>
                                            <p:strVal val="#ppt_x"/>
                                          </p:val>
                                        </p:tav>
                                      </p:tavLst>
                                    </p:anim>
                                    <p:anim calcmode="lin" valueType="num">
                                      <p:cBhvr additive="base">
                                        <p:cTn id="178" dur="500" fill="hold"/>
                                        <p:tgtEl>
                                          <p:spTgt spid="50"/>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49"/>
                                        </p:tgtEl>
                                        <p:attrNameLst>
                                          <p:attrName>style.visibility</p:attrName>
                                        </p:attrNameLst>
                                      </p:cBhvr>
                                      <p:to>
                                        <p:strVal val="visible"/>
                                      </p:to>
                                    </p:set>
                                    <p:anim calcmode="lin" valueType="num">
                                      <p:cBhvr additive="base">
                                        <p:cTn id="181" dur="500" fill="hold"/>
                                        <p:tgtEl>
                                          <p:spTgt spid="49"/>
                                        </p:tgtEl>
                                        <p:attrNameLst>
                                          <p:attrName>ppt_x</p:attrName>
                                        </p:attrNameLst>
                                      </p:cBhvr>
                                      <p:tavLst>
                                        <p:tav tm="0">
                                          <p:val>
                                            <p:strVal val="#ppt_x"/>
                                          </p:val>
                                        </p:tav>
                                        <p:tav tm="100000">
                                          <p:val>
                                            <p:strVal val="#ppt_x"/>
                                          </p:val>
                                        </p:tav>
                                      </p:tavLst>
                                    </p:anim>
                                    <p:anim calcmode="lin" valueType="num">
                                      <p:cBhvr additive="base">
                                        <p:cTn id="182" dur="500" fill="hold"/>
                                        <p:tgtEl>
                                          <p:spTgt spid="49"/>
                                        </p:tgtEl>
                                        <p:attrNameLst>
                                          <p:attrName>ppt_y</p:attrName>
                                        </p:attrNameLst>
                                      </p:cBhvr>
                                      <p:tavLst>
                                        <p:tav tm="0">
                                          <p:val>
                                            <p:strVal val="1+#ppt_h/2"/>
                                          </p:val>
                                        </p:tav>
                                        <p:tav tm="100000">
                                          <p:val>
                                            <p:strVal val="#ppt_y"/>
                                          </p:val>
                                        </p:tav>
                                      </p:tavLst>
                                    </p:anim>
                                  </p:childTnLst>
                                </p:cTn>
                              </p:par>
                              <p:par>
                                <p:cTn id="183" presetID="2" presetClass="entr" presetSubtype="4" fill="hold" nodeType="withEffect">
                                  <p:stCondLst>
                                    <p:cond delay="0"/>
                                  </p:stCondLst>
                                  <p:childTnLst>
                                    <p:set>
                                      <p:cBhvr>
                                        <p:cTn id="184" dur="1" fill="hold">
                                          <p:stCondLst>
                                            <p:cond delay="0"/>
                                          </p:stCondLst>
                                        </p:cTn>
                                        <p:tgtEl>
                                          <p:spTgt spid="48"/>
                                        </p:tgtEl>
                                        <p:attrNameLst>
                                          <p:attrName>style.visibility</p:attrName>
                                        </p:attrNameLst>
                                      </p:cBhvr>
                                      <p:to>
                                        <p:strVal val="visible"/>
                                      </p:to>
                                    </p:set>
                                    <p:anim calcmode="lin" valueType="num">
                                      <p:cBhvr additive="base">
                                        <p:cTn id="185" dur="500" fill="hold"/>
                                        <p:tgtEl>
                                          <p:spTgt spid="48"/>
                                        </p:tgtEl>
                                        <p:attrNameLst>
                                          <p:attrName>ppt_x</p:attrName>
                                        </p:attrNameLst>
                                      </p:cBhvr>
                                      <p:tavLst>
                                        <p:tav tm="0">
                                          <p:val>
                                            <p:strVal val="#ppt_x"/>
                                          </p:val>
                                        </p:tav>
                                        <p:tav tm="100000">
                                          <p:val>
                                            <p:strVal val="#ppt_x"/>
                                          </p:val>
                                        </p:tav>
                                      </p:tavLst>
                                    </p:anim>
                                    <p:anim calcmode="lin" valueType="num">
                                      <p:cBhvr additive="base">
                                        <p:cTn id="186" dur="500" fill="hold"/>
                                        <p:tgtEl>
                                          <p:spTgt spid="48"/>
                                        </p:tgtEl>
                                        <p:attrNameLst>
                                          <p:attrName>ppt_y</p:attrName>
                                        </p:attrNameLst>
                                      </p:cBhvr>
                                      <p:tavLst>
                                        <p:tav tm="0">
                                          <p:val>
                                            <p:strVal val="1+#ppt_h/2"/>
                                          </p:val>
                                        </p:tav>
                                        <p:tav tm="100000">
                                          <p:val>
                                            <p:strVal val="#ppt_y"/>
                                          </p:val>
                                        </p:tav>
                                      </p:tavLst>
                                    </p:anim>
                                  </p:childTnLst>
                                </p:cTn>
                              </p:par>
                              <p:par>
                                <p:cTn id="187" presetID="2" presetClass="entr" presetSubtype="4" fill="hold" grpId="0" nodeType="withEffect">
                                  <p:stCondLst>
                                    <p:cond delay="0"/>
                                  </p:stCondLst>
                                  <p:childTnLst>
                                    <p:set>
                                      <p:cBhvr>
                                        <p:cTn id="188" dur="1" fill="hold">
                                          <p:stCondLst>
                                            <p:cond delay="0"/>
                                          </p:stCondLst>
                                        </p:cTn>
                                        <p:tgtEl>
                                          <p:spTgt spid="47"/>
                                        </p:tgtEl>
                                        <p:attrNameLst>
                                          <p:attrName>style.visibility</p:attrName>
                                        </p:attrNameLst>
                                      </p:cBhvr>
                                      <p:to>
                                        <p:strVal val="visible"/>
                                      </p:to>
                                    </p:set>
                                    <p:anim calcmode="lin" valueType="num">
                                      <p:cBhvr additive="base">
                                        <p:cTn id="189" dur="500" fill="hold"/>
                                        <p:tgtEl>
                                          <p:spTgt spid="47"/>
                                        </p:tgtEl>
                                        <p:attrNameLst>
                                          <p:attrName>ppt_x</p:attrName>
                                        </p:attrNameLst>
                                      </p:cBhvr>
                                      <p:tavLst>
                                        <p:tav tm="0">
                                          <p:val>
                                            <p:strVal val="#ppt_x"/>
                                          </p:val>
                                        </p:tav>
                                        <p:tav tm="100000">
                                          <p:val>
                                            <p:strVal val="#ppt_x"/>
                                          </p:val>
                                        </p:tav>
                                      </p:tavLst>
                                    </p:anim>
                                    <p:anim calcmode="lin" valueType="num">
                                      <p:cBhvr additive="base">
                                        <p:cTn id="190" dur="500" fill="hold"/>
                                        <p:tgtEl>
                                          <p:spTgt spid="47"/>
                                        </p:tgtEl>
                                        <p:attrNameLst>
                                          <p:attrName>ppt_y</p:attrName>
                                        </p:attrNameLst>
                                      </p:cBhvr>
                                      <p:tavLst>
                                        <p:tav tm="0">
                                          <p:val>
                                            <p:strVal val="1+#ppt_h/2"/>
                                          </p:val>
                                        </p:tav>
                                        <p:tav tm="100000">
                                          <p:val>
                                            <p:strVal val="#ppt_y"/>
                                          </p:val>
                                        </p:tav>
                                      </p:tavLst>
                                    </p:anim>
                                  </p:childTnLst>
                                </p:cTn>
                              </p:par>
                              <p:par>
                                <p:cTn id="191" presetID="2" presetClass="entr" presetSubtype="4" fill="hold" nodeType="withEffect">
                                  <p:stCondLst>
                                    <p:cond delay="0"/>
                                  </p:stCondLst>
                                  <p:childTnLst>
                                    <p:set>
                                      <p:cBhvr>
                                        <p:cTn id="192" dur="1" fill="hold">
                                          <p:stCondLst>
                                            <p:cond delay="0"/>
                                          </p:stCondLst>
                                        </p:cTn>
                                        <p:tgtEl>
                                          <p:spTgt spid="46"/>
                                        </p:tgtEl>
                                        <p:attrNameLst>
                                          <p:attrName>style.visibility</p:attrName>
                                        </p:attrNameLst>
                                      </p:cBhvr>
                                      <p:to>
                                        <p:strVal val="visible"/>
                                      </p:to>
                                    </p:set>
                                    <p:anim calcmode="lin" valueType="num">
                                      <p:cBhvr additive="base">
                                        <p:cTn id="193" dur="500" fill="hold"/>
                                        <p:tgtEl>
                                          <p:spTgt spid="46"/>
                                        </p:tgtEl>
                                        <p:attrNameLst>
                                          <p:attrName>ppt_x</p:attrName>
                                        </p:attrNameLst>
                                      </p:cBhvr>
                                      <p:tavLst>
                                        <p:tav tm="0">
                                          <p:val>
                                            <p:strVal val="#ppt_x"/>
                                          </p:val>
                                        </p:tav>
                                        <p:tav tm="100000">
                                          <p:val>
                                            <p:strVal val="#ppt_x"/>
                                          </p:val>
                                        </p:tav>
                                      </p:tavLst>
                                    </p:anim>
                                    <p:anim calcmode="lin" valueType="num">
                                      <p:cBhvr additive="base">
                                        <p:cTn id="194" dur="500" fill="hold"/>
                                        <p:tgtEl>
                                          <p:spTgt spid="46"/>
                                        </p:tgtEl>
                                        <p:attrNameLst>
                                          <p:attrName>ppt_y</p:attrName>
                                        </p:attrNameLst>
                                      </p:cBhvr>
                                      <p:tavLst>
                                        <p:tav tm="0">
                                          <p:val>
                                            <p:strVal val="1+#ppt_h/2"/>
                                          </p:val>
                                        </p:tav>
                                        <p:tav tm="100000">
                                          <p:val>
                                            <p:strVal val="#ppt_y"/>
                                          </p:val>
                                        </p:tav>
                                      </p:tavLst>
                                    </p:anim>
                                  </p:childTnLst>
                                </p:cTn>
                              </p:par>
                              <p:par>
                                <p:cTn id="195" presetID="2" presetClass="entr" presetSubtype="4" fill="hold" grpId="0" nodeType="withEffect">
                                  <p:stCondLst>
                                    <p:cond delay="0"/>
                                  </p:stCondLst>
                                  <p:childTnLst>
                                    <p:set>
                                      <p:cBhvr>
                                        <p:cTn id="196" dur="1" fill="hold">
                                          <p:stCondLst>
                                            <p:cond delay="0"/>
                                          </p:stCondLst>
                                        </p:cTn>
                                        <p:tgtEl>
                                          <p:spTgt spid="45"/>
                                        </p:tgtEl>
                                        <p:attrNameLst>
                                          <p:attrName>style.visibility</p:attrName>
                                        </p:attrNameLst>
                                      </p:cBhvr>
                                      <p:to>
                                        <p:strVal val="visible"/>
                                      </p:to>
                                    </p:set>
                                    <p:anim calcmode="lin" valueType="num">
                                      <p:cBhvr additive="base">
                                        <p:cTn id="197" dur="500" fill="hold"/>
                                        <p:tgtEl>
                                          <p:spTgt spid="45"/>
                                        </p:tgtEl>
                                        <p:attrNameLst>
                                          <p:attrName>ppt_x</p:attrName>
                                        </p:attrNameLst>
                                      </p:cBhvr>
                                      <p:tavLst>
                                        <p:tav tm="0">
                                          <p:val>
                                            <p:strVal val="#ppt_x"/>
                                          </p:val>
                                        </p:tav>
                                        <p:tav tm="100000">
                                          <p:val>
                                            <p:strVal val="#ppt_x"/>
                                          </p:val>
                                        </p:tav>
                                      </p:tavLst>
                                    </p:anim>
                                    <p:anim calcmode="lin" valueType="num">
                                      <p:cBhvr additive="base">
                                        <p:cTn id="198" dur="500" fill="hold"/>
                                        <p:tgtEl>
                                          <p:spTgt spid="45"/>
                                        </p:tgtEl>
                                        <p:attrNameLst>
                                          <p:attrName>ppt_y</p:attrName>
                                        </p:attrNameLst>
                                      </p:cBhvr>
                                      <p:tavLst>
                                        <p:tav tm="0">
                                          <p:val>
                                            <p:strVal val="1+#ppt_h/2"/>
                                          </p:val>
                                        </p:tav>
                                        <p:tav tm="100000">
                                          <p:val>
                                            <p:strVal val="#ppt_y"/>
                                          </p:val>
                                        </p:tav>
                                      </p:tavLst>
                                    </p:anim>
                                  </p:childTnLst>
                                </p:cTn>
                              </p:par>
                              <p:par>
                                <p:cTn id="199" presetID="2" presetClass="entr" presetSubtype="4" fill="hold" nodeType="withEffect">
                                  <p:stCondLst>
                                    <p:cond delay="0"/>
                                  </p:stCondLst>
                                  <p:childTnLst>
                                    <p:set>
                                      <p:cBhvr>
                                        <p:cTn id="200" dur="1" fill="hold">
                                          <p:stCondLst>
                                            <p:cond delay="0"/>
                                          </p:stCondLst>
                                        </p:cTn>
                                        <p:tgtEl>
                                          <p:spTgt spid="44"/>
                                        </p:tgtEl>
                                        <p:attrNameLst>
                                          <p:attrName>style.visibility</p:attrName>
                                        </p:attrNameLst>
                                      </p:cBhvr>
                                      <p:to>
                                        <p:strVal val="visible"/>
                                      </p:to>
                                    </p:set>
                                    <p:anim calcmode="lin" valueType="num">
                                      <p:cBhvr additive="base">
                                        <p:cTn id="201" dur="500" fill="hold"/>
                                        <p:tgtEl>
                                          <p:spTgt spid="44"/>
                                        </p:tgtEl>
                                        <p:attrNameLst>
                                          <p:attrName>ppt_x</p:attrName>
                                        </p:attrNameLst>
                                      </p:cBhvr>
                                      <p:tavLst>
                                        <p:tav tm="0">
                                          <p:val>
                                            <p:strVal val="#ppt_x"/>
                                          </p:val>
                                        </p:tav>
                                        <p:tav tm="100000">
                                          <p:val>
                                            <p:strVal val="#ppt_x"/>
                                          </p:val>
                                        </p:tav>
                                      </p:tavLst>
                                    </p:anim>
                                    <p:anim calcmode="lin" valueType="num">
                                      <p:cBhvr additive="base">
                                        <p:cTn id="202" dur="500" fill="hold"/>
                                        <p:tgtEl>
                                          <p:spTgt spid="44"/>
                                        </p:tgtEl>
                                        <p:attrNameLst>
                                          <p:attrName>ppt_y</p:attrName>
                                        </p:attrNameLst>
                                      </p:cBhvr>
                                      <p:tavLst>
                                        <p:tav tm="0">
                                          <p:val>
                                            <p:strVal val="1+#ppt_h/2"/>
                                          </p:val>
                                        </p:tav>
                                        <p:tav tm="100000">
                                          <p:val>
                                            <p:strVal val="#ppt_y"/>
                                          </p:val>
                                        </p:tav>
                                      </p:tavLst>
                                    </p:anim>
                                  </p:childTnLst>
                                </p:cTn>
                              </p:par>
                              <p:par>
                                <p:cTn id="203" presetID="2" presetClass="entr" presetSubtype="4" fill="hold" grpId="0" nodeType="withEffect">
                                  <p:stCondLst>
                                    <p:cond delay="0"/>
                                  </p:stCondLst>
                                  <p:childTnLst>
                                    <p:set>
                                      <p:cBhvr>
                                        <p:cTn id="204" dur="1" fill="hold">
                                          <p:stCondLst>
                                            <p:cond delay="0"/>
                                          </p:stCondLst>
                                        </p:cTn>
                                        <p:tgtEl>
                                          <p:spTgt spid="65"/>
                                        </p:tgtEl>
                                        <p:attrNameLst>
                                          <p:attrName>style.visibility</p:attrName>
                                        </p:attrNameLst>
                                      </p:cBhvr>
                                      <p:to>
                                        <p:strVal val="visible"/>
                                      </p:to>
                                    </p:set>
                                    <p:anim calcmode="lin" valueType="num">
                                      <p:cBhvr additive="base">
                                        <p:cTn id="205" dur="500" fill="hold"/>
                                        <p:tgtEl>
                                          <p:spTgt spid="65"/>
                                        </p:tgtEl>
                                        <p:attrNameLst>
                                          <p:attrName>ppt_x</p:attrName>
                                        </p:attrNameLst>
                                      </p:cBhvr>
                                      <p:tavLst>
                                        <p:tav tm="0">
                                          <p:val>
                                            <p:strVal val="#ppt_x"/>
                                          </p:val>
                                        </p:tav>
                                        <p:tav tm="100000">
                                          <p:val>
                                            <p:strVal val="#ppt_x"/>
                                          </p:val>
                                        </p:tav>
                                      </p:tavLst>
                                    </p:anim>
                                    <p:anim calcmode="lin" valueType="num">
                                      <p:cBhvr additive="base">
                                        <p:cTn id="206" dur="500" fill="hold"/>
                                        <p:tgtEl>
                                          <p:spTgt spid="65"/>
                                        </p:tgtEl>
                                        <p:attrNameLst>
                                          <p:attrName>ppt_y</p:attrName>
                                        </p:attrNameLst>
                                      </p:cBhvr>
                                      <p:tavLst>
                                        <p:tav tm="0">
                                          <p:val>
                                            <p:strVal val="1+#ppt_h/2"/>
                                          </p:val>
                                        </p:tav>
                                        <p:tav tm="100000">
                                          <p:val>
                                            <p:strVal val="#ppt_y"/>
                                          </p:val>
                                        </p:tav>
                                      </p:tavLst>
                                    </p:anim>
                                  </p:childTnLst>
                                </p:cTn>
                              </p:par>
                            </p:childTnLst>
                          </p:cTn>
                        </p:par>
                        <p:par>
                          <p:cTn id="207" fill="hold">
                            <p:stCondLst>
                              <p:cond delay="16000"/>
                            </p:stCondLst>
                            <p:childTnLst>
                              <p:par>
                                <p:cTn id="208" presetID="53" presetClass="entr" presetSubtype="16" fill="hold" grpId="0" nodeType="afterEffect">
                                  <p:stCondLst>
                                    <p:cond delay="0"/>
                                  </p:stCondLst>
                                  <p:childTnLst>
                                    <p:set>
                                      <p:cBhvr>
                                        <p:cTn id="209" dur="1" fill="hold">
                                          <p:stCondLst>
                                            <p:cond delay="0"/>
                                          </p:stCondLst>
                                        </p:cTn>
                                        <p:tgtEl>
                                          <p:spTgt spid="55"/>
                                        </p:tgtEl>
                                        <p:attrNameLst>
                                          <p:attrName>style.visibility</p:attrName>
                                        </p:attrNameLst>
                                      </p:cBhvr>
                                      <p:to>
                                        <p:strVal val="visible"/>
                                      </p:to>
                                    </p:set>
                                    <p:anim calcmode="lin" valueType="num">
                                      <p:cBhvr>
                                        <p:cTn id="210" dur="500" fill="hold"/>
                                        <p:tgtEl>
                                          <p:spTgt spid="55"/>
                                        </p:tgtEl>
                                        <p:attrNameLst>
                                          <p:attrName>ppt_w</p:attrName>
                                        </p:attrNameLst>
                                      </p:cBhvr>
                                      <p:tavLst>
                                        <p:tav tm="0">
                                          <p:val>
                                            <p:fltVal val="0"/>
                                          </p:val>
                                        </p:tav>
                                        <p:tav tm="100000">
                                          <p:val>
                                            <p:strVal val="#ppt_w"/>
                                          </p:val>
                                        </p:tav>
                                      </p:tavLst>
                                    </p:anim>
                                    <p:anim calcmode="lin" valueType="num">
                                      <p:cBhvr>
                                        <p:cTn id="211" dur="500" fill="hold"/>
                                        <p:tgtEl>
                                          <p:spTgt spid="55"/>
                                        </p:tgtEl>
                                        <p:attrNameLst>
                                          <p:attrName>ppt_h</p:attrName>
                                        </p:attrNameLst>
                                      </p:cBhvr>
                                      <p:tavLst>
                                        <p:tav tm="0">
                                          <p:val>
                                            <p:fltVal val="0"/>
                                          </p:val>
                                        </p:tav>
                                        <p:tav tm="100000">
                                          <p:val>
                                            <p:strVal val="#ppt_h"/>
                                          </p:val>
                                        </p:tav>
                                      </p:tavLst>
                                    </p:anim>
                                    <p:animEffect transition="in" filter="fade">
                                      <p:cBhvr>
                                        <p:cTn id="212" dur="500"/>
                                        <p:tgtEl>
                                          <p:spTgt spid="55"/>
                                        </p:tgtEl>
                                      </p:cBhvr>
                                    </p:animEffect>
                                  </p:childTnLst>
                                </p:cTn>
                              </p:par>
                            </p:childTnLst>
                          </p:cTn>
                        </p:par>
                        <p:par>
                          <p:cTn id="213" fill="hold">
                            <p:stCondLst>
                              <p:cond delay="16500"/>
                            </p:stCondLst>
                            <p:childTnLst>
                              <p:par>
                                <p:cTn id="214" presetID="22" presetClass="entr" presetSubtype="4" fill="hold" grpId="0" nodeType="afterEffect">
                                  <p:stCondLst>
                                    <p:cond delay="0"/>
                                  </p:stCondLst>
                                  <p:childTnLst>
                                    <p:set>
                                      <p:cBhvr>
                                        <p:cTn id="215" dur="1" fill="hold">
                                          <p:stCondLst>
                                            <p:cond delay="0"/>
                                          </p:stCondLst>
                                        </p:cTn>
                                        <p:tgtEl>
                                          <p:spTgt spid="75"/>
                                        </p:tgtEl>
                                        <p:attrNameLst>
                                          <p:attrName>style.visibility</p:attrName>
                                        </p:attrNameLst>
                                      </p:cBhvr>
                                      <p:to>
                                        <p:strVal val="visible"/>
                                      </p:to>
                                    </p:set>
                                    <p:animEffect transition="in" filter="wipe(down)">
                                      <p:cBhvr>
                                        <p:cTn id="216" dur="500"/>
                                        <p:tgtEl>
                                          <p:spTgt spid="75"/>
                                        </p:tgtEl>
                                      </p:cBhvr>
                                    </p:animEffect>
                                  </p:childTnLst>
                                </p:cTn>
                              </p:par>
                            </p:childTnLst>
                          </p:cTn>
                        </p:par>
                        <p:par>
                          <p:cTn id="217" fill="hold">
                            <p:stCondLst>
                              <p:cond delay="17000"/>
                            </p:stCondLst>
                            <p:childTnLst>
                              <p:par>
                                <p:cTn id="218" presetID="53" presetClass="entr" presetSubtype="16" fill="hold" grpId="0" nodeType="afterEffect">
                                  <p:stCondLst>
                                    <p:cond delay="0"/>
                                  </p:stCondLst>
                                  <p:childTnLst>
                                    <p:set>
                                      <p:cBhvr>
                                        <p:cTn id="219" dur="1" fill="hold">
                                          <p:stCondLst>
                                            <p:cond delay="0"/>
                                          </p:stCondLst>
                                        </p:cTn>
                                        <p:tgtEl>
                                          <p:spTgt spid="56"/>
                                        </p:tgtEl>
                                        <p:attrNameLst>
                                          <p:attrName>style.visibility</p:attrName>
                                        </p:attrNameLst>
                                      </p:cBhvr>
                                      <p:to>
                                        <p:strVal val="visible"/>
                                      </p:to>
                                    </p:set>
                                    <p:anim calcmode="lin" valueType="num">
                                      <p:cBhvr>
                                        <p:cTn id="220" dur="500" fill="hold"/>
                                        <p:tgtEl>
                                          <p:spTgt spid="56"/>
                                        </p:tgtEl>
                                        <p:attrNameLst>
                                          <p:attrName>ppt_w</p:attrName>
                                        </p:attrNameLst>
                                      </p:cBhvr>
                                      <p:tavLst>
                                        <p:tav tm="0">
                                          <p:val>
                                            <p:fltVal val="0"/>
                                          </p:val>
                                        </p:tav>
                                        <p:tav tm="100000">
                                          <p:val>
                                            <p:strVal val="#ppt_w"/>
                                          </p:val>
                                        </p:tav>
                                      </p:tavLst>
                                    </p:anim>
                                    <p:anim calcmode="lin" valueType="num">
                                      <p:cBhvr>
                                        <p:cTn id="221" dur="500" fill="hold"/>
                                        <p:tgtEl>
                                          <p:spTgt spid="56"/>
                                        </p:tgtEl>
                                        <p:attrNameLst>
                                          <p:attrName>ppt_h</p:attrName>
                                        </p:attrNameLst>
                                      </p:cBhvr>
                                      <p:tavLst>
                                        <p:tav tm="0">
                                          <p:val>
                                            <p:fltVal val="0"/>
                                          </p:val>
                                        </p:tav>
                                        <p:tav tm="100000">
                                          <p:val>
                                            <p:strVal val="#ppt_h"/>
                                          </p:val>
                                        </p:tav>
                                      </p:tavLst>
                                    </p:anim>
                                    <p:animEffect transition="in" filter="fade">
                                      <p:cBhvr>
                                        <p:cTn id="222" dur="500"/>
                                        <p:tgtEl>
                                          <p:spTgt spid="56"/>
                                        </p:tgtEl>
                                      </p:cBhvr>
                                    </p:animEffect>
                                  </p:childTnLst>
                                </p:cTn>
                              </p:par>
                            </p:childTnLst>
                          </p:cTn>
                        </p:par>
                        <p:par>
                          <p:cTn id="223" fill="hold">
                            <p:stCondLst>
                              <p:cond delay="17500"/>
                            </p:stCondLst>
                            <p:childTnLst>
                              <p:par>
                                <p:cTn id="224" presetID="22" presetClass="entr" presetSubtype="4" fill="hold" grpId="0" nodeType="afterEffect">
                                  <p:stCondLst>
                                    <p:cond delay="0"/>
                                  </p:stCondLst>
                                  <p:childTnLst>
                                    <p:set>
                                      <p:cBhvr>
                                        <p:cTn id="225" dur="1" fill="hold">
                                          <p:stCondLst>
                                            <p:cond delay="0"/>
                                          </p:stCondLst>
                                        </p:cTn>
                                        <p:tgtEl>
                                          <p:spTgt spid="79"/>
                                        </p:tgtEl>
                                        <p:attrNameLst>
                                          <p:attrName>style.visibility</p:attrName>
                                        </p:attrNameLst>
                                      </p:cBhvr>
                                      <p:to>
                                        <p:strVal val="visible"/>
                                      </p:to>
                                    </p:set>
                                    <p:animEffect transition="in" filter="wipe(down)">
                                      <p:cBhvr>
                                        <p:cTn id="226" dur="500"/>
                                        <p:tgtEl>
                                          <p:spTgt spid="79"/>
                                        </p:tgtEl>
                                      </p:cBhvr>
                                    </p:animEffect>
                                  </p:childTnLst>
                                </p:cTn>
                              </p:par>
                            </p:childTnLst>
                          </p:cTn>
                        </p:par>
                        <p:par>
                          <p:cTn id="227" fill="hold">
                            <p:stCondLst>
                              <p:cond delay="18000"/>
                            </p:stCondLst>
                            <p:childTnLst>
                              <p:par>
                                <p:cTn id="228" presetID="53" presetClass="entr" presetSubtype="16" fill="hold" grpId="0" nodeType="afterEffect">
                                  <p:stCondLst>
                                    <p:cond delay="0"/>
                                  </p:stCondLst>
                                  <p:childTnLst>
                                    <p:set>
                                      <p:cBhvr>
                                        <p:cTn id="229" dur="1" fill="hold">
                                          <p:stCondLst>
                                            <p:cond delay="0"/>
                                          </p:stCondLst>
                                        </p:cTn>
                                        <p:tgtEl>
                                          <p:spTgt spid="57"/>
                                        </p:tgtEl>
                                        <p:attrNameLst>
                                          <p:attrName>style.visibility</p:attrName>
                                        </p:attrNameLst>
                                      </p:cBhvr>
                                      <p:to>
                                        <p:strVal val="visible"/>
                                      </p:to>
                                    </p:set>
                                    <p:anim calcmode="lin" valueType="num">
                                      <p:cBhvr>
                                        <p:cTn id="230" dur="500" fill="hold"/>
                                        <p:tgtEl>
                                          <p:spTgt spid="57"/>
                                        </p:tgtEl>
                                        <p:attrNameLst>
                                          <p:attrName>ppt_w</p:attrName>
                                        </p:attrNameLst>
                                      </p:cBhvr>
                                      <p:tavLst>
                                        <p:tav tm="0">
                                          <p:val>
                                            <p:fltVal val="0"/>
                                          </p:val>
                                        </p:tav>
                                        <p:tav tm="100000">
                                          <p:val>
                                            <p:strVal val="#ppt_w"/>
                                          </p:val>
                                        </p:tav>
                                      </p:tavLst>
                                    </p:anim>
                                    <p:anim calcmode="lin" valueType="num">
                                      <p:cBhvr>
                                        <p:cTn id="231" dur="500" fill="hold"/>
                                        <p:tgtEl>
                                          <p:spTgt spid="57"/>
                                        </p:tgtEl>
                                        <p:attrNameLst>
                                          <p:attrName>ppt_h</p:attrName>
                                        </p:attrNameLst>
                                      </p:cBhvr>
                                      <p:tavLst>
                                        <p:tav tm="0">
                                          <p:val>
                                            <p:fltVal val="0"/>
                                          </p:val>
                                        </p:tav>
                                        <p:tav tm="100000">
                                          <p:val>
                                            <p:strVal val="#ppt_h"/>
                                          </p:val>
                                        </p:tav>
                                      </p:tavLst>
                                    </p:anim>
                                    <p:animEffect transition="in" filter="fade">
                                      <p:cBhvr>
                                        <p:cTn id="232" dur="500"/>
                                        <p:tgtEl>
                                          <p:spTgt spid="57"/>
                                        </p:tgtEl>
                                      </p:cBhvr>
                                    </p:animEffect>
                                  </p:childTnLst>
                                </p:cTn>
                              </p:par>
                            </p:childTnLst>
                          </p:cTn>
                        </p:par>
                        <p:par>
                          <p:cTn id="233" fill="hold">
                            <p:stCondLst>
                              <p:cond delay="18500"/>
                            </p:stCondLst>
                            <p:childTnLst>
                              <p:par>
                                <p:cTn id="234" presetID="22" presetClass="entr" presetSubtype="4" fill="hold" grpId="0" nodeType="afterEffect">
                                  <p:stCondLst>
                                    <p:cond delay="0"/>
                                  </p:stCondLst>
                                  <p:childTnLst>
                                    <p:set>
                                      <p:cBhvr>
                                        <p:cTn id="235" dur="1" fill="hold">
                                          <p:stCondLst>
                                            <p:cond delay="0"/>
                                          </p:stCondLst>
                                        </p:cTn>
                                        <p:tgtEl>
                                          <p:spTgt spid="81"/>
                                        </p:tgtEl>
                                        <p:attrNameLst>
                                          <p:attrName>style.visibility</p:attrName>
                                        </p:attrNameLst>
                                      </p:cBhvr>
                                      <p:to>
                                        <p:strVal val="visible"/>
                                      </p:to>
                                    </p:set>
                                    <p:animEffect transition="in" filter="wipe(down)">
                                      <p:cBhvr>
                                        <p:cTn id="236" dur="500"/>
                                        <p:tgtEl>
                                          <p:spTgt spid="81"/>
                                        </p:tgtEl>
                                      </p:cBhvr>
                                    </p:animEffect>
                                  </p:childTnLst>
                                </p:cTn>
                              </p:par>
                            </p:childTnLst>
                          </p:cTn>
                        </p:par>
                        <p:par>
                          <p:cTn id="237" fill="hold">
                            <p:stCondLst>
                              <p:cond delay="19000"/>
                            </p:stCondLst>
                            <p:childTnLst>
                              <p:par>
                                <p:cTn id="238" presetID="53" presetClass="entr" presetSubtype="16" fill="hold" grpId="0" nodeType="afterEffect">
                                  <p:stCondLst>
                                    <p:cond delay="0"/>
                                  </p:stCondLst>
                                  <p:childTnLst>
                                    <p:set>
                                      <p:cBhvr>
                                        <p:cTn id="239" dur="1" fill="hold">
                                          <p:stCondLst>
                                            <p:cond delay="0"/>
                                          </p:stCondLst>
                                        </p:cTn>
                                        <p:tgtEl>
                                          <p:spTgt spid="59"/>
                                        </p:tgtEl>
                                        <p:attrNameLst>
                                          <p:attrName>style.visibility</p:attrName>
                                        </p:attrNameLst>
                                      </p:cBhvr>
                                      <p:to>
                                        <p:strVal val="visible"/>
                                      </p:to>
                                    </p:set>
                                    <p:anim calcmode="lin" valueType="num">
                                      <p:cBhvr>
                                        <p:cTn id="240" dur="500" fill="hold"/>
                                        <p:tgtEl>
                                          <p:spTgt spid="59"/>
                                        </p:tgtEl>
                                        <p:attrNameLst>
                                          <p:attrName>ppt_w</p:attrName>
                                        </p:attrNameLst>
                                      </p:cBhvr>
                                      <p:tavLst>
                                        <p:tav tm="0">
                                          <p:val>
                                            <p:fltVal val="0"/>
                                          </p:val>
                                        </p:tav>
                                        <p:tav tm="100000">
                                          <p:val>
                                            <p:strVal val="#ppt_w"/>
                                          </p:val>
                                        </p:tav>
                                      </p:tavLst>
                                    </p:anim>
                                    <p:anim calcmode="lin" valueType="num">
                                      <p:cBhvr>
                                        <p:cTn id="241" dur="500" fill="hold"/>
                                        <p:tgtEl>
                                          <p:spTgt spid="59"/>
                                        </p:tgtEl>
                                        <p:attrNameLst>
                                          <p:attrName>ppt_h</p:attrName>
                                        </p:attrNameLst>
                                      </p:cBhvr>
                                      <p:tavLst>
                                        <p:tav tm="0">
                                          <p:val>
                                            <p:fltVal val="0"/>
                                          </p:val>
                                        </p:tav>
                                        <p:tav tm="100000">
                                          <p:val>
                                            <p:strVal val="#ppt_h"/>
                                          </p:val>
                                        </p:tav>
                                      </p:tavLst>
                                    </p:anim>
                                    <p:animEffect transition="in" filter="fade">
                                      <p:cBhvr>
                                        <p:cTn id="242" dur="500"/>
                                        <p:tgtEl>
                                          <p:spTgt spid="59"/>
                                        </p:tgtEl>
                                      </p:cBhvr>
                                    </p:animEffect>
                                  </p:childTnLst>
                                </p:cTn>
                              </p:par>
                            </p:childTnLst>
                          </p:cTn>
                        </p:par>
                        <p:par>
                          <p:cTn id="243" fill="hold">
                            <p:stCondLst>
                              <p:cond delay="19500"/>
                            </p:stCondLst>
                            <p:childTnLst>
                              <p:par>
                                <p:cTn id="244" presetID="22" presetClass="entr" presetSubtype="4" fill="hold" grpId="0" nodeType="afterEffect">
                                  <p:stCondLst>
                                    <p:cond delay="0"/>
                                  </p:stCondLst>
                                  <p:childTnLst>
                                    <p:set>
                                      <p:cBhvr>
                                        <p:cTn id="245" dur="1" fill="hold">
                                          <p:stCondLst>
                                            <p:cond delay="0"/>
                                          </p:stCondLst>
                                        </p:cTn>
                                        <p:tgtEl>
                                          <p:spTgt spid="83"/>
                                        </p:tgtEl>
                                        <p:attrNameLst>
                                          <p:attrName>style.visibility</p:attrName>
                                        </p:attrNameLst>
                                      </p:cBhvr>
                                      <p:to>
                                        <p:strVal val="visible"/>
                                      </p:to>
                                    </p:set>
                                    <p:animEffect transition="in" filter="wipe(down)">
                                      <p:cBhvr>
                                        <p:cTn id="246"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animBg="1"/>
      <p:bldP spid="14" grpId="0" animBg="1"/>
      <p:bldP spid="16" grpId="0"/>
      <p:bldP spid="18" grpId="0"/>
      <p:bldP spid="20" grpId="0"/>
      <p:bldP spid="22" grpId="0"/>
      <p:bldP spid="24" grpId="0"/>
      <p:bldP spid="67" grpId="0" animBg="1"/>
      <p:bldP spid="26" grpId="0"/>
      <p:bldP spid="27" grpId="0"/>
      <p:bldP spid="28" grpId="0"/>
      <p:bldP spid="73" grpId="0" animBg="1"/>
      <p:bldP spid="30" grpId="0"/>
      <p:bldP spid="69" grpId="0" animBg="1"/>
      <p:bldP spid="71" grpId="0" animBg="1"/>
      <p:bldP spid="33" grpId="0"/>
      <p:bldP spid="35" grpId="0"/>
      <p:bldP spid="36" grpId="0" animBg="1"/>
      <p:bldP spid="41" grpId="0"/>
      <p:bldP spid="42" grpId="0" animBg="1"/>
      <p:bldP spid="45" grpId="0"/>
      <p:bldP spid="47" grpId="0"/>
      <p:bldP spid="49" grpId="0"/>
      <p:bldP spid="51" grpId="0"/>
      <p:bldP spid="53" grpId="0"/>
      <p:bldP spid="75" grpId="0" animBg="1"/>
      <p:bldP spid="55" grpId="0"/>
      <p:bldP spid="56" grpId="0"/>
      <p:bldP spid="57" grpId="0"/>
      <p:bldP spid="83" grpId="0" animBg="1"/>
      <p:bldP spid="59" grpId="0"/>
      <p:bldP spid="79" grpId="0" animBg="1"/>
      <p:bldP spid="81" grpId="0" animBg="1"/>
      <p:bldP spid="62" grpId="0"/>
      <p:bldP spid="13" grpId="0" animBg="1"/>
      <p:bldP spid="63" grpId="0"/>
      <p:bldP spid="64" grpId="0"/>
      <p:bldP spid="65"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1" name="Group 10"/>
          <p:cNvGrpSpPr/>
          <p:nvPr/>
        </p:nvGrpSpPr>
        <p:grpSpPr>
          <a:xfrm>
            <a:off x="5765469" y="3357312"/>
            <a:ext cx="1685198" cy="2513689"/>
            <a:chOff x="9128194" y="4524476"/>
            <a:chExt cx="3098183" cy="1027897"/>
          </a:xfrm>
        </p:grpSpPr>
        <p:sp>
          <p:nvSpPr>
            <p:cNvPr id="12"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38441"/>
            </a:xfrm>
            <a:prstGeom prst="rect">
              <a:avLst/>
            </a:prstGeom>
            <a:noFill/>
          </p:spPr>
          <p:txBody>
            <a:bodyPr wrap="square" rtlCol="0">
              <a:spAutoFit/>
            </a:bodyPr>
            <a:lstStyle/>
            <a:p>
              <a:r>
                <a:rPr lang="en-US" sz="1600" dirty="0">
                  <a:solidFill>
                    <a:srgbClr val="34738D"/>
                  </a:solidFill>
                  <a:latin typeface="Bernard MT Condensed" panose="02050806060905020404" pitchFamily="18" charset="0"/>
                </a:rPr>
                <a:t>Lorem Ipsum</a:t>
              </a:r>
            </a:p>
          </p:txBody>
        </p:sp>
      </p:grpSp>
      <p:grpSp>
        <p:nvGrpSpPr>
          <p:cNvPr id="14" name="Group 13"/>
          <p:cNvGrpSpPr/>
          <p:nvPr/>
        </p:nvGrpSpPr>
        <p:grpSpPr>
          <a:xfrm>
            <a:off x="7547137" y="3357312"/>
            <a:ext cx="1685198" cy="2513689"/>
            <a:chOff x="9128194" y="4524476"/>
            <a:chExt cx="3098183" cy="1027897"/>
          </a:xfrm>
        </p:grpSpPr>
        <p:sp>
          <p:nvSpPr>
            <p:cNvPr id="15"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38441"/>
            </a:xfrm>
            <a:prstGeom prst="rect">
              <a:avLst/>
            </a:prstGeom>
            <a:noFill/>
          </p:spPr>
          <p:txBody>
            <a:bodyPr wrap="square" rtlCol="0">
              <a:spAutoFit/>
            </a:bodyPr>
            <a:lstStyle/>
            <a:p>
              <a:r>
                <a:rPr lang="en-US" sz="1600" dirty="0">
                  <a:solidFill>
                    <a:srgbClr val="189A80"/>
                  </a:solidFill>
                  <a:latin typeface="Bernard MT Condensed" panose="02050806060905020404" pitchFamily="18" charset="0"/>
                </a:rPr>
                <a:t>Lorem Ipsum</a:t>
              </a:r>
            </a:p>
          </p:txBody>
        </p:sp>
      </p:grpSp>
      <p:grpSp>
        <p:nvGrpSpPr>
          <p:cNvPr id="17" name="Group 16"/>
          <p:cNvGrpSpPr/>
          <p:nvPr/>
        </p:nvGrpSpPr>
        <p:grpSpPr>
          <a:xfrm>
            <a:off x="9328805" y="3357312"/>
            <a:ext cx="1685198" cy="2513689"/>
            <a:chOff x="9128194" y="4524476"/>
            <a:chExt cx="3098183" cy="1027897"/>
          </a:xfrm>
        </p:grpSpPr>
        <p:sp>
          <p:nvSpPr>
            <p:cNvPr id="18" name="Text Placeholder 3"/>
            <p:cNvSpPr txBox="1">
              <a:spLocks/>
            </p:cNvSpPr>
            <p:nvPr/>
          </p:nvSpPr>
          <p:spPr>
            <a:xfrm>
              <a:off x="9305551" y="4722052"/>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rgbClr val="EF9D27"/>
                  </a:solidFill>
                  <a:latin typeface="Bernard MT Condensed" panose="02050806060905020404" pitchFamily="18" charset="0"/>
                </a:rPr>
                <a:t>Lorem Ipsum</a:t>
              </a:r>
            </a:p>
          </p:txBody>
        </p:sp>
      </p:grpSp>
      <p:sp>
        <p:nvSpPr>
          <p:cNvPr id="20" name="TextBox 19"/>
          <p:cNvSpPr txBox="1"/>
          <p:nvPr/>
        </p:nvSpPr>
        <p:spPr>
          <a:xfrm>
            <a:off x="860686" y="173548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rgbClr val="4C4F54"/>
              </a:solidFill>
              <a:latin typeface="Candara" panose="020E0502030303020204" pitchFamily="34" charset="0"/>
            </a:endParaRPr>
          </a:p>
        </p:txBody>
      </p:sp>
      <p:grpSp>
        <p:nvGrpSpPr>
          <p:cNvPr id="22" name="Group 21"/>
          <p:cNvGrpSpPr/>
          <p:nvPr/>
        </p:nvGrpSpPr>
        <p:grpSpPr>
          <a:xfrm>
            <a:off x="1128889" y="5379372"/>
            <a:ext cx="640080" cy="640080"/>
            <a:chOff x="1128889" y="5334216"/>
            <a:chExt cx="640080" cy="640080"/>
          </a:xfrm>
        </p:grpSpPr>
        <p:sp>
          <p:nvSpPr>
            <p:cNvPr id="3" name="Rectangle 2"/>
            <p:cNvSpPr/>
            <p:nvPr/>
          </p:nvSpPr>
          <p:spPr>
            <a:xfrm>
              <a:off x="1128889" y="5334216"/>
              <a:ext cx="640080" cy="640080"/>
            </a:xfrm>
            <a:prstGeom prst="rect">
              <a:avLst/>
            </a:prstGeom>
            <a:solidFill>
              <a:srgbClr val="564267"/>
            </a:solidFill>
            <a:ln w="635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Freeform 135"/>
            <p:cNvSpPr>
              <a:spLocks noChangeAspect="1" noEditPoints="1"/>
            </p:cNvSpPr>
            <p:nvPr/>
          </p:nvSpPr>
          <p:spPr bwMode="auto">
            <a:xfrm>
              <a:off x="1220329" y="5440124"/>
              <a:ext cx="457200" cy="428263"/>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grpSp>
      <p:sp>
        <p:nvSpPr>
          <p:cNvPr id="23" name="Text Placeholder 3"/>
          <p:cNvSpPr txBox="1">
            <a:spLocks/>
          </p:cNvSpPr>
          <p:nvPr/>
        </p:nvSpPr>
        <p:spPr>
          <a:xfrm>
            <a:off x="1882133" y="5444757"/>
            <a:ext cx="2918755" cy="507831"/>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nvGrpSpPr>
          <p:cNvPr id="24" name="Group 23"/>
          <p:cNvGrpSpPr/>
          <p:nvPr/>
        </p:nvGrpSpPr>
        <p:grpSpPr>
          <a:xfrm>
            <a:off x="370046" y="304456"/>
            <a:ext cx="5845156" cy="1077095"/>
            <a:chOff x="587022" y="976809"/>
            <a:chExt cx="5845156" cy="1077095"/>
          </a:xfrm>
        </p:grpSpPr>
        <p:sp>
          <p:nvSpPr>
            <p:cNvPr id="25" name="TextBox 24"/>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p:txBody>
        </p:sp>
        <p:sp>
          <p:nvSpPr>
            <p:cNvPr id="26" name="TextBox 25"/>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17716665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750"/>
                                        <p:tgtEl>
                                          <p:spTgt spid="2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1750"/>
                            </p:stCondLst>
                            <p:childTnLst>
                              <p:par>
                                <p:cTn id="13" presetID="12" presetClass="entr" presetSubtype="4" fill="hold" grpId="0" nodeType="after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p:tgtEl>
                                          <p:spTgt spid="23"/>
                                        </p:tgtEl>
                                        <p:attrNameLst>
                                          <p:attrName>ppt_y</p:attrName>
                                        </p:attrNameLst>
                                      </p:cBhvr>
                                      <p:tavLst>
                                        <p:tav tm="0">
                                          <p:val>
                                            <p:strVal val="#ppt_y+#ppt_h*1.125000"/>
                                          </p:val>
                                        </p:tav>
                                        <p:tav tm="100000">
                                          <p:val>
                                            <p:strVal val="#ppt_y"/>
                                          </p:val>
                                        </p:tav>
                                      </p:tavLst>
                                    </p:anim>
                                    <p:animEffect transition="in" filter="wipe(up)">
                                      <p:cBhvr>
                                        <p:cTn id="16" dur="500"/>
                                        <p:tgtEl>
                                          <p:spTgt spid="23"/>
                                        </p:tgtEl>
                                      </p:cBhvr>
                                    </p:animEffect>
                                  </p:childTnLst>
                                </p:cTn>
                              </p:par>
                              <p:par>
                                <p:cTn id="17" presetID="1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p:tgtEl>
                                          <p:spTgt spid="22"/>
                                        </p:tgtEl>
                                        <p:attrNameLst>
                                          <p:attrName>ppt_y</p:attrName>
                                        </p:attrNameLst>
                                      </p:cBhvr>
                                      <p:tavLst>
                                        <p:tav tm="0">
                                          <p:val>
                                            <p:strVal val="#ppt_y+#ppt_h*1.125000"/>
                                          </p:val>
                                        </p:tav>
                                        <p:tav tm="100000">
                                          <p:val>
                                            <p:strVal val="#ppt_y"/>
                                          </p:val>
                                        </p:tav>
                                      </p:tavLst>
                                    </p:anim>
                                    <p:animEffect transition="in" filter="wipe(up)">
                                      <p:cBhvr>
                                        <p:cTn id="20" dur="500"/>
                                        <p:tgtEl>
                                          <p:spTgt spid="22"/>
                                        </p:tgtEl>
                                      </p:cBhvr>
                                    </p:animEffect>
                                  </p:childTnLst>
                                </p:cTn>
                              </p:par>
                            </p:childTnLst>
                          </p:cTn>
                        </p:par>
                        <p:par>
                          <p:cTn id="21" fill="hold">
                            <p:stCondLst>
                              <p:cond delay="2250"/>
                            </p:stCondLst>
                            <p:childTnLst>
                              <p:par>
                                <p:cTn id="22" presetID="12" presetClass="entr" presetSubtype="4"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 calcmode="lin" valueType="num">
                                      <p:cBhvr additive="base">
                                        <p:cTn id="24" dur="500"/>
                                        <p:tgtEl>
                                          <p:spTgt spid="2"/>
                                        </p:tgtEl>
                                        <p:attrNameLst>
                                          <p:attrName>ppt_y</p:attrName>
                                        </p:attrNameLst>
                                      </p:cBhvr>
                                      <p:tavLst>
                                        <p:tav tm="0">
                                          <p:val>
                                            <p:strVal val="#ppt_y+#ppt_h*1.125000"/>
                                          </p:val>
                                        </p:tav>
                                        <p:tav tm="100000">
                                          <p:val>
                                            <p:strVal val="#ppt_y"/>
                                          </p:val>
                                        </p:tav>
                                      </p:tavLst>
                                    </p:anim>
                                    <p:animEffect transition="in" filter="wipe(up)">
                                      <p:cBhvr>
                                        <p:cTn id="25" dur="500"/>
                                        <p:tgtEl>
                                          <p:spTgt spid="2"/>
                                        </p:tgtEl>
                                      </p:cBhvr>
                                    </p:animEffect>
                                  </p:childTnLst>
                                </p:cTn>
                              </p:par>
                            </p:childTnLst>
                          </p:cTn>
                        </p:par>
                        <p:par>
                          <p:cTn id="26" fill="hold">
                            <p:stCondLst>
                              <p:cond delay="2750"/>
                            </p:stCondLst>
                            <p:childTnLst>
                              <p:par>
                                <p:cTn id="27" presetID="42" presetClass="entr" presetSubtype="0" fill="hold"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1000"/>
                                        <p:tgtEl>
                                          <p:spTgt spid="11"/>
                                        </p:tgtEl>
                                      </p:cBhvr>
                                    </p:animEffect>
                                    <p:anim calcmode="lin" valueType="num">
                                      <p:cBhvr>
                                        <p:cTn id="30" dur="1000" fill="hold"/>
                                        <p:tgtEl>
                                          <p:spTgt spid="11"/>
                                        </p:tgtEl>
                                        <p:attrNameLst>
                                          <p:attrName>ppt_x</p:attrName>
                                        </p:attrNameLst>
                                      </p:cBhvr>
                                      <p:tavLst>
                                        <p:tav tm="0">
                                          <p:val>
                                            <p:strVal val="#ppt_x"/>
                                          </p:val>
                                        </p:tav>
                                        <p:tav tm="100000">
                                          <p:val>
                                            <p:strVal val="#ppt_x"/>
                                          </p:val>
                                        </p:tav>
                                      </p:tavLst>
                                    </p:anim>
                                    <p:anim calcmode="lin" valueType="num">
                                      <p:cBhvr>
                                        <p:cTn id="31" dur="1000" fill="hold"/>
                                        <p:tgtEl>
                                          <p:spTgt spid="11"/>
                                        </p:tgtEl>
                                        <p:attrNameLst>
                                          <p:attrName>ppt_y</p:attrName>
                                        </p:attrNameLst>
                                      </p:cBhvr>
                                      <p:tavLst>
                                        <p:tav tm="0">
                                          <p:val>
                                            <p:strVal val="#ppt_y+.1"/>
                                          </p:val>
                                        </p:tav>
                                        <p:tav tm="100000">
                                          <p:val>
                                            <p:strVal val="#ppt_y"/>
                                          </p:val>
                                        </p:tav>
                                      </p:tavLst>
                                    </p:anim>
                                  </p:childTnLst>
                                </p:cTn>
                              </p:par>
                            </p:childTnLst>
                          </p:cTn>
                        </p:par>
                        <p:par>
                          <p:cTn id="32" fill="hold">
                            <p:stCondLst>
                              <p:cond delay="3750"/>
                            </p:stCondLst>
                            <p:childTnLst>
                              <p:par>
                                <p:cTn id="33" presetID="12" presetClass="entr" presetSubtype="4" fill="hold" grpId="0" nodeType="after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p:tgtEl>
                                          <p:spTgt spid="9"/>
                                        </p:tgtEl>
                                        <p:attrNameLst>
                                          <p:attrName>ppt_y</p:attrName>
                                        </p:attrNameLst>
                                      </p:cBhvr>
                                      <p:tavLst>
                                        <p:tav tm="0">
                                          <p:val>
                                            <p:strVal val="#ppt_y+#ppt_h*1.125000"/>
                                          </p:val>
                                        </p:tav>
                                        <p:tav tm="100000">
                                          <p:val>
                                            <p:strVal val="#ppt_y"/>
                                          </p:val>
                                        </p:tav>
                                      </p:tavLst>
                                    </p:anim>
                                    <p:animEffect transition="in" filter="wipe(up)">
                                      <p:cBhvr>
                                        <p:cTn id="36" dur="500"/>
                                        <p:tgtEl>
                                          <p:spTgt spid="9"/>
                                        </p:tgtEl>
                                      </p:cBhvr>
                                    </p:animEffect>
                                  </p:childTnLst>
                                </p:cTn>
                              </p:par>
                            </p:childTnLst>
                          </p:cTn>
                        </p:par>
                        <p:par>
                          <p:cTn id="37" fill="hold">
                            <p:stCondLst>
                              <p:cond delay="4250"/>
                            </p:stCondLst>
                            <p:childTnLst>
                              <p:par>
                                <p:cTn id="38" presetID="42" presetClass="entr" presetSubtype="0" fill="hold" nodeType="after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1000"/>
                                        <p:tgtEl>
                                          <p:spTgt spid="14"/>
                                        </p:tgtEl>
                                      </p:cBhvr>
                                    </p:animEffect>
                                    <p:anim calcmode="lin" valueType="num">
                                      <p:cBhvr>
                                        <p:cTn id="41" dur="1000" fill="hold"/>
                                        <p:tgtEl>
                                          <p:spTgt spid="14"/>
                                        </p:tgtEl>
                                        <p:attrNameLst>
                                          <p:attrName>ppt_x</p:attrName>
                                        </p:attrNameLst>
                                      </p:cBhvr>
                                      <p:tavLst>
                                        <p:tav tm="0">
                                          <p:val>
                                            <p:strVal val="#ppt_x"/>
                                          </p:val>
                                        </p:tav>
                                        <p:tav tm="100000">
                                          <p:val>
                                            <p:strVal val="#ppt_x"/>
                                          </p:val>
                                        </p:tav>
                                      </p:tavLst>
                                    </p:anim>
                                    <p:anim calcmode="lin" valueType="num">
                                      <p:cBhvr>
                                        <p:cTn id="42" dur="1000" fill="hold"/>
                                        <p:tgtEl>
                                          <p:spTgt spid="14"/>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12" presetClass="entr" presetSubtype="4"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additive="base">
                                        <p:cTn id="46" dur="500"/>
                                        <p:tgtEl>
                                          <p:spTgt spid="10"/>
                                        </p:tgtEl>
                                        <p:attrNameLst>
                                          <p:attrName>ppt_y</p:attrName>
                                        </p:attrNameLst>
                                      </p:cBhvr>
                                      <p:tavLst>
                                        <p:tav tm="0">
                                          <p:val>
                                            <p:strVal val="#ppt_y+#ppt_h*1.125000"/>
                                          </p:val>
                                        </p:tav>
                                        <p:tav tm="100000">
                                          <p:val>
                                            <p:strVal val="#ppt_y"/>
                                          </p:val>
                                        </p:tav>
                                      </p:tavLst>
                                    </p:anim>
                                    <p:animEffect transition="in" filter="wipe(up)">
                                      <p:cBhvr>
                                        <p:cTn id="47" dur="500"/>
                                        <p:tgtEl>
                                          <p:spTgt spid="10"/>
                                        </p:tgtEl>
                                      </p:cBhvr>
                                    </p:animEffect>
                                  </p:childTnLst>
                                </p:cTn>
                              </p:par>
                            </p:childTnLst>
                          </p:cTn>
                        </p:par>
                        <p:par>
                          <p:cTn id="48" fill="hold">
                            <p:stCondLst>
                              <p:cond delay="5750"/>
                            </p:stCondLst>
                            <p:childTnLst>
                              <p:par>
                                <p:cTn id="49" presetID="42" presetClass="entr" presetSubtype="0" fill="hold" nodeType="after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1000"/>
                                        <p:tgtEl>
                                          <p:spTgt spid="17"/>
                                        </p:tgtEl>
                                      </p:cBhvr>
                                    </p:animEffect>
                                    <p:anim calcmode="lin" valueType="num">
                                      <p:cBhvr>
                                        <p:cTn id="52" dur="1000" fill="hold"/>
                                        <p:tgtEl>
                                          <p:spTgt spid="17"/>
                                        </p:tgtEl>
                                        <p:attrNameLst>
                                          <p:attrName>ppt_x</p:attrName>
                                        </p:attrNameLst>
                                      </p:cBhvr>
                                      <p:tavLst>
                                        <p:tav tm="0">
                                          <p:val>
                                            <p:strVal val="#ppt_x"/>
                                          </p:val>
                                        </p:tav>
                                        <p:tav tm="100000">
                                          <p:val>
                                            <p:strVal val="#ppt_x"/>
                                          </p:val>
                                        </p:tav>
                                      </p:tavLst>
                                    </p:anim>
                                    <p:anim calcmode="lin" valueType="num">
                                      <p:cBhvr>
                                        <p:cTn id="53"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3"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a:solidFill>
            <a:srgbClr val="4C4F54"/>
          </a:solidFill>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rgbClr val="4C4F5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a:solidFill>
            <a:srgbClr val="4C4F54"/>
          </a:solidFill>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06</a:t>
              </a:r>
            </a:p>
            <a:p>
              <a:pPr algn="ctr"/>
              <a:r>
                <a:rPr lang="en-US" sz="800" b="1" dirty="0">
                  <a:solidFill>
                    <a:schemeClr val="bg1"/>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endParaRPr lang="en-US" sz="1500" dirty="0">
              <a:solidFill>
                <a:srgbClr val="4C4F54"/>
              </a:solidFill>
              <a:latin typeface="Bernard MT Condensed" panose="02050806060905020404" pitchFamily="18" charset="0"/>
            </a:endParaRP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solidFill>
            <a:srgbClr val="4C4F54"/>
          </a:soli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a:solidFill>
            <a:srgbClr val="4C4F54"/>
          </a:solidFill>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solidFill>
                  <a:srgbClr val="4C4F54"/>
                </a:solidFill>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F9D27"/>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189A80"/>
            </a:soli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p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solidFill>
                  <a:srgbClr val="4C4F54"/>
                </a:solidFill>
              </a:endParaRPr>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64267"/>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626262"/>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p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p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solidFill>
                  <a:srgbClr val="4C4F54"/>
                </a:solidFill>
              </a:endParaRPr>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34738D"/>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189A80"/>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EF9D27"/>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D34132"/>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par>
                                <p:cTn id="8" presetID="49" presetClass="entr" presetSubtype="0" decel="10000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 calcmode="lin" valueType="num">
                                      <p:cBhvr>
                                        <p:cTn id="10" dur="1500" fill="hold"/>
                                        <p:tgtEl>
                                          <p:spTgt spid="24"/>
                                        </p:tgtEl>
                                        <p:attrNameLst>
                                          <p:attrName>ppt_w</p:attrName>
                                        </p:attrNameLst>
                                      </p:cBhvr>
                                      <p:tavLst>
                                        <p:tav tm="0">
                                          <p:val>
                                            <p:fltVal val="0"/>
                                          </p:val>
                                        </p:tav>
                                        <p:tav tm="100000">
                                          <p:val>
                                            <p:strVal val="#ppt_w"/>
                                          </p:val>
                                        </p:tav>
                                      </p:tavLst>
                                    </p:anim>
                                    <p:anim calcmode="lin" valueType="num">
                                      <p:cBhvr>
                                        <p:cTn id="11" dur="1500" fill="hold"/>
                                        <p:tgtEl>
                                          <p:spTgt spid="24"/>
                                        </p:tgtEl>
                                        <p:attrNameLst>
                                          <p:attrName>ppt_h</p:attrName>
                                        </p:attrNameLst>
                                      </p:cBhvr>
                                      <p:tavLst>
                                        <p:tav tm="0">
                                          <p:val>
                                            <p:fltVal val="0"/>
                                          </p:val>
                                        </p:tav>
                                        <p:tav tm="100000">
                                          <p:val>
                                            <p:strVal val="#ppt_h"/>
                                          </p:val>
                                        </p:tav>
                                      </p:tavLst>
                                    </p:anim>
                                    <p:anim calcmode="lin" valueType="num">
                                      <p:cBhvr>
                                        <p:cTn id="12" dur="1500" fill="hold"/>
                                        <p:tgtEl>
                                          <p:spTgt spid="24"/>
                                        </p:tgtEl>
                                        <p:attrNameLst>
                                          <p:attrName>style.rotation</p:attrName>
                                        </p:attrNameLst>
                                      </p:cBhvr>
                                      <p:tavLst>
                                        <p:tav tm="0">
                                          <p:val>
                                            <p:fltVal val="360"/>
                                          </p:val>
                                        </p:tav>
                                        <p:tav tm="100000">
                                          <p:val>
                                            <p:fltVal val="0"/>
                                          </p:val>
                                        </p:tav>
                                      </p:tavLst>
                                    </p:anim>
                                    <p:animEffect transition="in" filter="fade">
                                      <p:cBhvr>
                                        <p:cTn id="13" dur="1500"/>
                                        <p:tgtEl>
                                          <p:spTgt spid="24"/>
                                        </p:tgtEl>
                                      </p:cBhvr>
                                    </p:animEffect>
                                  </p:childTnLst>
                                </p:cTn>
                              </p:par>
                              <p:par>
                                <p:cTn id="14" presetID="49" presetClass="entr" presetSubtype="0" decel="10000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1500" fill="hold"/>
                                        <p:tgtEl>
                                          <p:spTgt spid="31"/>
                                        </p:tgtEl>
                                        <p:attrNameLst>
                                          <p:attrName>ppt_w</p:attrName>
                                        </p:attrNameLst>
                                      </p:cBhvr>
                                      <p:tavLst>
                                        <p:tav tm="0">
                                          <p:val>
                                            <p:fltVal val="0"/>
                                          </p:val>
                                        </p:tav>
                                        <p:tav tm="100000">
                                          <p:val>
                                            <p:strVal val="#ppt_w"/>
                                          </p:val>
                                        </p:tav>
                                      </p:tavLst>
                                    </p:anim>
                                    <p:anim calcmode="lin" valueType="num">
                                      <p:cBhvr>
                                        <p:cTn id="17" dur="1500" fill="hold"/>
                                        <p:tgtEl>
                                          <p:spTgt spid="31"/>
                                        </p:tgtEl>
                                        <p:attrNameLst>
                                          <p:attrName>ppt_h</p:attrName>
                                        </p:attrNameLst>
                                      </p:cBhvr>
                                      <p:tavLst>
                                        <p:tav tm="0">
                                          <p:val>
                                            <p:fltVal val="0"/>
                                          </p:val>
                                        </p:tav>
                                        <p:tav tm="100000">
                                          <p:val>
                                            <p:strVal val="#ppt_h"/>
                                          </p:val>
                                        </p:tav>
                                      </p:tavLst>
                                    </p:anim>
                                    <p:anim calcmode="lin" valueType="num">
                                      <p:cBhvr>
                                        <p:cTn id="18" dur="1500" fill="hold"/>
                                        <p:tgtEl>
                                          <p:spTgt spid="31"/>
                                        </p:tgtEl>
                                        <p:attrNameLst>
                                          <p:attrName>style.rotation</p:attrName>
                                        </p:attrNameLst>
                                      </p:cBhvr>
                                      <p:tavLst>
                                        <p:tav tm="0">
                                          <p:val>
                                            <p:fltVal val="360"/>
                                          </p:val>
                                        </p:tav>
                                        <p:tav tm="100000">
                                          <p:val>
                                            <p:fltVal val="0"/>
                                          </p:val>
                                        </p:tav>
                                      </p:tavLst>
                                    </p:anim>
                                    <p:animEffect transition="in" filter="fade">
                                      <p:cBhvr>
                                        <p:cTn id="19" dur="1500"/>
                                        <p:tgtEl>
                                          <p:spTgt spid="31"/>
                                        </p:tgtEl>
                                      </p:cBhvr>
                                    </p:animEffect>
                                  </p:childTnLst>
                                </p:cTn>
                              </p:par>
                              <p:par>
                                <p:cTn id="20" presetID="49" presetClass="entr" presetSubtype="0" decel="100000" fill="hold" nodeType="withEffect">
                                  <p:stCondLst>
                                    <p:cond delay="0"/>
                                  </p:stCondLst>
                                  <p:childTnLst>
                                    <p:set>
                                      <p:cBhvr>
                                        <p:cTn id="21" dur="1" fill="hold">
                                          <p:stCondLst>
                                            <p:cond delay="0"/>
                                          </p:stCondLst>
                                        </p:cTn>
                                        <p:tgtEl>
                                          <p:spTgt spid="38"/>
                                        </p:tgtEl>
                                        <p:attrNameLst>
                                          <p:attrName>style.visibility</p:attrName>
                                        </p:attrNameLst>
                                      </p:cBhvr>
                                      <p:to>
                                        <p:strVal val="visible"/>
                                      </p:to>
                                    </p:set>
                                    <p:anim calcmode="lin" valueType="num">
                                      <p:cBhvr>
                                        <p:cTn id="22" dur="1500" fill="hold"/>
                                        <p:tgtEl>
                                          <p:spTgt spid="38"/>
                                        </p:tgtEl>
                                        <p:attrNameLst>
                                          <p:attrName>ppt_w</p:attrName>
                                        </p:attrNameLst>
                                      </p:cBhvr>
                                      <p:tavLst>
                                        <p:tav tm="0">
                                          <p:val>
                                            <p:fltVal val="0"/>
                                          </p:val>
                                        </p:tav>
                                        <p:tav tm="100000">
                                          <p:val>
                                            <p:strVal val="#ppt_w"/>
                                          </p:val>
                                        </p:tav>
                                      </p:tavLst>
                                    </p:anim>
                                    <p:anim calcmode="lin" valueType="num">
                                      <p:cBhvr>
                                        <p:cTn id="23" dur="1500" fill="hold"/>
                                        <p:tgtEl>
                                          <p:spTgt spid="38"/>
                                        </p:tgtEl>
                                        <p:attrNameLst>
                                          <p:attrName>ppt_h</p:attrName>
                                        </p:attrNameLst>
                                      </p:cBhvr>
                                      <p:tavLst>
                                        <p:tav tm="0">
                                          <p:val>
                                            <p:fltVal val="0"/>
                                          </p:val>
                                        </p:tav>
                                        <p:tav tm="100000">
                                          <p:val>
                                            <p:strVal val="#ppt_h"/>
                                          </p:val>
                                        </p:tav>
                                      </p:tavLst>
                                    </p:anim>
                                    <p:anim calcmode="lin" valueType="num">
                                      <p:cBhvr>
                                        <p:cTn id="24" dur="1500" fill="hold"/>
                                        <p:tgtEl>
                                          <p:spTgt spid="38"/>
                                        </p:tgtEl>
                                        <p:attrNameLst>
                                          <p:attrName>style.rotation</p:attrName>
                                        </p:attrNameLst>
                                      </p:cBhvr>
                                      <p:tavLst>
                                        <p:tav tm="0">
                                          <p:val>
                                            <p:fltVal val="360"/>
                                          </p:val>
                                        </p:tav>
                                        <p:tav tm="100000">
                                          <p:val>
                                            <p:fltVal val="0"/>
                                          </p:val>
                                        </p:tav>
                                      </p:tavLst>
                                    </p:anim>
                                    <p:animEffect transition="in" filter="fade">
                                      <p:cBhvr>
                                        <p:cTn id="25" dur="1500"/>
                                        <p:tgtEl>
                                          <p:spTgt spid="38"/>
                                        </p:tgtEl>
                                      </p:cBhvr>
                                    </p:animEffect>
                                  </p:childTnLst>
                                </p:cTn>
                              </p:par>
                              <p:par>
                                <p:cTn id="26" presetID="49" presetClass="entr" presetSubtype="0" decel="100000" fill="hold" nodeType="withEffect">
                                  <p:stCondLst>
                                    <p:cond delay="0"/>
                                  </p:stCondLst>
                                  <p:childTnLst>
                                    <p:set>
                                      <p:cBhvr>
                                        <p:cTn id="27" dur="1" fill="hold">
                                          <p:stCondLst>
                                            <p:cond delay="0"/>
                                          </p:stCondLst>
                                        </p:cTn>
                                        <p:tgtEl>
                                          <p:spTgt spid="45"/>
                                        </p:tgtEl>
                                        <p:attrNameLst>
                                          <p:attrName>style.visibility</p:attrName>
                                        </p:attrNameLst>
                                      </p:cBhvr>
                                      <p:to>
                                        <p:strVal val="visible"/>
                                      </p:to>
                                    </p:set>
                                    <p:anim calcmode="lin" valueType="num">
                                      <p:cBhvr>
                                        <p:cTn id="28" dur="1500" fill="hold"/>
                                        <p:tgtEl>
                                          <p:spTgt spid="45"/>
                                        </p:tgtEl>
                                        <p:attrNameLst>
                                          <p:attrName>ppt_w</p:attrName>
                                        </p:attrNameLst>
                                      </p:cBhvr>
                                      <p:tavLst>
                                        <p:tav tm="0">
                                          <p:val>
                                            <p:fltVal val="0"/>
                                          </p:val>
                                        </p:tav>
                                        <p:tav tm="100000">
                                          <p:val>
                                            <p:strVal val="#ppt_w"/>
                                          </p:val>
                                        </p:tav>
                                      </p:tavLst>
                                    </p:anim>
                                    <p:anim calcmode="lin" valueType="num">
                                      <p:cBhvr>
                                        <p:cTn id="29" dur="1500" fill="hold"/>
                                        <p:tgtEl>
                                          <p:spTgt spid="45"/>
                                        </p:tgtEl>
                                        <p:attrNameLst>
                                          <p:attrName>ppt_h</p:attrName>
                                        </p:attrNameLst>
                                      </p:cBhvr>
                                      <p:tavLst>
                                        <p:tav tm="0">
                                          <p:val>
                                            <p:fltVal val="0"/>
                                          </p:val>
                                        </p:tav>
                                        <p:tav tm="100000">
                                          <p:val>
                                            <p:strVal val="#ppt_h"/>
                                          </p:val>
                                        </p:tav>
                                      </p:tavLst>
                                    </p:anim>
                                    <p:anim calcmode="lin" valueType="num">
                                      <p:cBhvr>
                                        <p:cTn id="30" dur="1500" fill="hold"/>
                                        <p:tgtEl>
                                          <p:spTgt spid="45"/>
                                        </p:tgtEl>
                                        <p:attrNameLst>
                                          <p:attrName>style.rotation</p:attrName>
                                        </p:attrNameLst>
                                      </p:cBhvr>
                                      <p:tavLst>
                                        <p:tav tm="0">
                                          <p:val>
                                            <p:fltVal val="360"/>
                                          </p:val>
                                        </p:tav>
                                        <p:tav tm="100000">
                                          <p:val>
                                            <p:fltVal val="0"/>
                                          </p:val>
                                        </p:tav>
                                      </p:tavLst>
                                    </p:anim>
                                    <p:animEffect transition="in" filter="fade">
                                      <p:cBhvr>
                                        <p:cTn id="31" dur="1500"/>
                                        <p:tgtEl>
                                          <p:spTgt spid="45"/>
                                        </p:tgtEl>
                                      </p:cBhvr>
                                    </p:animEffect>
                                  </p:childTnLst>
                                </p:cTn>
                              </p:par>
                              <p:par>
                                <p:cTn id="32" presetID="49" presetClass="entr" presetSubtype="0" decel="100000" fill="hold" nodeType="with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p:cTn id="34" dur="3500" fill="hold"/>
                                        <p:tgtEl>
                                          <p:spTgt spid="27"/>
                                        </p:tgtEl>
                                        <p:attrNameLst>
                                          <p:attrName>ppt_w</p:attrName>
                                        </p:attrNameLst>
                                      </p:cBhvr>
                                      <p:tavLst>
                                        <p:tav tm="0">
                                          <p:val>
                                            <p:fltVal val="0"/>
                                          </p:val>
                                        </p:tav>
                                        <p:tav tm="100000">
                                          <p:val>
                                            <p:strVal val="#ppt_w"/>
                                          </p:val>
                                        </p:tav>
                                      </p:tavLst>
                                    </p:anim>
                                    <p:anim calcmode="lin" valueType="num">
                                      <p:cBhvr>
                                        <p:cTn id="35" dur="3500" fill="hold"/>
                                        <p:tgtEl>
                                          <p:spTgt spid="27"/>
                                        </p:tgtEl>
                                        <p:attrNameLst>
                                          <p:attrName>ppt_h</p:attrName>
                                        </p:attrNameLst>
                                      </p:cBhvr>
                                      <p:tavLst>
                                        <p:tav tm="0">
                                          <p:val>
                                            <p:fltVal val="0"/>
                                          </p:val>
                                        </p:tav>
                                        <p:tav tm="100000">
                                          <p:val>
                                            <p:strVal val="#ppt_h"/>
                                          </p:val>
                                        </p:tav>
                                      </p:tavLst>
                                    </p:anim>
                                    <p:anim calcmode="lin" valueType="num">
                                      <p:cBhvr>
                                        <p:cTn id="36" dur="3500" fill="hold"/>
                                        <p:tgtEl>
                                          <p:spTgt spid="27"/>
                                        </p:tgtEl>
                                        <p:attrNameLst>
                                          <p:attrName>style.rotation</p:attrName>
                                        </p:attrNameLst>
                                      </p:cBhvr>
                                      <p:tavLst>
                                        <p:tav tm="0">
                                          <p:val>
                                            <p:fltVal val="360"/>
                                          </p:val>
                                        </p:tav>
                                        <p:tav tm="100000">
                                          <p:val>
                                            <p:fltVal val="0"/>
                                          </p:val>
                                        </p:tav>
                                      </p:tavLst>
                                    </p:anim>
                                    <p:animEffect transition="in" filter="fade">
                                      <p:cBhvr>
                                        <p:cTn id="37" dur="3500"/>
                                        <p:tgtEl>
                                          <p:spTgt spid="27"/>
                                        </p:tgtEl>
                                      </p:cBhvr>
                                    </p:animEffect>
                                  </p:childTnLst>
                                </p:cTn>
                              </p:par>
                              <p:par>
                                <p:cTn id="38" presetID="49" presetClass="entr" presetSubtype="0" decel="100000" fill="hold"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3500" fill="hold"/>
                                        <p:tgtEl>
                                          <p:spTgt spid="32"/>
                                        </p:tgtEl>
                                        <p:attrNameLst>
                                          <p:attrName>ppt_w</p:attrName>
                                        </p:attrNameLst>
                                      </p:cBhvr>
                                      <p:tavLst>
                                        <p:tav tm="0">
                                          <p:val>
                                            <p:fltVal val="0"/>
                                          </p:val>
                                        </p:tav>
                                        <p:tav tm="100000">
                                          <p:val>
                                            <p:strVal val="#ppt_w"/>
                                          </p:val>
                                        </p:tav>
                                      </p:tavLst>
                                    </p:anim>
                                    <p:anim calcmode="lin" valueType="num">
                                      <p:cBhvr>
                                        <p:cTn id="41" dur="3500" fill="hold"/>
                                        <p:tgtEl>
                                          <p:spTgt spid="32"/>
                                        </p:tgtEl>
                                        <p:attrNameLst>
                                          <p:attrName>ppt_h</p:attrName>
                                        </p:attrNameLst>
                                      </p:cBhvr>
                                      <p:tavLst>
                                        <p:tav tm="0">
                                          <p:val>
                                            <p:fltVal val="0"/>
                                          </p:val>
                                        </p:tav>
                                        <p:tav tm="100000">
                                          <p:val>
                                            <p:strVal val="#ppt_h"/>
                                          </p:val>
                                        </p:tav>
                                      </p:tavLst>
                                    </p:anim>
                                    <p:anim calcmode="lin" valueType="num">
                                      <p:cBhvr>
                                        <p:cTn id="42" dur="3500" fill="hold"/>
                                        <p:tgtEl>
                                          <p:spTgt spid="32"/>
                                        </p:tgtEl>
                                        <p:attrNameLst>
                                          <p:attrName>style.rotation</p:attrName>
                                        </p:attrNameLst>
                                      </p:cBhvr>
                                      <p:tavLst>
                                        <p:tav tm="0">
                                          <p:val>
                                            <p:fltVal val="360"/>
                                          </p:val>
                                        </p:tav>
                                        <p:tav tm="100000">
                                          <p:val>
                                            <p:fltVal val="0"/>
                                          </p:val>
                                        </p:tav>
                                      </p:tavLst>
                                    </p:anim>
                                    <p:animEffect transition="in" filter="fade">
                                      <p:cBhvr>
                                        <p:cTn id="43" dur="3500"/>
                                        <p:tgtEl>
                                          <p:spTgt spid="32"/>
                                        </p:tgtEl>
                                      </p:cBhvr>
                                    </p:animEffect>
                                  </p:childTnLst>
                                </p:cTn>
                              </p:par>
                              <p:par>
                                <p:cTn id="44" presetID="49" presetClass="entr" presetSubtype="0" decel="100000" fill="hold" nodeType="with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3500" fill="hold"/>
                                        <p:tgtEl>
                                          <p:spTgt spid="39"/>
                                        </p:tgtEl>
                                        <p:attrNameLst>
                                          <p:attrName>ppt_w</p:attrName>
                                        </p:attrNameLst>
                                      </p:cBhvr>
                                      <p:tavLst>
                                        <p:tav tm="0">
                                          <p:val>
                                            <p:fltVal val="0"/>
                                          </p:val>
                                        </p:tav>
                                        <p:tav tm="100000">
                                          <p:val>
                                            <p:strVal val="#ppt_w"/>
                                          </p:val>
                                        </p:tav>
                                      </p:tavLst>
                                    </p:anim>
                                    <p:anim calcmode="lin" valueType="num">
                                      <p:cBhvr>
                                        <p:cTn id="47" dur="3500" fill="hold"/>
                                        <p:tgtEl>
                                          <p:spTgt spid="39"/>
                                        </p:tgtEl>
                                        <p:attrNameLst>
                                          <p:attrName>ppt_h</p:attrName>
                                        </p:attrNameLst>
                                      </p:cBhvr>
                                      <p:tavLst>
                                        <p:tav tm="0">
                                          <p:val>
                                            <p:fltVal val="0"/>
                                          </p:val>
                                        </p:tav>
                                        <p:tav tm="100000">
                                          <p:val>
                                            <p:strVal val="#ppt_h"/>
                                          </p:val>
                                        </p:tav>
                                      </p:tavLst>
                                    </p:anim>
                                    <p:anim calcmode="lin" valueType="num">
                                      <p:cBhvr>
                                        <p:cTn id="48" dur="3500" fill="hold"/>
                                        <p:tgtEl>
                                          <p:spTgt spid="39"/>
                                        </p:tgtEl>
                                        <p:attrNameLst>
                                          <p:attrName>style.rotation</p:attrName>
                                        </p:attrNameLst>
                                      </p:cBhvr>
                                      <p:tavLst>
                                        <p:tav tm="0">
                                          <p:val>
                                            <p:fltVal val="360"/>
                                          </p:val>
                                        </p:tav>
                                        <p:tav tm="100000">
                                          <p:val>
                                            <p:fltVal val="0"/>
                                          </p:val>
                                        </p:tav>
                                      </p:tavLst>
                                    </p:anim>
                                    <p:animEffect transition="in" filter="fade">
                                      <p:cBhvr>
                                        <p:cTn id="49" dur="3500"/>
                                        <p:tgtEl>
                                          <p:spTgt spid="39"/>
                                        </p:tgtEl>
                                      </p:cBhvr>
                                    </p:animEffect>
                                  </p:childTnLst>
                                </p:cTn>
                              </p:par>
                              <p:par>
                                <p:cTn id="50" presetID="49" presetClass="entr" presetSubtype="0" decel="100000" fill="hold" nodeType="withEffect">
                                  <p:stCondLst>
                                    <p:cond delay="0"/>
                                  </p:stCondLst>
                                  <p:childTnLst>
                                    <p:set>
                                      <p:cBhvr>
                                        <p:cTn id="51" dur="1" fill="hold">
                                          <p:stCondLst>
                                            <p:cond delay="0"/>
                                          </p:stCondLst>
                                        </p:cTn>
                                        <p:tgtEl>
                                          <p:spTgt spid="46"/>
                                        </p:tgtEl>
                                        <p:attrNameLst>
                                          <p:attrName>style.visibility</p:attrName>
                                        </p:attrNameLst>
                                      </p:cBhvr>
                                      <p:to>
                                        <p:strVal val="visible"/>
                                      </p:to>
                                    </p:set>
                                    <p:anim calcmode="lin" valueType="num">
                                      <p:cBhvr>
                                        <p:cTn id="52" dur="3500" fill="hold"/>
                                        <p:tgtEl>
                                          <p:spTgt spid="46"/>
                                        </p:tgtEl>
                                        <p:attrNameLst>
                                          <p:attrName>ppt_w</p:attrName>
                                        </p:attrNameLst>
                                      </p:cBhvr>
                                      <p:tavLst>
                                        <p:tav tm="0">
                                          <p:val>
                                            <p:fltVal val="0"/>
                                          </p:val>
                                        </p:tav>
                                        <p:tav tm="100000">
                                          <p:val>
                                            <p:strVal val="#ppt_w"/>
                                          </p:val>
                                        </p:tav>
                                      </p:tavLst>
                                    </p:anim>
                                    <p:anim calcmode="lin" valueType="num">
                                      <p:cBhvr>
                                        <p:cTn id="53" dur="3500" fill="hold"/>
                                        <p:tgtEl>
                                          <p:spTgt spid="46"/>
                                        </p:tgtEl>
                                        <p:attrNameLst>
                                          <p:attrName>ppt_h</p:attrName>
                                        </p:attrNameLst>
                                      </p:cBhvr>
                                      <p:tavLst>
                                        <p:tav tm="0">
                                          <p:val>
                                            <p:fltVal val="0"/>
                                          </p:val>
                                        </p:tav>
                                        <p:tav tm="100000">
                                          <p:val>
                                            <p:strVal val="#ppt_h"/>
                                          </p:val>
                                        </p:tav>
                                      </p:tavLst>
                                    </p:anim>
                                    <p:anim calcmode="lin" valueType="num">
                                      <p:cBhvr>
                                        <p:cTn id="54" dur="3500" fill="hold"/>
                                        <p:tgtEl>
                                          <p:spTgt spid="46"/>
                                        </p:tgtEl>
                                        <p:attrNameLst>
                                          <p:attrName>style.rotation</p:attrName>
                                        </p:attrNameLst>
                                      </p:cBhvr>
                                      <p:tavLst>
                                        <p:tav tm="0">
                                          <p:val>
                                            <p:fltVal val="360"/>
                                          </p:val>
                                        </p:tav>
                                        <p:tav tm="100000">
                                          <p:val>
                                            <p:fltVal val="0"/>
                                          </p:val>
                                        </p:tav>
                                      </p:tavLst>
                                    </p:anim>
                                    <p:animEffect transition="in" filter="fade">
                                      <p:cBhvr>
                                        <p:cTn id="55" dur="3500"/>
                                        <p:tgtEl>
                                          <p:spTgt spid="46"/>
                                        </p:tgtEl>
                                      </p:cBhvr>
                                    </p:animEffect>
                                  </p:childTnLst>
                                </p:cTn>
                              </p:par>
                            </p:childTnLst>
                          </p:cTn>
                        </p:par>
                        <p:par>
                          <p:cTn id="56" fill="hold">
                            <p:stCondLst>
                              <p:cond delay="3500"/>
                            </p:stCondLst>
                            <p:childTnLst>
                              <p:par>
                                <p:cTn id="57" presetID="2" presetClass="entr" presetSubtype="8" fill="hold" nodeType="afterEffect">
                                  <p:stCondLst>
                                    <p:cond delay="0"/>
                                  </p:stCondLst>
                                  <p:childTnLst>
                                    <p:set>
                                      <p:cBhvr>
                                        <p:cTn id="58" dur="1" fill="hold">
                                          <p:stCondLst>
                                            <p:cond delay="0"/>
                                          </p:stCondLst>
                                        </p:cTn>
                                        <p:tgtEl>
                                          <p:spTgt spid="12"/>
                                        </p:tgtEl>
                                        <p:attrNameLst>
                                          <p:attrName>style.visibility</p:attrName>
                                        </p:attrNameLst>
                                      </p:cBhvr>
                                      <p:to>
                                        <p:strVal val="visible"/>
                                      </p:to>
                                    </p:set>
                                    <p:anim calcmode="lin" valueType="num">
                                      <p:cBhvr additive="base">
                                        <p:cTn id="59" dur="500" fill="hold"/>
                                        <p:tgtEl>
                                          <p:spTgt spid="12"/>
                                        </p:tgtEl>
                                        <p:attrNameLst>
                                          <p:attrName>ppt_x</p:attrName>
                                        </p:attrNameLst>
                                      </p:cBhvr>
                                      <p:tavLst>
                                        <p:tav tm="0">
                                          <p:val>
                                            <p:strVal val="0-#ppt_w/2"/>
                                          </p:val>
                                        </p:tav>
                                        <p:tav tm="100000">
                                          <p:val>
                                            <p:strVal val="#ppt_x"/>
                                          </p:val>
                                        </p:tav>
                                      </p:tavLst>
                                    </p:anim>
                                    <p:anim calcmode="lin" valueType="num">
                                      <p:cBhvr additive="base">
                                        <p:cTn id="60" dur="500" fill="hold"/>
                                        <p:tgtEl>
                                          <p:spTgt spid="12"/>
                                        </p:tgtEl>
                                        <p:attrNameLst>
                                          <p:attrName>ppt_y</p:attrName>
                                        </p:attrNameLst>
                                      </p:cBhvr>
                                      <p:tavLst>
                                        <p:tav tm="0">
                                          <p:val>
                                            <p:strVal val="#ppt_y"/>
                                          </p:val>
                                        </p:tav>
                                        <p:tav tm="100000">
                                          <p:val>
                                            <p:strVal val="#ppt_y"/>
                                          </p:val>
                                        </p:tav>
                                      </p:tavLst>
                                    </p:anim>
                                  </p:childTnLst>
                                </p:cTn>
                              </p:par>
                            </p:childTnLst>
                          </p:cTn>
                        </p:par>
                        <p:par>
                          <p:cTn id="61" fill="hold">
                            <p:stCondLst>
                              <p:cond delay="4000"/>
                            </p:stCondLst>
                            <p:childTnLst>
                              <p:par>
                                <p:cTn id="62" presetID="42" presetClass="entr" presetSubtype="0" fill="hold" grpId="0" nodeType="afterEffect">
                                  <p:stCondLst>
                                    <p:cond delay="0"/>
                                  </p:stCondLst>
                                  <p:childTnLst>
                                    <p:set>
                                      <p:cBhvr>
                                        <p:cTn id="63" dur="1" fill="hold">
                                          <p:stCondLst>
                                            <p:cond delay="0"/>
                                          </p:stCondLst>
                                        </p:cTn>
                                        <p:tgtEl>
                                          <p:spTgt spid="67">
                                            <p:txEl>
                                              <p:pRg st="0" end="0"/>
                                            </p:txEl>
                                          </p:spTgt>
                                        </p:tgtEl>
                                        <p:attrNameLst>
                                          <p:attrName>style.visibility</p:attrName>
                                        </p:attrNameLst>
                                      </p:cBhvr>
                                      <p:to>
                                        <p:strVal val="visible"/>
                                      </p:to>
                                    </p:set>
                                    <p:animEffect transition="in" filter="fade">
                                      <p:cBhvr>
                                        <p:cTn id="64" dur="1000"/>
                                        <p:tgtEl>
                                          <p:spTgt spid="67">
                                            <p:txEl>
                                              <p:pRg st="0" end="0"/>
                                            </p:txEl>
                                          </p:spTgt>
                                        </p:tgtEl>
                                      </p:cBhvr>
                                    </p:animEffect>
                                    <p:anim calcmode="lin" valueType="num">
                                      <p:cBhvr>
                                        <p:cTn id="65"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6"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7" fill="hold">
                            <p:stCondLst>
                              <p:cond delay="5000"/>
                            </p:stCondLst>
                            <p:childTnLst>
                              <p:par>
                                <p:cTn id="68" presetID="42" presetClass="entr" presetSubtype="0" fill="hold" grpId="0" nodeType="afterEffect">
                                  <p:stCondLst>
                                    <p:cond delay="0"/>
                                  </p:stCondLst>
                                  <p:childTnLst>
                                    <p:set>
                                      <p:cBhvr>
                                        <p:cTn id="69" dur="1" fill="hold">
                                          <p:stCondLst>
                                            <p:cond delay="0"/>
                                          </p:stCondLst>
                                        </p:cTn>
                                        <p:tgtEl>
                                          <p:spTgt spid="67">
                                            <p:txEl>
                                              <p:pRg st="2" end="2"/>
                                            </p:txEl>
                                          </p:spTgt>
                                        </p:tgtEl>
                                        <p:attrNameLst>
                                          <p:attrName>style.visibility</p:attrName>
                                        </p:attrNameLst>
                                      </p:cBhvr>
                                      <p:to>
                                        <p:strVal val="visible"/>
                                      </p:to>
                                    </p:set>
                                    <p:animEffect transition="in" filter="fade">
                                      <p:cBhvr>
                                        <p:cTn id="70" dur="1000"/>
                                        <p:tgtEl>
                                          <p:spTgt spid="67">
                                            <p:txEl>
                                              <p:pRg st="2" end="2"/>
                                            </p:txEl>
                                          </p:spTgt>
                                        </p:tgtEl>
                                      </p:cBhvr>
                                    </p:animEffect>
                                    <p:anim calcmode="lin" valueType="num">
                                      <p:cBhvr>
                                        <p:cTn id="71"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6000"/>
                            </p:stCondLst>
                            <p:childTnLst>
                              <p:par>
                                <p:cTn id="74" presetID="42" presetClass="entr" presetSubtype="0" fill="hold" grpId="0" nodeType="afterEffect">
                                  <p:stCondLst>
                                    <p:cond delay="0"/>
                                  </p:stCondLst>
                                  <p:childTnLst>
                                    <p:set>
                                      <p:cBhvr>
                                        <p:cTn id="75" dur="1" fill="hold">
                                          <p:stCondLst>
                                            <p:cond delay="0"/>
                                          </p:stCondLst>
                                        </p:cTn>
                                        <p:tgtEl>
                                          <p:spTgt spid="67">
                                            <p:txEl>
                                              <p:pRg st="4" end="4"/>
                                            </p:txEl>
                                          </p:spTgt>
                                        </p:tgtEl>
                                        <p:attrNameLst>
                                          <p:attrName>style.visibility</p:attrName>
                                        </p:attrNameLst>
                                      </p:cBhvr>
                                      <p:to>
                                        <p:strVal val="visible"/>
                                      </p:to>
                                    </p:set>
                                    <p:animEffect transition="in" filter="fade">
                                      <p:cBhvr>
                                        <p:cTn id="76" dur="1000"/>
                                        <p:tgtEl>
                                          <p:spTgt spid="67">
                                            <p:txEl>
                                              <p:pRg st="4" end="4"/>
                                            </p:txEl>
                                          </p:spTgt>
                                        </p:tgtEl>
                                      </p:cBhvr>
                                    </p:animEffect>
                                    <p:anim calcmode="lin" valueType="num">
                                      <p:cBhvr>
                                        <p:cTn id="77"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8"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79" fill="hold">
                            <p:stCondLst>
                              <p:cond delay="7000"/>
                            </p:stCondLst>
                            <p:childTnLst>
                              <p:par>
                                <p:cTn id="80" presetID="42" presetClass="entr" presetSubtype="0" fill="hold" grpId="0" nodeType="afterEffect">
                                  <p:stCondLst>
                                    <p:cond delay="0"/>
                                  </p:stCondLst>
                                  <p:childTnLst>
                                    <p:set>
                                      <p:cBhvr>
                                        <p:cTn id="81" dur="1" fill="hold">
                                          <p:stCondLst>
                                            <p:cond delay="0"/>
                                          </p:stCondLst>
                                        </p:cTn>
                                        <p:tgtEl>
                                          <p:spTgt spid="67">
                                            <p:txEl>
                                              <p:pRg st="5" end="5"/>
                                            </p:txEl>
                                          </p:spTgt>
                                        </p:tgtEl>
                                        <p:attrNameLst>
                                          <p:attrName>style.visibility</p:attrName>
                                        </p:attrNameLst>
                                      </p:cBhvr>
                                      <p:to>
                                        <p:strVal val="visible"/>
                                      </p:to>
                                    </p:set>
                                    <p:animEffect transition="in" filter="fade">
                                      <p:cBhvr>
                                        <p:cTn id="82" dur="1000"/>
                                        <p:tgtEl>
                                          <p:spTgt spid="67">
                                            <p:txEl>
                                              <p:pRg st="5" end="5"/>
                                            </p:txEl>
                                          </p:spTgt>
                                        </p:tgtEl>
                                      </p:cBhvr>
                                    </p:animEffect>
                                    <p:anim calcmode="lin" valueType="num">
                                      <p:cBhvr>
                                        <p:cTn id="83"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4"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5" fill="hold">
                            <p:stCondLst>
                              <p:cond delay="8000"/>
                            </p:stCondLst>
                            <p:childTnLst>
                              <p:par>
                                <p:cTn id="86" presetID="2" presetClass="entr" presetSubtype="8" fill="hold" nodeType="afterEffect">
                                  <p:stCondLst>
                                    <p:cond delay="0"/>
                                  </p:stCondLst>
                                  <p:childTnLst>
                                    <p:set>
                                      <p:cBhvr>
                                        <p:cTn id="87" dur="1" fill="hold">
                                          <p:stCondLst>
                                            <p:cond delay="0"/>
                                          </p:stCondLst>
                                        </p:cTn>
                                        <p:tgtEl>
                                          <p:spTgt spid="54"/>
                                        </p:tgtEl>
                                        <p:attrNameLst>
                                          <p:attrName>style.visibility</p:attrName>
                                        </p:attrNameLst>
                                      </p:cBhvr>
                                      <p:to>
                                        <p:strVal val="visible"/>
                                      </p:to>
                                    </p:set>
                                    <p:anim calcmode="lin" valueType="num">
                                      <p:cBhvr additive="base">
                                        <p:cTn id="88" dur="500" fill="hold"/>
                                        <p:tgtEl>
                                          <p:spTgt spid="54"/>
                                        </p:tgtEl>
                                        <p:attrNameLst>
                                          <p:attrName>ppt_x</p:attrName>
                                        </p:attrNameLst>
                                      </p:cBhvr>
                                      <p:tavLst>
                                        <p:tav tm="0">
                                          <p:val>
                                            <p:strVal val="0-#ppt_w/2"/>
                                          </p:val>
                                        </p:tav>
                                        <p:tav tm="100000">
                                          <p:val>
                                            <p:strVal val="#ppt_x"/>
                                          </p:val>
                                        </p:tav>
                                      </p:tavLst>
                                    </p:anim>
                                    <p:anim calcmode="lin" valueType="num">
                                      <p:cBhvr additive="base">
                                        <p:cTn id="89" dur="500" fill="hold"/>
                                        <p:tgtEl>
                                          <p:spTgt spid="54"/>
                                        </p:tgtEl>
                                        <p:attrNameLst>
                                          <p:attrName>ppt_y</p:attrName>
                                        </p:attrNameLst>
                                      </p:cBhvr>
                                      <p:tavLst>
                                        <p:tav tm="0">
                                          <p:val>
                                            <p:strVal val="#ppt_y"/>
                                          </p:val>
                                        </p:tav>
                                        <p:tav tm="100000">
                                          <p:val>
                                            <p:strVal val="#ppt_y"/>
                                          </p:val>
                                        </p:tav>
                                      </p:tavLst>
                                    </p:anim>
                                  </p:childTnLst>
                                </p:cTn>
                              </p:par>
                              <p:par>
                                <p:cTn id="90" presetID="2" presetClass="entr" presetSubtype="8" fill="hold" nodeType="withEffect">
                                  <p:stCondLst>
                                    <p:cond delay="0"/>
                                  </p:stCondLst>
                                  <p:childTnLst>
                                    <p:set>
                                      <p:cBhvr>
                                        <p:cTn id="91" dur="1" fill="hold">
                                          <p:stCondLst>
                                            <p:cond delay="0"/>
                                          </p:stCondLst>
                                        </p:cTn>
                                        <p:tgtEl>
                                          <p:spTgt spid="17"/>
                                        </p:tgtEl>
                                        <p:attrNameLst>
                                          <p:attrName>style.visibility</p:attrName>
                                        </p:attrNameLst>
                                      </p:cBhvr>
                                      <p:to>
                                        <p:strVal val="visible"/>
                                      </p:to>
                                    </p:set>
                                    <p:anim calcmode="lin" valueType="num">
                                      <p:cBhvr additive="base">
                                        <p:cTn id="92" dur="500" fill="hold"/>
                                        <p:tgtEl>
                                          <p:spTgt spid="17"/>
                                        </p:tgtEl>
                                        <p:attrNameLst>
                                          <p:attrName>ppt_x</p:attrName>
                                        </p:attrNameLst>
                                      </p:cBhvr>
                                      <p:tavLst>
                                        <p:tav tm="0">
                                          <p:val>
                                            <p:strVal val="0-#ppt_w/2"/>
                                          </p:val>
                                        </p:tav>
                                        <p:tav tm="100000">
                                          <p:val>
                                            <p:strVal val="#ppt_x"/>
                                          </p:val>
                                        </p:tav>
                                      </p:tavLst>
                                    </p:anim>
                                    <p:anim calcmode="lin" valueType="num">
                                      <p:cBhvr additive="base">
                                        <p:cTn id="93" dur="500" fill="hold"/>
                                        <p:tgtEl>
                                          <p:spTgt spid="17"/>
                                        </p:tgtEl>
                                        <p:attrNameLst>
                                          <p:attrName>ppt_y</p:attrName>
                                        </p:attrNameLst>
                                      </p:cBhvr>
                                      <p:tavLst>
                                        <p:tav tm="0">
                                          <p:val>
                                            <p:strVal val="#ppt_y"/>
                                          </p:val>
                                        </p:tav>
                                        <p:tav tm="100000">
                                          <p:val>
                                            <p:strVal val="#ppt_y"/>
                                          </p:val>
                                        </p:tav>
                                      </p:tavLst>
                                    </p:anim>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69">
                                            <p:txEl>
                                              <p:pRg st="0" end="0"/>
                                            </p:txEl>
                                          </p:spTgt>
                                        </p:tgtEl>
                                        <p:attrNameLst>
                                          <p:attrName>style.visibility</p:attrName>
                                        </p:attrNameLst>
                                      </p:cBhvr>
                                      <p:to>
                                        <p:strVal val="visible"/>
                                      </p:to>
                                    </p:set>
                                    <p:animEffect transition="in" filter="fade">
                                      <p:cBhvr>
                                        <p:cTn id="97" dur="1000"/>
                                        <p:tgtEl>
                                          <p:spTgt spid="69">
                                            <p:txEl>
                                              <p:pRg st="0" end="0"/>
                                            </p:txEl>
                                          </p:spTgt>
                                        </p:tgtEl>
                                      </p:cBhvr>
                                    </p:animEffect>
                                    <p:anim calcmode="lin" valueType="num">
                                      <p:cBhvr>
                                        <p:cTn id="98"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500"/>
                            </p:stCondLst>
                            <p:childTnLst>
                              <p:par>
                                <p:cTn id="101" presetID="42" presetClass="entr" presetSubtype="0" fill="hold" grpId="0" nodeType="afterEffect">
                                  <p:stCondLst>
                                    <p:cond delay="0"/>
                                  </p:stCondLst>
                                  <p:childTnLst>
                                    <p:set>
                                      <p:cBhvr>
                                        <p:cTn id="102" dur="1" fill="hold">
                                          <p:stCondLst>
                                            <p:cond delay="0"/>
                                          </p:stCondLst>
                                        </p:cTn>
                                        <p:tgtEl>
                                          <p:spTgt spid="69">
                                            <p:txEl>
                                              <p:pRg st="2" end="2"/>
                                            </p:txEl>
                                          </p:spTgt>
                                        </p:tgtEl>
                                        <p:attrNameLst>
                                          <p:attrName>style.visibility</p:attrName>
                                        </p:attrNameLst>
                                      </p:cBhvr>
                                      <p:to>
                                        <p:strVal val="visible"/>
                                      </p:to>
                                    </p:set>
                                    <p:animEffect transition="in" filter="fade">
                                      <p:cBhvr>
                                        <p:cTn id="103" dur="1000"/>
                                        <p:tgtEl>
                                          <p:spTgt spid="69">
                                            <p:txEl>
                                              <p:pRg st="2" end="2"/>
                                            </p:txEl>
                                          </p:spTgt>
                                        </p:tgtEl>
                                      </p:cBhvr>
                                    </p:animEffect>
                                    <p:anim calcmode="lin" valueType="num">
                                      <p:cBhvr>
                                        <p:cTn id="104"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5"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500"/>
                            </p:stCondLst>
                            <p:childTnLst>
                              <p:par>
                                <p:cTn id="107" presetID="42" presetClass="entr" presetSubtype="0" fill="hold" grpId="0" nodeType="afterEffect">
                                  <p:stCondLst>
                                    <p:cond delay="0"/>
                                  </p:stCondLst>
                                  <p:childTnLst>
                                    <p:set>
                                      <p:cBhvr>
                                        <p:cTn id="108" dur="1" fill="hold">
                                          <p:stCondLst>
                                            <p:cond delay="0"/>
                                          </p:stCondLst>
                                        </p:cTn>
                                        <p:tgtEl>
                                          <p:spTgt spid="69">
                                            <p:txEl>
                                              <p:pRg st="4" end="4"/>
                                            </p:txEl>
                                          </p:spTgt>
                                        </p:tgtEl>
                                        <p:attrNameLst>
                                          <p:attrName>style.visibility</p:attrName>
                                        </p:attrNameLst>
                                      </p:cBhvr>
                                      <p:to>
                                        <p:strVal val="visible"/>
                                      </p:to>
                                    </p:set>
                                    <p:animEffect transition="in" filter="fade">
                                      <p:cBhvr>
                                        <p:cTn id="109" dur="1000"/>
                                        <p:tgtEl>
                                          <p:spTgt spid="69">
                                            <p:txEl>
                                              <p:pRg st="4" end="4"/>
                                            </p:txEl>
                                          </p:spTgt>
                                        </p:tgtEl>
                                      </p:cBhvr>
                                    </p:animEffect>
                                    <p:anim calcmode="lin" valueType="num">
                                      <p:cBhvr>
                                        <p:cTn id="110"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1"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2" fill="hold">
                            <p:stCondLst>
                              <p:cond delay="11500"/>
                            </p:stCondLst>
                            <p:childTnLst>
                              <p:par>
                                <p:cTn id="113" presetID="42" presetClass="entr" presetSubtype="0" fill="hold" grpId="0" nodeType="afterEffect">
                                  <p:stCondLst>
                                    <p:cond delay="0"/>
                                  </p:stCondLst>
                                  <p:childTnLst>
                                    <p:set>
                                      <p:cBhvr>
                                        <p:cTn id="114" dur="1" fill="hold">
                                          <p:stCondLst>
                                            <p:cond delay="0"/>
                                          </p:stCondLst>
                                        </p:cTn>
                                        <p:tgtEl>
                                          <p:spTgt spid="69">
                                            <p:txEl>
                                              <p:pRg st="5" end="5"/>
                                            </p:txEl>
                                          </p:spTgt>
                                        </p:tgtEl>
                                        <p:attrNameLst>
                                          <p:attrName>style.visibility</p:attrName>
                                        </p:attrNameLst>
                                      </p:cBhvr>
                                      <p:to>
                                        <p:strVal val="visible"/>
                                      </p:to>
                                    </p:set>
                                    <p:animEffect transition="in" filter="fade">
                                      <p:cBhvr>
                                        <p:cTn id="115" dur="1000"/>
                                        <p:tgtEl>
                                          <p:spTgt spid="69">
                                            <p:txEl>
                                              <p:pRg st="5" end="5"/>
                                            </p:txEl>
                                          </p:spTgt>
                                        </p:tgtEl>
                                      </p:cBhvr>
                                    </p:animEffect>
                                    <p:anim calcmode="lin" valueType="num">
                                      <p:cBhvr>
                                        <p:cTn id="116"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7"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500"/>
                            </p:stCondLst>
                            <p:childTnLst>
                              <p:par>
                                <p:cTn id="119" presetID="2" presetClass="entr" presetSubtype="8" fill="hold" nodeType="afterEffect">
                                  <p:stCondLst>
                                    <p:cond delay="0"/>
                                  </p:stCondLst>
                                  <p:childTnLst>
                                    <p:set>
                                      <p:cBhvr>
                                        <p:cTn id="120" dur="1" fill="hold">
                                          <p:stCondLst>
                                            <p:cond delay="0"/>
                                          </p:stCondLst>
                                        </p:cTn>
                                        <p:tgtEl>
                                          <p:spTgt spid="56"/>
                                        </p:tgtEl>
                                        <p:attrNameLst>
                                          <p:attrName>style.visibility</p:attrName>
                                        </p:attrNameLst>
                                      </p:cBhvr>
                                      <p:to>
                                        <p:strVal val="visible"/>
                                      </p:to>
                                    </p:set>
                                    <p:anim calcmode="lin" valueType="num">
                                      <p:cBhvr additive="base">
                                        <p:cTn id="121" dur="500" fill="hold"/>
                                        <p:tgtEl>
                                          <p:spTgt spid="56"/>
                                        </p:tgtEl>
                                        <p:attrNameLst>
                                          <p:attrName>ppt_x</p:attrName>
                                        </p:attrNameLst>
                                      </p:cBhvr>
                                      <p:tavLst>
                                        <p:tav tm="0">
                                          <p:val>
                                            <p:strVal val="0-#ppt_w/2"/>
                                          </p:val>
                                        </p:tav>
                                        <p:tav tm="100000">
                                          <p:val>
                                            <p:strVal val="#ppt_x"/>
                                          </p:val>
                                        </p:tav>
                                      </p:tavLst>
                                    </p:anim>
                                    <p:anim calcmode="lin" valueType="num">
                                      <p:cBhvr additive="base">
                                        <p:cTn id="122" dur="500" fill="hold"/>
                                        <p:tgtEl>
                                          <p:spTgt spid="56"/>
                                        </p:tgtEl>
                                        <p:attrNameLst>
                                          <p:attrName>ppt_y</p:attrName>
                                        </p:attrNameLst>
                                      </p:cBhvr>
                                      <p:tavLst>
                                        <p:tav tm="0">
                                          <p:val>
                                            <p:strVal val="#ppt_y"/>
                                          </p:val>
                                        </p:tav>
                                        <p:tav tm="100000">
                                          <p:val>
                                            <p:strVal val="#ppt_y"/>
                                          </p:val>
                                        </p:tav>
                                      </p:tavLst>
                                    </p:anim>
                                  </p:childTnLst>
                                </p:cTn>
                              </p:par>
                              <p:par>
                                <p:cTn id="123" presetID="2" presetClass="entr" presetSubtype="8" fill="hold" nodeType="withEffect">
                                  <p:stCondLst>
                                    <p:cond delay="0"/>
                                  </p:stCondLst>
                                  <p:childTnLst>
                                    <p:set>
                                      <p:cBhvr>
                                        <p:cTn id="124" dur="1" fill="hold">
                                          <p:stCondLst>
                                            <p:cond delay="0"/>
                                          </p:stCondLst>
                                        </p:cTn>
                                        <p:tgtEl>
                                          <p:spTgt spid="64"/>
                                        </p:tgtEl>
                                        <p:attrNameLst>
                                          <p:attrName>style.visibility</p:attrName>
                                        </p:attrNameLst>
                                      </p:cBhvr>
                                      <p:to>
                                        <p:strVal val="visible"/>
                                      </p:to>
                                    </p:set>
                                    <p:anim calcmode="lin" valueType="num">
                                      <p:cBhvr additive="base">
                                        <p:cTn id="125" dur="500" fill="hold"/>
                                        <p:tgtEl>
                                          <p:spTgt spid="64"/>
                                        </p:tgtEl>
                                        <p:attrNameLst>
                                          <p:attrName>ppt_x</p:attrName>
                                        </p:attrNameLst>
                                      </p:cBhvr>
                                      <p:tavLst>
                                        <p:tav tm="0">
                                          <p:val>
                                            <p:strVal val="0-#ppt_w/2"/>
                                          </p:val>
                                        </p:tav>
                                        <p:tav tm="100000">
                                          <p:val>
                                            <p:strVal val="#ppt_x"/>
                                          </p:val>
                                        </p:tav>
                                      </p:tavLst>
                                    </p:anim>
                                    <p:anim calcmode="lin" valueType="num">
                                      <p:cBhvr additive="base">
                                        <p:cTn id="126" dur="500" fill="hold"/>
                                        <p:tgtEl>
                                          <p:spTgt spid="64"/>
                                        </p:tgtEl>
                                        <p:attrNameLst>
                                          <p:attrName>ppt_y</p:attrName>
                                        </p:attrNameLst>
                                      </p:cBhvr>
                                      <p:tavLst>
                                        <p:tav tm="0">
                                          <p:val>
                                            <p:strVal val="#ppt_y"/>
                                          </p:val>
                                        </p:tav>
                                        <p:tav tm="100000">
                                          <p:val>
                                            <p:strVal val="#ppt_y"/>
                                          </p:val>
                                        </p:tav>
                                      </p:tavLst>
                                    </p:anim>
                                  </p:childTnLst>
                                </p:cTn>
                              </p:par>
                            </p:childTnLst>
                          </p:cTn>
                        </p:par>
                        <p:par>
                          <p:cTn id="127" fill="hold">
                            <p:stCondLst>
                              <p:cond delay="13000"/>
                            </p:stCondLst>
                            <p:childTnLst>
                              <p:par>
                                <p:cTn id="128" presetID="42" presetClass="entr" presetSubtype="0" fill="hold" grpId="0" nodeType="afterEffect">
                                  <p:stCondLst>
                                    <p:cond delay="0"/>
                                  </p:stCondLst>
                                  <p:childTnLst>
                                    <p:set>
                                      <p:cBhvr>
                                        <p:cTn id="129" dur="1" fill="hold">
                                          <p:stCondLst>
                                            <p:cond delay="0"/>
                                          </p:stCondLst>
                                        </p:cTn>
                                        <p:tgtEl>
                                          <p:spTgt spid="70">
                                            <p:txEl>
                                              <p:pRg st="0" end="0"/>
                                            </p:txEl>
                                          </p:spTgt>
                                        </p:tgtEl>
                                        <p:attrNameLst>
                                          <p:attrName>style.visibility</p:attrName>
                                        </p:attrNameLst>
                                      </p:cBhvr>
                                      <p:to>
                                        <p:strVal val="visible"/>
                                      </p:to>
                                    </p:set>
                                    <p:animEffect transition="in" filter="fade">
                                      <p:cBhvr>
                                        <p:cTn id="130" dur="1000"/>
                                        <p:tgtEl>
                                          <p:spTgt spid="70">
                                            <p:txEl>
                                              <p:pRg st="0" end="0"/>
                                            </p:txEl>
                                          </p:spTgt>
                                        </p:tgtEl>
                                      </p:cBhvr>
                                    </p:animEffect>
                                    <p:anim calcmode="lin" valueType="num">
                                      <p:cBhvr>
                                        <p:cTn id="131"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4000"/>
                            </p:stCondLst>
                            <p:childTnLst>
                              <p:par>
                                <p:cTn id="134" presetID="42" presetClass="entr" presetSubtype="0" fill="hold" grpId="0" nodeType="afterEffect">
                                  <p:stCondLst>
                                    <p:cond delay="0"/>
                                  </p:stCondLst>
                                  <p:childTnLst>
                                    <p:set>
                                      <p:cBhvr>
                                        <p:cTn id="135" dur="1" fill="hold">
                                          <p:stCondLst>
                                            <p:cond delay="0"/>
                                          </p:stCondLst>
                                        </p:cTn>
                                        <p:tgtEl>
                                          <p:spTgt spid="70">
                                            <p:txEl>
                                              <p:pRg st="2" end="2"/>
                                            </p:txEl>
                                          </p:spTgt>
                                        </p:tgtEl>
                                        <p:attrNameLst>
                                          <p:attrName>style.visibility</p:attrName>
                                        </p:attrNameLst>
                                      </p:cBhvr>
                                      <p:to>
                                        <p:strVal val="visible"/>
                                      </p:to>
                                    </p:set>
                                    <p:animEffect transition="in" filter="fade">
                                      <p:cBhvr>
                                        <p:cTn id="136" dur="1000"/>
                                        <p:tgtEl>
                                          <p:spTgt spid="70">
                                            <p:txEl>
                                              <p:pRg st="2" end="2"/>
                                            </p:txEl>
                                          </p:spTgt>
                                        </p:tgtEl>
                                      </p:cBhvr>
                                    </p:animEffect>
                                    <p:anim calcmode="lin" valueType="num">
                                      <p:cBhvr>
                                        <p:cTn id="137"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8"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5000"/>
                            </p:stCondLst>
                            <p:childTnLst>
                              <p:par>
                                <p:cTn id="140" presetID="42" presetClass="entr" presetSubtype="0" fill="hold" grpId="0" nodeType="afterEffect">
                                  <p:stCondLst>
                                    <p:cond delay="0"/>
                                  </p:stCondLst>
                                  <p:childTnLst>
                                    <p:set>
                                      <p:cBhvr>
                                        <p:cTn id="141" dur="1" fill="hold">
                                          <p:stCondLst>
                                            <p:cond delay="0"/>
                                          </p:stCondLst>
                                        </p:cTn>
                                        <p:tgtEl>
                                          <p:spTgt spid="70">
                                            <p:txEl>
                                              <p:pRg st="4" end="4"/>
                                            </p:txEl>
                                          </p:spTgt>
                                        </p:tgtEl>
                                        <p:attrNameLst>
                                          <p:attrName>style.visibility</p:attrName>
                                        </p:attrNameLst>
                                      </p:cBhvr>
                                      <p:to>
                                        <p:strVal val="visible"/>
                                      </p:to>
                                    </p:set>
                                    <p:animEffect transition="in" filter="fade">
                                      <p:cBhvr>
                                        <p:cTn id="142" dur="1000"/>
                                        <p:tgtEl>
                                          <p:spTgt spid="70">
                                            <p:txEl>
                                              <p:pRg st="4" end="4"/>
                                            </p:txEl>
                                          </p:spTgt>
                                        </p:tgtEl>
                                      </p:cBhvr>
                                    </p:animEffect>
                                    <p:anim calcmode="lin" valueType="num">
                                      <p:cBhvr>
                                        <p:cTn id="143"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4"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6000"/>
                            </p:stCondLst>
                            <p:childTnLst>
                              <p:par>
                                <p:cTn id="146" presetID="42" presetClass="entr" presetSubtype="0" fill="hold" grpId="0" nodeType="afterEffect">
                                  <p:stCondLst>
                                    <p:cond delay="0"/>
                                  </p:stCondLst>
                                  <p:childTnLst>
                                    <p:set>
                                      <p:cBhvr>
                                        <p:cTn id="147" dur="1" fill="hold">
                                          <p:stCondLst>
                                            <p:cond delay="0"/>
                                          </p:stCondLst>
                                        </p:cTn>
                                        <p:tgtEl>
                                          <p:spTgt spid="70">
                                            <p:txEl>
                                              <p:pRg st="5" end="5"/>
                                            </p:txEl>
                                          </p:spTgt>
                                        </p:tgtEl>
                                        <p:attrNameLst>
                                          <p:attrName>style.visibility</p:attrName>
                                        </p:attrNameLst>
                                      </p:cBhvr>
                                      <p:to>
                                        <p:strVal val="visible"/>
                                      </p:to>
                                    </p:set>
                                    <p:animEffect transition="in" filter="fade">
                                      <p:cBhvr>
                                        <p:cTn id="148" dur="1000"/>
                                        <p:tgtEl>
                                          <p:spTgt spid="70">
                                            <p:txEl>
                                              <p:pRg st="5" end="5"/>
                                            </p:txEl>
                                          </p:spTgt>
                                        </p:tgtEl>
                                      </p:cBhvr>
                                    </p:animEffect>
                                    <p:anim calcmode="lin" valueType="num">
                                      <p:cBhvr>
                                        <p:cTn id="149"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0"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1" fill="hold">
                            <p:stCondLst>
                              <p:cond delay="17000"/>
                            </p:stCondLst>
                            <p:childTnLst>
                              <p:par>
                                <p:cTn id="152" presetID="2" presetClass="entr" presetSubtype="8" fill="hold" nodeType="afterEffect">
                                  <p:stCondLst>
                                    <p:cond delay="0"/>
                                  </p:stCondLst>
                                  <p:childTnLst>
                                    <p:set>
                                      <p:cBhvr>
                                        <p:cTn id="153" dur="1" fill="hold">
                                          <p:stCondLst>
                                            <p:cond delay="0"/>
                                          </p:stCondLst>
                                        </p:cTn>
                                        <p:tgtEl>
                                          <p:spTgt spid="58"/>
                                        </p:tgtEl>
                                        <p:attrNameLst>
                                          <p:attrName>style.visibility</p:attrName>
                                        </p:attrNameLst>
                                      </p:cBhvr>
                                      <p:to>
                                        <p:strVal val="visible"/>
                                      </p:to>
                                    </p:set>
                                    <p:anim calcmode="lin" valueType="num">
                                      <p:cBhvr additive="base">
                                        <p:cTn id="154" dur="500" fill="hold"/>
                                        <p:tgtEl>
                                          <p:spTgt spid="58"/>
                                        </p:tgtEl>
                                        <p:attrNameLst>
                                          <p:attrName>ppt_x</p:attrName>
                                        </p:attrNameLst>
                                      </p:cBhvr>
                                      <p:tavLst>
                                        <p:tav tm="0">
                                          <p:val>
                                            <p:strVal val="0-#ppt_w/2"/>
                                          </p:val>
                                        </p:tav>
                                        <p:tav tm="100000">
                                          <p:val>
                                            <p:strVal val="#ppt_x"/>
                                          </p:val>
                                        </p:tav>
                                      </p:tavLst>
                                    </p:anim>
                                    <p:anim calcmode="lin" valueType="num">
                                      <p:cBhvr additive="base">
                                        <p:cTn id="155" dur="500" fill="hold"/>
                                        <p:tgtEl>
                                          <p:spTgt spid="58"/>
                                        </p:tgtEl>
                                        <p:attrNameLst>
                                          <p:attrName>ppt_y</p:attrName>
                                        </p:attrNameLst>
                                      </p:cBhvr>
                                      <p:tavLst>
                                        <p:tav tm="0">
                                          <p:val>
                                            <p:strVal val="#ppt_y"/>
                                          </p:val>
                                        </p:tav>
                                        <p:tav tm="100000">
                                          <p:val>
                                            <p:strVal val="#ppt_y"/>
                                          </p:val>
                                        </p:tav>
                                      </p:tavLst>
                                    </p:anim>
                                  </p:childTnLst>
                                </p:cTn>
                              </p:par>
                              <p:par>
                                <p:cTn id="156" presetID="2" presetClass="entr" presetSubtype="8" fill="hold" nodeType="withEffect">
                                  <p:stCondLst>
                                    <p:cond delay="0"/>
                                  </p:stCondLst>
                                  <p:childTnLst>
                                    <p:set>
                                      <p:cBhvr>
                                        <p:cTn id="157" dur="1" fill="hold">
                                          <p:stCondLst>
                                            <p:cond delay="0"/>
                                          </p:stCondLst>
                                        </p:cTn>
                                        <p:tgtEl>
                                          <p:spTgt spid="66"/>
                                        </p:tgtEl>
                                        <p:attrNameLst>
                                          <p:attrName>style.visibility</p:attrName>
                                        </p:attrNameLst>
                                      </p:cBhvr>
                                      <p:to>
                                        <p:strVal val="visible"/>
                                      </p:to>
                                    </p:set>
                                    <p:anim calcmode="lin" valueType="num">
                                      <p:cBhvr additive="base">
                                        <p:cTn id="158" dur="500" fill="hold"/>
                                        <p:tgtEl>
                                          <p:spTgt spid="66"/>
                                        </p:tgtEl>
                                        <p:attrNameLst>
                                          <p:attrName>ppt_x</p:attrName>
                                        </p:attrNameLst>
                                      </p:cBhvr>
                                      <p:tavLst>
                                        <p:tav tm="0">
                                          <p:val>
                                            <p:strVal val="0-#ppt_w/2"/>
                                          </p:val>
                                        </p:tav>
                                        <p:tav tm="100000">
                                          <p:val>
                                            <p:strVal val="#ppt_x"/>
                                          </p:val>
                                        </p:tav>
                                      </p:tavLst>
                                    </p:anim>
                                    <p:anim calcmode="lin" valueType="num">
                                      <p:cBhvr additive="base">
                                        <p:cTn id="159" dur="500" fill="hold"/>
                                        <p:tgtEl>
                                          <p:spTgt spid="66"/>
                                        </p:tgtEl>
                                        <p:attrNameLst>
                                          <p:attrName>ppt_y</p:attrName>
                                        </p:attrNameLst>
                                      </p:cBhvr>
                                      <p:tavLst>
                                        <p:tav tm="0">
                                          <p:val>
                                            <p:strVal val="#ppt_y"/>
                                          </p:val>
                                        </p:tav>
                                        <p:tav tm="100000">
                                          <p:val>
                                            <p:strVal val="#ppt_y"/>
                                          </p:val>
                                        </p:tav>
                                      </p:tavLst>
                                    </p:anim>
                                  </p:childTnLst>
                                </p:cTn>
                              </p:par>
                            </p:childTnLst>
                          </p:cTn>
                        </p:par>
                        <p:par>
                          <p:cTn id="160" fill="hold">
                            <p:stCondLst>
                              <p:cond delay="17500"/>
                            </p:stCondLst>
                            <p:childTnLst>
                              <p:par>
                                <p:cTn id="161" presetID="42" presetClass="entr" presetSubtype="0" fill="hold" grpId="0" nodeType="afterEffect">
                                  <p:stCondLst>
                                    <p:cond delay="0"/>
                                  </p:stCondLst>
                                  <p:childTnLst>
                                    <p:set>
                                      <p:cBhvr>
                                        <p:cTn id="162" dur="1" fill="hold">
                                          <p:stCondLst>
                                            <p:cond delay="0"/>
                                          </p:stCondLst>
                                        </p:cTn>
                                        <p:tgtEl>
                                          <p:spTgt spid="71">
                                            <p:txEl>
                                              <p:pRg st="0" end="0"/>
                                            </p:txEl>
                                          </p:spTgt>
                                        </p:tgtEl>
                                        <p:attrNameLst>
                                          <p:attrName>style.visibility</p:attrName>
                                        </p:attrNameLst>
                                      </p:cBhvr>
                                      <p:to>
                                        <p:strVal val="visible"/>
                                      </p:to>
                                    </p:set>
                                    <p:animEffect transition="in" filter="fade">
                                      <p:cBhvr>
                                        <p:cTn id="163" dur="1000"/>
                                        <p:tgtEl>
                                          <p:spTgt spid="71">
                                            <p:txEl>
                                              <p:pRg st="0" end="0"/>
                                            </p:txEl>
                                          </p:spTgt>
                                        </p:tgtEl>
                                      </p:cBhvr>
                                    </p:animEffect>
                                    <p:anim calcmode="lin" valueType="num">
                                      <p:cBhvr>
                                        <p:cTn id="164"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18500"/>
                            </p:stCondLst>
                            <p:childTnLst>
                              <p:par>
                                <p:cTn id="167" presetID="42" presetClass="entr" presetSubtype="0" fill="hold" grpId="0" nodeType="afterEffect">
                                  <p:stCondLst>
                                    <p:cond delay="0"/>
                                  </p:stCondLst>
                                  <p:childTnLst>
                                    <p:set>
                                      <p:cBhvr>
                                        <p:cTn id="168" dur="1" fill="hold">
                                          <p:stCondLst>
                                            <p:cond delay="0"/>
                                          </p:stCondLst>
                                        </p:cTn>
                                        <p:tgtEl>
                                          <p:spTgt spid="71">
                                            <p:txEl>
                                              <p:pRg st="2" end="2"/>
                                            </p:txEl>
                                          </p:spTgt>
                                        </p:tgtEl>
                                        <p:attrNameLst>
                                          <p:attrName>style.visibility</p:attrName>
                                        </p:attrNameLst>
                                      </p:cBhvr>
                                      <p:to>
                                        <p:strVal val="visible"/>
                                      </p:to>
                                    </p:set>
                                    <p:animEffect transition="in" filter="fade">
                                      <p:cBhvr>
                                        <p:cTn id="169" dur="1000"/>
                                        <p:tgtEl>
                                          <p:spTgt spid="71">
                                            <p:txEl>
                                              <p:pRg st="2" end="2"/>
                                            </p:txEl>
                                          </p:spTgt>
                                        </p:tgtEl>
                                      </p:cBhvr>
                                    </p:animEffect>
                                    <p:anim calcmode="lin" valueType="num">
                                      <p:cBhvr>
                                        <p:cTn id="170"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1"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2" fill="hold">
                            <p:stCondLst>
                              <p:cond delay="19500"/>
                            </p:stCondLst>
                            <p:childTnLst>
                              <p:par>
                                <p:cTn id="173" presetID="42" presetClass="entr" presetSubtype="0" fill="hold" grpId="0" nodeType="afterEffect">
                                  <p:stCondLst>
                                    <p:cond delay="0"/>
                                  </p:stCondLst>
                                  <p:childTnLst>
                                    <p:set>
                                      <p:cBhvr>
                                        <p:cTn id="174" dur="1" fill="hold">
                                          <p:stCondLst>
                                            <p:cond delay="0"/>
                                          </p:stCondLst>
                                        </p:cTn>
                                        <p:tgtEl>
                                          <p:spTgt spid="71">
                                            <p:txEl>
                                              <p:pRg st="4" end="4"/>
                                            </p:txEl>
                                          </p:spTgt>
                                        </p:tgtEl>
                                        <p:attrNameLst>
                                          <p:attrName>style.visibility</p:attrName>
                                        </p:attrNameLst>
                                      </p:cBhvr>
                                      <p:to>
                                        <p:strVal val="visible"/>
                                      </p:to>
                                    </p:set>
                                    <p:animEffect transition="in" filter="fade">
                                      <p:cBhvr>
                                        <p:cTn id="175" dur="1000"/>
                                        <p:tgtEl>
                                          <p:spTgt spid="71">
                                            <p:txEl>
                                              <p:pRg st="4" end="4"/>
                                            </p:txEl>
                                          </p:spTgt>
                                        </p:tgtEl>
                                      </p:cBhvr>
                                    </p:animEffect>
                                    <p:anim calcmode="lin" valueType="num">
                                      <p:cBhvr>
                                        <p:cTn id="176"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7"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0500"/>
                            </p:stCondLst>
                            <p:childTnLst>
                              <p:par>
                                <p:cTn id="179" presetID="42" presetClass="entr" presetSubtype="0" fill="hold" grpId="0" nodeType="afterEffect">
                                  <p:stCondLst>
                                    <p:cond delay="0"/>
                                  </p:stCondLst>
                                  <p:childTnLst>
                                    <p:set>
                                      <p:cBhvr>
                                        <p:cTn id="180" dur="1" fill="hold">
                                          <p:stCondLst>
                                            <p:cond delay="0"/>
                                          </p:stCondLst>
                                        </p:cTn>
                                        <p:tgtEl>
                                          <p:spTgt spid="71">
                                            <p:txEl>
                                              <p:pRg st="5" end="5"/>
                                            </p:txEl>
                                          </p:spTgt>
                                        </p:tgtEl>
                                        <p:attrNameLst>
                                          <p:attrName>style.visibility</p:attrName>
                                        </p:attrNameLst>
                                      </p:cBhvr>
                                      <p:to>
                                        <p:strVal val="visible"/>
                                      </p:to>
                                    </p:set>
                                    <p:animEffect transition="in" filter="fade">
                                      <p:cBhvr>
                                        <p:cTn id="181" dur="1000"/>
                                        <p:tgtEl>
                                          <p:spTgt spid="71">
                                            <p:txEl>
                                              <p:pRg st="5" end="5"/>
                                            </p:txEl>
                                          </p:spTgt>
                                        </p:tgtEl>
                                      </p:cBhvr>
                                    </p:animEffect>
                                    <p:anim calcmode="lin" valueType="num">
                                      <p:cBhvr>
                                        <p:cTn id="182"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3"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solidFill>
            <a:srgbClr val="36B89E"/>
          </a:solidFill>
          <a:ln w="3175">
            <a:solidFill>
              <a:schemeClr val="bg2">
                <a:lumMod val="10000"/>
                <a:alpha val="4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800" b="1" dirty="0">
                  <a:solidFill>
                    <a:schemeClr val="bg1"/>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800" b="1" dirty="0">
                  <a:solidFill>
                    <a:schemeClr val="bg1"/>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4C4F54"/>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501012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62626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5291A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36B89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rgbClr val="4C4F54"/>
              </a:solidFill>
              <a:latin typeface="Candara" panose="020E0502030303020204" pitchFamily="34" charset="0"/>
            </a:endParaRPr>
          </a:p>
          <a:p>
            <a:pPr marL="285750" indent="-285750">
              <a:buFont typeface="Wingdings" panose="05000000000000000000" pitchFamily="2" charset="2"/>
              <a:buChar char="q"/>
            </a:pPr>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338554"/>
          </a:xfrm>
          <a:prstGeom prst="rect">
            <a:avLst/>
          </a:prstGeom>
          <a:noFill/>
        </p:spPr>
        <p:txBody>
          <a:bodyPr wrap="square" rtlCol="0">
            <a:spAutoFit/>
          </a:bodyPr>
          <a:lstStyle/>
          <a:p>
            <a:pPr algn="r"/>
            <a:r>
              <a:rPr lang="en-US" sz="1600" dirty="0">
                <a:solidFill>
                  <a:srgbClr val="4C4F54"/>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34738D"/>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46221"/>
          </a:xfrm>
          <a:prstGeom prst="rect">
            <a:avLst/>
          </a:prstGeom>
          <a:noFill/>
        </p:spPr>
        <p:txBody>
          <a:bodyPr wrap="square" lIns="0" tIns="0" rIns="0" bIns="0" rtlCol="0" anchor="t">
            <a:spAutoFit/>
          </a:bodyPr>
          <a:lstStyle/>
          <a:p>
            <a:pPr algn="ctr"/>
            <a:r>
              <a:rPr lang="en-US" sz="1600" dirty="0">
                <a:solidFill>
                  <a:srgbClr val="4C4F54"/>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189A80"/>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rgbClr val="4C4F54"/>
              </a:solidFill>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EF9D27"/>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solidFill>
                <a:srgbClr val="4C4F54"/>
              </a:solidFill>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34738D"/>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189A80"/>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759119"/>
          </a:xfrm>
          <a:prstGeom prst="rect">
            <a:avLst/>
          </a:prstGeom>
          <a:noFill/>
        </p:spPr>
        <p:txBody>
          <a:bodyPr wrap="square" lIns="0" tIns="0" rIns="0" bIns="0" rtlCol="0" anchor="t">
            <a:spAutoFit/>
          </a:bodyPr>
          <a:lstStyle/>
          <a:p>
            <a:r>
              <a:rPr lang="en-US" sz="1200" dirty="0">
                <a:solidFill>
                  <a:srgbClr val="4C4F54"/>
                </a:solidFill>
                <a:latin typeface="Candara" panose="020E0502030303020204" pitchFamily="34" charset="0"/>
              </a:rPr>
              <a:t>Lorem ipsum dolor sit amet, consectetur adipiscing elit, sed do eiusmod.</a:t>
            </a:r>
          </a:p>
          <a:p>
            <a:pPr algn="ctr"/>
            <a:endParaRPr lang="en-US" sz="1333" b="1" dirty="0">
              <a:solidFill>
                <a:srgbClr val="4C4F54"/>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EF9D27"/>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a:t>
            </a:r>
            <a:r>
              <a:rPr lang="en-US" sz="1500" dirty="0">
                <a:solidFill>
                  <a:srgbClr val="34738D"/>
                </a:solidFill>
                <a:latin typeface="Bernard MT Condensed" panose="02050806060905020404" pitchFamily="18" charset="0"/>
              </a:rPr>
              <a:t>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a:t>
            </a:r>
            <a:r>
              <a:rPr lang="en-US" sz="1500" dirty="0">
                <a:solidFill>
                  <a:srgbClr val="189A80"/>
                </a:solidFill>
                <a:latin typeface="Bernard MT Condensed" panose="02050806060905020404" pitchFamily="18" charset="0"/>
              </a:rPr>
              <a:t>02</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a:t>
            </a:r>
            <a:r>
              <a:rPr lang="en-US" sz="1500" dirty="0">
                <a:solidFill>
                  <a:srgbClr val="EF9D27"/>
                </a:solidFill>
                <a:latin typeface="Bernard MT Condensed" panose="02050806060905020404" pitchFamily="18" charset="0"/>
              </a:rPr>
              <a:t>03</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a:t>
            </a:r>
            <a:r>
              <a:rPr lang="en-US" sz="1500" dirty="0">
                <a:solidFill>
                  <a:srgbClr val="D34132"/>
                </a:solidFill>
                <a:latin typeface="Bernard MT Condensed" panose="02050806060905020404" pitchFamily="18" charset="0"/>
              </a:rPr>
              <a:t>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a:t>
            </a:r>
            <a:r>
              <a:rPr lang="en-US" sz="1500" dirty="0">
                <a:solidFill>
                  <a:srgbClr val="564267"/>
                </a:solidFill>
                <a:latin typeface="Bernard MT Condensed" panose="02050806060905020404" pitchFamily="18" charset="0"/>
              </a:rPr>
              <a:t>05</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a:t>
            </a:r>
            <a:r>
              <a:rPr lang="en-US" sz="1500" dirty="0">
                <a:solidFill>
                  <a:srgbClr val="626262"/>
                </a:solidFill>
                <a:latin typeface="Bernard MT Condensed" panose="02050806060905020404" pitchFamily="18" charset="0"/>
              </a:rPr>
              <a:t>06</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5291AB"/>
                </a:solidFill>
                <a:latin typeface="Bernard MT Condensed" panose="02050806060905020404" pitchFamily="18" charset="0"/>
              </a:rPr>
              <a:t>LOREM IPSUM </a:t>
            </a:r>
            <a:r>
              <a:rPr lang="en-US" sz="1500" dirty="0">
                <a:solidFill>
                  <a:srgbClr val="5291AB"/>
                </a:solidFill>
                <a:latin typeface="Bernard MT Condensed" panose="02050806060905020404" pitchFamily="18" charset="0"/>
              </a:rPr>
              <a:t>07</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36B89E"/>
                </a:solidFill>
                <a:latin typeface="Bernard MT Condensed" panose="02050806060905020404" pitchFamily="18" charset="0"/>
              </a:rPr>
              <a:t>LOREM IPSUM </a:t>
            </a:r>
            <a:r>
              <a:rPr lang="en-US" sz="1500" dirty="0">
                <a:solidFill>
                  <a:srgbClr val="36B89E"/>
                </a:solidFill>
                <a:latin typeface="Bernard MT Condensed" panose="02050806060905020404" pitchFamily="18" charset="0"/>
              </a:rPr>
              <a:t>08</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4738D"/>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189A80"/>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EF9D2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D3413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64267"/>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26262"/>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291A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36B89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2700000" algn="t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noFill/>
          <a:ln w="635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34738D"/>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189A80"/>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4C4F54"/>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4C4F54"/>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4C4F54"/>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rgbClr val="4C4F54"/>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rgbClr val="4C4F54"/>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564267"/>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62626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solidFill>
                <a:srgbClr val="4C4F54"/>
              </a:solidFill>
            </a:endParaRPr>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03</a:t>
            </a:r>
          </a:p>
          <a:p>
            <a:pPr algn="ctr"/>
            <a:r>
              <a:rPr lang="en-US" sz="700" b="1" dirty="0">
                <a:solidFill>
                  <a:srgbClr val="4C4F54"/>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01</a:t>
            </a:r>
          </a:p>
          <a:p>
            <a:pPr algn="ctr"/>
            <a:r>
              <a:rPr lang="en-US" sz="700" b="1" dirty="0">
                <a:solidFill>
                  <a:srgbClr val="4C4F54"/>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02</a:t>
            </a:r>
          </a:p>
          <a:p>
            <a:pPr algn="ctr"/>
            <a:r>
              <a:rPr lang="en-US" sz="700" b="1" dirty="0">
                <a:solidFill>
                  <a:srgbClr val="4C4F54"/>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04</a:t>
            </a:r>
          </a:p>
          <a:p>
            <a:pPr algn="ctr"/>
            <a:r>
              <a:rPr lang="en-US" sz="700" b="1" dirty="0">
                <a:solidFill>
                  <a:srgbClr val="4C4F54"/>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05</a:t>
            </a:r>
          </a:p>
          <a:p>
            <a:pPr algn="ctr"/>
            <a:r>
              <a:rPr lang="en-US" sz="700" b="1" dirty="0">
                <a:solidFill>
                  <a:srgbClr val="4C4F54"/>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4C4F54"/>
                </a:solidFill>
                <a:latin typeface="Bernard MT Condensed" panose="02050806060905020404" pitchFamily="18" charset="0"/>
              </a:rPr>
              <a:t>06</a:t>
            </a:r>
          </a:p>
          <a:p>
            <a:pPr algn="ctr"/>
            <a:r>
              <a:rPr lang="en-US" sz="700" b="1" dirty="0">
                <a:solidFill>
                  <a:srgbClr val="4C4F54"/>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34738D"/>
                </a:solidFill>
                <a:latin typeface="Bernard MT Condensed" panose="02050806060905020404" pitchFamily="18" charset="0"/>
              </a:rPr>
              <a:t>LOREM IPSUM DOLOR 01</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a:effectLst>
            <a:outerShdw blurRad="50800" dist="38100" dir="2700000" algn="tl" rotWithShape="0">
              <a:prstClr val="black">
                <a:alpha val="40000"/>
              </a:prstClr>
            </a:outerShdw>
          </a:effectLst>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34738D"/>
                </a:solidFill>
                <a:latin typeface="Bernard MT Condensed" panose="02050806060905020404" pitchFamily="18" charset="0"/>
              </a:rPr>
              <a:t>LOREM 01</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189A80"/>
                </a:solidFill>
                <a:latin typeface="Bernard MT Condensed" panose="02050806060905020404" pitchFamily="18" charset="0"/>
              </a:rPr>
              <a:t>LOREM 02</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EF9D27"/>
                </a:solidFill>
                <a:latin typeface="Bernard MT Condensed" panose="02050806060905020404" pitchFamily="18" charset="0"/>
              </a:rPr>
              <a:t>LOREM 03</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C4F54"/>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D34132"/>
                </a:solidFill>
                <a:latin typeface="Bernard MT Condensed" panose="02050806060905020404" pitchFamily="18" charset="0"/>
              </a:rPr>
              <a:t>LOREM 04</a:t>
            </a:r>
          </a:p>
          <a:p>
            <a:pPr defTabSz="1219170">
              <a:spcBef>
                <a:spcPct val="20000"/>
              </a:spcBef>
              <a:defRPr/>
            </a:pPr>
            <a:endParaRPr lang="en-US" sz="400" dirty="0">
              <a:solidFill>
                <a:srgbClr val="4C4F54"/>
              </a:solidFill>
              <a:latin typeface="Bernard MT Condensed" panose="02050806060905020404" pitchFamily="18"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26589032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a:effectLst/>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rgbClr val="4C4F54"/>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13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rgbClr val="4C4F54"/>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34738D"/>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189A8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EF9D2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D34132"/>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564267"/>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rgbClr val="4C4F54"/>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rgbClr val="6A6D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solidFill>
              <a:srgbClr val="6A6D72"/>
            </a:solid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rgbClr val="4C4F54"/>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a:solidFill>
            <a:schemeClr val="bg2">
              <a:lumMod val="75000"/>
            </a:schemeClr>
          </a:solidFill>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rgbClr val="4C4F54"/>
                </a:solidFill>
                <a:hlinkClick r:id="rId3">
                  <a:extLst>
                    <a:ext uri="{A12FA001-AC4F-418D-AE19-62706E023703}">
                      <ahyp:hlinkClr xmlns:ahyp="http://schemas.microsoft.com/office/drawing/2018/hyperlinkcolor" val="tx"/>
                    </a:ext>
                  </a:extLst>
                </a:hlinkClick>
              </a:rPr>
              <a:t>Free PowerPoint Templates</a:t>
            </a:r>
            <a:endParaRPr lang="en-US" sz="100" dirty="0">
              <a:solidFill>
                <a:srgbClr val="4C4F54"/>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rgbClr val="4C4F54"/>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flipV="1">
            <a:off x="1788500" y="2488127"/>
            <a:ext cx="1676032" cy="15099"/>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tx1">
                <a:lumMod val="50000"/>
                <a:lumOff val="50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rgbClr val="4C4F54"/>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34738D"/>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dirty="0">
                <a:solidFill>
                  <a:srgbClr val="4C4F54"/>
                </a:solidFill>
              </a:endParaRPr>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gradFill>
              <a:gsLst>
                <a:gs pos="0">
                  <a:srgbClr val="34738D"/>
                </a:gs>
                <a:gs pos="35000">
                  <a:schemeClr val="accent3">
                    <a:lumMod val="0"/>
                    <a:lumOff val="100000"/>
                  </a:schemeClr>
                </a:gs>
                <a:gs pos="100000">
                  <a:schemeClr val="accent3">
                    <a:lumMod val="100000"/>
                  </a:schemeClr>
                </a:gs>
              </a:gsLst>
              <a:path path="circle">
                <a:fillToRect l="50000" t="-80000" r="50000" b="180000"/>
              </a:path>
            </a:gradFill>
            <a:ln w="28575">
              <a:solidFill>
                <a:srgbClr val="189A80"/>
              </a:solid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rgbClr val="4C4F54"/>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C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B </a:t>
            </a:r>
            <a:endParaRPr lang="en-US" sz="1500" dirty="0">
              <a:solidFill>
                <a:srgbClr val="34738D"/>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B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C </a:t>
            </a:r>
            <a:endParaRPr lang="en-US" sz="1500" dirty="0">
              <a:solidFill>
                <a:srgbClr val="189A80"/>
              </a:solidFill>
              <a:latin typeface="Bernard MT Condensed" panose="02050806060905020404" pitchFamily="18" charset="0"/>
            </a:endParaRPr>
          </a:p>
          <a:p>
            <a:endParaRPr lang="en-US" sz="2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301621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6262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solidFill>
            <a:srgbClr val="36B89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564267"/>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rgbClr val="4C4F54"/>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solidFill>
            <a:srgbClr val="36B89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D34132"/>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56426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09" name="Group 208">
            <a:extLst>
              <a:ext uri="{FF2B5EF4-FFF2-40B4-BE49-F238E27FC236}">
                <a16:creationId xmlns:a16="http://schemas.microsoft.com/office/drawing/2014/main" id="{4B2591F7-08FF-4617-8817-A272F617FE38}"/>
              </a:ext>
            </a:extLst>
          </p:cNvPr>
          <p:cNvGrpSpPr/>
          <p:nvPr/>
        </p:nvGrpSpPr>
        <p:grpSpPr>
          <a:xfrm>
            <a:off x="7556339" y="1341835"/>
            <a:ext cx="3291840" cy="3389721"/>
            <a:chOff x="7556339" y="1341835"/>
            <a:chExt cx="3291840" cy="3389721"/>
          </a:xfrm>
          <a:solidFill>
            <a:srgbClr val="189A80"/>
          </a:solidFill>
        </p:grpSpPr>
        <p:sp>
          <p:nvSpPr>
            <p:cNvPr id="210" name="Freeform: Shape 209">
              <a:extLst>
                <a:ext uri="{FF2B5EF4-FFF2-40B4-BE49-F238E27FC236}">
                  <a16:creationId xmlns:a16="http://schemas.microsoft.com/office/drawing/2014/main" id="{85E6448F-3160-40DE-8023-A549B5EB527D}"/>
                </a:ext>
              </a:extLst>
            </p:cNvPr>
            <p:cNvSpPr>
              <a:spLocks/>
            </p:cNvSpPr>
            <p:nvPr/>
          </p:nvSpPr>
          <p:spPr>
            <a:xfrm rot="180000">
              <a:off x="9215857" y="134226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1" name="Freeform: Shape 210">
              <a:extLst>
                <a:ext uri="{FF2B5EF4-FFF2-40B4-BE49-F238E27FC236}">
                  <a16:creationId xmlns:a16="http://schemas.microsoft.com/office/drawing/2014/main" id="{571F2DBC-86D5-4180-82ED-41F964DBDD61}"/>
                </a:ext>
              </a:extLst>
            </p:cNvPr>
            <p:cNvSpPr>
              <a:spLocks/>
            </p:cNvSpPr>
            <p:nvPr/>
          </p:nvSpPr>
          <p:spPr>
            <a:xfrm rot="480000">
              <a:off x="9317134" y="1349885"/>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2" name="Freeform: Shape 211">
              <a:extLst>
                <a:ext uri="{FF2B5EF4-FFF2-40B4-BE49-F238E27FC236}">
                  <a16:creationId xmlns:a16="http://schemas.microsoft.com/office/drawing/2014/main" id="{C0788F80-6F75-4D25-AEEA-C85E0AAFEB6E}"/>
                </a:ext>
              </a:extLst>
            </p:cNvPr>
            <p:cNvSpPr>
              <a:spLocks/>
            </p:cNvSpPr>
            <p:nvPr/>
          </p:nvSpPr>
          <p:spPr>
            <a:xfrm rot="720000">
              <a:off x="9424234" y="1366654"/>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3" name="Freeform: Shape 212">
              <a:extLst>
                <a:ext uri="{FF2B5EF4-FFF2-40B4-BE49-F238E27FC236}">
                  <a16:creationId xmlns:a16="http://schemas.microsoft.com/office/drawing/2014/main" id="{BF3D6DC1-9DEA-4A96-9D0A-7B671A8490C9}"/>
                </a:ext>
              </a:extLst>
            </p:cNvPr>
            <p:cNvSpPr>
              <a:spLocks/>
            </p:cNvSpPr>
            <p:nvPr/>
          </p:nvSpPr>
          <p:spPr>
            <a:xfrm rot="960000">
              <a:off x="9526084" y="1390265"/>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4" name="Freeform: Shape 213">
              <a:extLst>
                <a:ext uri="{FF2B5EF4-FFF2-40B4-BE49-F238E27FC236}">
                  <a16:creationId xmlns:a16="http://schemas.microsoft.com/office/drawing/2014/main" id="{E98699CE-AB91-4EFD-AD23-0BD3E6260FA2}"/>
                </a:ext>
              </a:extLst>
            </p:cNvPr>
            <p:cNvSpPr>
              <a:spLocks/>
            </p:cNvSpPr>
            <p:nvPr/>
          </p:nvSpPr>
          <p:spPr>
            <a:xfrm rot="1200000">
              <a:off x="9626604" y="14214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5" name="Freeform: Shape 214">
              <a:extLst>
                <a:ext uri="{FF2B5EF4-FFF2-40B4-BE49-F238E27FC236}">
                  <a16:creationId xmlns:a16="http://schemas.microsoft.com/office/drawing/2014/main" id="{75D48E20-4C0C-416E-88F1-FC049B17CF5D}"/>
                </a:ext>
              </a:extLst>
            </p:cNvPr>
            <p:cNvSpPr>
              <a:spLocks/>
            </p:cNvSpPr>
            <p:nvPr/>
          </p:nvSpPr>
          <p:spPr>
            <a:xfrm rot="1440000">
              <a:off x="9721852" y="145941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6" name="Freeform: Shape 215">
              <a:extLst>
                <a:ext uri="{FF2B5EF4-FFF2-40B4-BE49-F238E27FC236}">
                  <a16:creationId xmlns:a16="http://schemas.microsoft.com/office/drawing/2014/main" id="{B7153237-DB9E-43F5-9138-7FF7338A0D7C}"/>
                </a:ext>
              </a:extLst>
            </p:cNvPr>
            <p:cNvSpPr>
              <a:spLocks/>
            </p:cNvSpPr>
            <p:nvPr/>
          </p:nvSpPr>
          <p:spPr>
            <a:xfrm rot="1680000">
              <a:off x="9818088" y="1506658"/>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7" name="Freeform: Shape 216">
              <a:extLst>
                <a:ext uri="{FF2B5EF4-FFF2-40B4-BE49-F238E27FC236}">
                  <a16:creationId xmlns:a16="http://schemas.microsoft.com/office/drawing/2014/main" id="{EEDD6AF8-8C29-42DD-A977-41A5CBC3E6B3}"/>
                </a:ext>
              </a:extLst>
            </p:cNvPr>
            <p:cNvSpPr>
              <a:spLocks/>
            </p:cNvSpPr>
            <p:nvPr/>
          </p:nvSpPr>
          <p:spPr>
            <a:xfrm rot="1920000">
              <a:off x="9914345" y="156256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8" name="Freeform: Shape 217">
              <a:extLst>
                <a:ext uri="{FF2B5EF4-FFF2-40B4-BE49-F238E27FC236}">
                  <a16:creationId xmlns:a16="http://schemas.microsoft.com/office/drawing/2014/main" id="{D3B06425-1A8E-4907-83F3-8E327EA1EB3E}"/>
                </a:ext>
              </a:extLst>
            </p:cNvPr>
            <p:cNvSpPr>
              <a:spLocks/>
            </p:cNvSpPr>
            <p:nvPr/>
          </p:nvSpPr>
          <p:spPr>
            <a:xfrm rot="2160000">
              <a:off x="10007901" y="1626671"/>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9" name="Freeform: Shape 218">
              <a:extLst>
                <a:ext uri="{FF2B5EF4-FFF2-40B4-BE49-F238E27FC236}">
                  <a16:creationId xmlns:a16="http://schemas.microsoft.com/office/drawing/2014/main" id="{7383CFD3-7453-4F22-AC05-CC809A1F0565}"/>
                </a:ext>
              </a:extLst>
            </p:cNvPr>
            <p:cNvSpPr>
              <a:spLocks/>
            </p:cNvSpPr>
            <p:nvPr/>
          </p:nvSpPr>
          <p:spPr>
            <a:xfrm rot="2400000">
              <a:off x="10092040" y="1694395"/>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0" name="Freeform: Shape 219">
              <a:extLst>
                <a:ext uri="{FF2B5EF4-FFF2-40B4-BE49-F238E27FC236}">
                  <a16:creationId xmlns:a16="http://schemas.microsoft.com/office/drawing/2014/main" id="{9E0AF537-DE78-4ACB-AC48-96021A10B199}"/>
                </a:ext>
              </a:extLst>
            </p:cNvPr>
            <p:cNvSpPr>
              <a:spLocks/>
            </p:cNvSpPr>
            <p:nvPr/>
          </p:nvSpPr>
          <p:spPr>
            <a:xfrm rot="2640000">
              <a:off x="10168537" y="1766709"/>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1" name="Freeform: Shape 220">
              <a:extLst>
                <a:ext uri="{FF2B5EF4-FFF2-40B4-BE49-F238E27FC236}">
                  <a16:creationId xmlns:a16="http://schemas.microsoft.com/office/drawing/2014/main" id="{C782A794-DA8B-43E1-B72D-B0BC222B5BB4}"/>
                </a:ext>
              </a:extLst>
            </p:cNvPr>
            <p:cNvSpPr>
              <a:spLocks/>
            </p:cNvSpPr>
            <p:nvPr/>
          </p:nvSpPr>
          <p:spPr>
            <a:xfrm rot="2880000">
              <a:off x="10238244" y="184352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2" name="Freeform: Shape 221">
              <a:extLst>
                <a:ext uri="{FF2B5EF4-FFF2-40B4-BE49-F238E27FC236}">
                  <a16:creationId xmlns:a16="http://schemas.microsoft.com/office/drawing/2014/main" id="{452739A4-1041-4649-A2C2-88454054A11F}"/>
                </a:ext>
              </a:extLst>
            </p:cNvPr>
            <p:cNvSpPr>
              <a:spLocks/>
            </p:cNvSpPr>
            <p:nvPr/>
          </p:nvSpPr>
          <p:spPr>
            <a:xfrm rot="3120000">
              <a:off x="10303525" y="1927322"/>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3" name="Freeform: Shape 222">
              <a:extLst>
                <a:ext uri="{FF2B5EF4-FFF2-40B4-BE49-F238E27FC236}">
                  <a16:creationId xmlns:a16="http://schemas.microsoft.com/office/drawing/2014/main" id="{95B38A6C-93F6-4CB7-B6BF-BD1353E1451B}"/>
                </a:ext>
              </a:extLst>
            </p:cNvPr>
            <p:cNvSpPr>
              <a:spLocks/>
            </p:cNvSpPr>
            <p:nvPr/>
          </p:nvSpPr>
          <p:spPr>
            <a:xfrm rot="3360000">
              <a:off x="10364271" y="201820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4" name="Freeform: Shape 223">
              <a:extLst>
                <a:ext uri="{FF2B5EF4-FFF2-40B4-BE49-F238E27FC236}">
                  <a16:creationId xmlns:a16="http://schemas.microsoft.com/office/drawing/2014/main" id="{0DDDFE7F-C30E-4F59-800A-C788D6A4BB92}"/>
                </a:ext>
              </a:extLst>
            </p:cNvPr>
            <p:cNvSpPr>
              <a:spLocks/>
            </p:cNvSpPr>
            <p:nvPr/>
          </p:nvSpPr>
          <p:spPr>
            <a:xfrm rot="3600000">
              <a:off x="10419008" y="211515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5" name="Freeform: Shape 224">
              <a:extLst>
                <a:ext uri="{FF2B5EF4-FFF2-40B4-BE49-F238E27FC236}">
                  <a16:creationId xmlns:a16="http://schemas.microsoft.com/office/drawing/2014/main" id="{1DAF54E4-2325-44EC-B396-846DF2E676B7}"/>
                </a:ext>
              </a:extLst>
            </p:cNvPr>
            <p:cNvSpPr>
              <a:spLocks/>
            </p:cNvSpPr>
            <p:nvPr/>
          </p:nvSpPr>
          <p:spPr>
            <a:xfrm rot="3840000">
              <a:off x="10464472" y="2212422"/>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6" name="Freeform: Shape 225">
              <a:extLst>
                <a:ext uri="{FF2B5EF4-FFF2-40B4-BE49-F238E27FC236}">
                  <a16:creationId xmlns:a16="http://schemas.microsoft.com/office/drawing/2014/main" id="{D081D173-3266-477B-9AC9-6ACD140E8A77}"/>
                </a:ext>
              </a:extLst>
            </p:cNvPr>
            <p:cNvSpPr>
              <a:spLocks/>
            </p:cNvSpPr>
            <p:nvPr/>
          </p:nvSpPr>
          <p:spPr>
            <a:xfrm rot="4080000">
              <a:off x="10503249" y="2315173"/>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7" name="Freeform: Shape 226">
              <a:extLst>
                <a:ext uri="{FF2B5EF4-FFF2-40B4-BE49-F238E27FC236}">
                  <a16:creationId xmlns:a16="http://schemas.microsoft.com/office/drawing/2014/main" id="{67C4287D-67BF-468D-9CF7-61DF89C72FB6}"/>
                </a:ext>
              </a:extLst>
            </p:cNvPr>
            <p:cNvSpPr>
              <a:spLocks/>
            </p:cNvSpPr>
            <p:nvPr/>
          </p:nvSpPr>
          <p:spPr>
            <a:xfrm rot="4320000">
              <a:off x="10545246" y="241818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8" name="Freeform: Shape 227">
              <a:extLst>
                <a:ext uri="{FF2B5EF4-FFF2-40B4-BE49-F238E27FC236}">
                  <a16:creationId xmlns:a16="http://schemas.microsoft.com/office/drawing/2014/main" id="{34C208E5-C252-42E4-8E19-D3990BFF5BFB}"/>
                </a:ext>
              </a:extLst>
            </p:cNvPr>
            <p:cNvSpPr>
              <a:spLocks/>
            </p:cNvSpPr>
            <p:nvPr/>
          </p:nvSpPr>
          <p:spPr>
            <a:xfrm rot="4620000">
              <a:off x="10570595" y="252094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9" name="Freeform: Shape 228">
              <a:extLst>
                <a:ext uri="{FF2B5EF4-FFF2-40B4-BE49-F238E27FC236}">
                  <a16:creationId xmlns:a16="http://schemas.microsoft.com/office/drawing/2014/main" id="{CEF6BCB5-DAB3-467B-920D-50CB3941E1FB}"/>
                </a:ext>
              </a:extLst>
            </p:cNvPr>
            <p:cNvSpPr>
              <a:spLocks/>
            </p:cNvSpPr>
            <p:nvPr/>
          </p:nvSpPr>
          <p:spPr>
            <a:xfrm rot="21480000" flipH="1">
              <a:off x="9108814" y="1341835"/>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0" name="Freeform: Shape 229">
              <a:extLst>
                <a:ext uri="{FF2B5EF4-FFF2-40B4-BE49-F238E27FC236}">
                  <a16:creationId xmlns:a16="http://schemas.microsoft.com/office/drawing/2014/main" id="{4B37F975-44B3-4A99-881A-05F8C7534983}"/>
                </a:ext>
              </a:extLst>
            </p:cNvPr>
            <p:cNvSpPr>
              <a:spLocks/>
            </p:cNvSpPr>
            <p:nvPr/>
          </p:nvSpPr>
          <p:spPr>
            <a:xfrm rot="21180000" flipH="1">
              <a:off x="9007619" y="134836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1" name="Freeform: Shape 230">
              <a:extLst>
                <a:ext uri="{FF2B5EF4-FFF2-40B4-BE49-F238E27FC236}">
                  <a16:creationId xmlns:a16="http://schemas.microsoft.com/office/drawing/2014/main" id="{6888BFA0-3E03-4784-90BE-68753FEA176C}"/>
                </a:ext>
              </a:extLst>
            </p:cNvPr>
            <p:cNvSpPr>
              <a:spLocks/>
            </p:cNvSpPr>
            <p:nvPr/>
          </p:nvSpPr>
          <p:spPr>
            <a:xfrm rot="20940000" flipH="1">
              <a:off x="8900426" y="1363553"/>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2" name="Freeform: Shape 231">
              <a:extLst>
                <a:ext uri="{FF2B5EF4-FFF2-40B4-BE49-F238E27FC236}">
                  <a16:creationId xmlns:a16="http://schemas.microsoft.com/office/drawing/2014/main" id="{E9E7D2ED-BF05-4419-BD7E-24B9BEA137F4}"/>
                </a:ext>
              </a:extLst>
            </p:cNvPr>
            <p:cNvSpPr>
              <a:spLocks/>
            </p:cNvSpPr>
            <p:nvPr/>
          </p:nvSpPr>
          <p:spPr>
            <a:xfrm rot="20700000" flipH="1">
              <a:off x="8797733" y="138073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3" name="Freeform: Shape 232">
              <a:extLst>
                <a:ext uri="{FF2B5EF4-FFF2-40B4-BE49-F238E27FC236}">
                  <a16:creationId xmlns:a16="http://schemas.microsoft.com/office/drawing/2014/main" id="{3AEFDD9B-E54E-4B2B-8A60-C28ED054DD08}"/>
                </a:ext>
              </a:extLst>
            </p:cNvPr>
            <p:cNvSpPr>
              <a:spLocks/>
            </p:cNvSpPr>
            <p:nvPr/>
          </p:nvSpPr>
          <p:spPr>
            <a:xfrm rot="20460000" flipH="1">
              <a:off x="8696684" y="1410187"/>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4" name="Freeform: Shape 233">
              <a:extLst>
                <a:ext uri="{FF2B5EF4-FFF2-40B4-BE49-F238E27FC236}">
                  <a16:creationId xmlns:a16="http://schemas.microsoft.com/office/drawing/2014/main" id="{A1F2E59E-6619-46E3-BD6C-D27104F551B5}"/>
                </a:ext>
              </a:extLst>
            </p:cNvPr>
            <p:cNvSpPr>
              <a:spLocks/>
            </p:cNvSpPr>
            <p:nvPr/>
          </p:nvSpPr>
          <p:spPr>
            <a:xfrm rot="20220000" flipH="1">
              <a:off x="8600795" y="1446455"/>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5" name="Freeform: Shape 234">
              <a:extLst>
                <a:ext uri="{FF2B5EF4-FFF2-40B4-BE49-F238E27FC236}">
                  <a16:creationId xmlns:a16="http://schemas.microsoft.com/office/drawing/2014/main" id="{8E240B33-3ED7-4993-8858-B7C82B739BCB}"/>
                </a:ext>
              </a:extLst>
            </p:cNvPr>
            <p:cNvSpPr>
              <a:spLocks/>
            </p:cNvSpPr>
            <p:nvPr/>
          </p:nvSpPr>
          <p:spPr>
            <a:xfrm rot="19980000" flipH="1">
              <a:off x="8503761" y="1492016"/>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6" name="Freeform: Shape 235">
              <a:extLst>
                <a:ext uri="{FF2B5EF4-FFF2-40B4-BE49-F238E27FC236}">
                  <a16:creationId xmlns:a16="http://schemas.microsoft.com/office/drawing/2014/main" id="{15B3D99F-9EF5-4AF0-928D-0289C48F96DC}"/>
                </a:ext>
              </a:extLst>
            </p:cNvPr>
            <p:cNvSpPr>
              <a:spLocks/>
            </p:cNvSpPr>
            <p:nvPr/>
          </p:nvSpPr>
          <p:spPr>
            <a:xfrm rot="19740000" flipH="1">
              <a:off x="8406543" y="154622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7" name="Freeform: Shape 236">
              <a:extLst>
                <a:ext uri="{FF2B5EF4-FFF2-40B4-BE49-F238E27FC236}">
                  <a16:creationId xmlns:a16="http://schemas.microsoft.com/office/drawing/2014/main" id="{74846144-E055-492A-8FEF-4E40A1792927}"/>
                </a:ext>
              </a:extLst>
            </p:cNvPr>
            <p:cNvSpPr>
              <a:spLocks/>
            </p:cNvSpPr>
            <p:nvPr/>
          </p:nvSpPr>
          <p:spPr>
            <a:xfrm rot="19500000" flipH="1">
              <a:off x="8313725" y="161457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8" name="Freeform: Shape 237">
              <a:extLst>
                <a:ext uri="{FF2B5EF4-FFF2-40B4-BE49-F238E27FC236}">
                  <a16:creationId xmlns:a16="http://schemas.microsoft.com/office/drawing/2014/main" id="{CF1DF26E-40D4-46B6-AE47-9E524698E879}"/>
                </a:ext>
              </a:extLst>
            </p:cNvPr>
            <p:cNvSpPr>
              <a:spLocks/>
            </p:cNvSpPr>
            <p:nvPr/>
          </p:nvSpPr>
          <p:spPr>
            <a:xfrm rot="19260000" flipH="1">
              <a:off x="8228906" y="1681586"/>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39" name="Freeform: Shape 238">
              <a:extLst>
                <a:ext uri="{FF2B5EF4-FFF2-40B4-BE49-F238E27FC236}">
                  <a16:creationId xmlns:a16="http://schemas.microsoft.com/office/drawing/2014/main" id="{7B1BF3E7-6C45-4A5B-A93B-21D34C7B037F}"/>
                </a:ext>
              </a:extLst>
            </p:cNvPr>
            <p:cNvSpPr>
              <a:spLocks/>
            </p:cNvSpPr>
            <p:nvPr/>
          </p:nvSpPr>
          <p:spPr>
            <a:xfrm rot="19020000" flipH="1">
              <a:off x="8151609" y="1753041"/>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0" name="Freeform: Shape 239">
              <a:extLst>
                <a:ext uri="{FF2B5EF4-FFF2-40B4-BE49-F238E27FC236}">
                  <a16:creationId xmlns:a16="http://schemas.microsoft.com/office/drawing/2014/main" id="{D686B2CB-EA9E-4355-9698-03D46F960108}"/>
                </a:ext>
              </a:extLst>
            </p:cNvPr>
            <p:cNvSpPr>
              <a:spLocks/>
            </p:cNvSpPr>
            <p:nvPr/>
          </p:nvSpPr>
          <p:spPr>
            <a:xfrm rot="18780000" flipH="1">
              <a:off x="8081008" y="1828957"/>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1" name="Freeform: Shape 240">
              <a:extLst>
                <a:ext uri="{FF2B5EF4-FFF2-40B4-BE49-F238E27FC236}">
                  <a16:creationId xmlns:a16="http://schemas.microsoft.com/office/drawing/2014/main" id="{E5044AA7-F8F0-4EFD-AF05-BF4745F7F3DD}"/>
                </a:ext>
              </a:extLst>
            </p:cNvPr>
            <p:cNvSpPr>
              <a:spLocks/>
            </p:cNvSpPr>
            <p:nvPr/>
          </p:nvSpPr>
          <p:spPr>
            <a:xfrm rot="18540000" flipH="1">
              <a:off x="8014340" y="1911080"/>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2" name="Freeform: Shape 241">
              <a:extLst>
                <a:ext uri="{FF2B5EF4-FFF2-40B4-BE49-F238E27FC236}">
                  <a16:creationId xmlns:a16="http://schemas.microsoft.com/office/drawing/2014/main" id="{1198253B-4AD9-4231-8E96-8298DE6C6F47}"/>
                </a:ext>
              </a:extLst>
            </p:cNvPr>
            <p:cNvSpPr>
              <a:spLocks/>
            </p:cNvSpPr>
            <p:nvPr/>
          </p:nvSpPr>
          <p:spPr>
            <a:xfrm rot="18300000" flipH="1">
              <a:off x="7952067" y="2000405"/>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3" name="Freeform: Shape 242">
              <a:extLst>
                <a:ext uri="{FF2B5EF4-FFF2-40B4-BE49-F238E27FC236}">
                  <a16:creationId xmlns:a16="http://schemas.microsoft.com/office/drawing/2014/main" id="{8F688BFA-0348-45B0-8090-477BDB51B39F}"/>
                </a:ext>
              </a:extLst>
            </p:cNvPr>
            <p:cNvSpPr>
              <a:spLocks/>
            </p:cNvSpPr>
            <p:nvPr/>
          </p:nvSpPr>
          <p:spPr>
            <a:xfrm rot="18060000" flipH="1">
              <a:off x="7895755" y="2096077"/>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4" name="Freeform: Shape 243">
              <a:extLst>
                <a:ext uri="{FF2B5EF4-FFF2-40B4-BE49-F238E27FC236}">
                  <a16:creationId xmlns:a16="http://schemas.microsoft.com/office/drawing/2014/main" id="{50F5E7B7-AC91-4ABA-BAE8-D12B99616429}"/>
                </a:ext>
              </a:extLst>
            </p:cNvPr>
            <p:cNvSpPr>
              <a:spLocks/>
            </p:cNvSpPr>
            <p:nvPr/>
          </p:nvSpPr>
          <p:spPr>
            <a:xfrm rot="17820000" flipH="1">
              <a:off x="7848623" y="2192112"/>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5" name="Freeform: Shape 244">
              <a:extLst>
                <a:ext uri="{FF2B5EF4-FFF2-40B4-BE49-F238E27FC236}">
                  <a16:creationId xmlns:a16="http://schemas.microsoft.com/office/drawing/2014/main" id="{EA5B49EF-DC89-414C-A7A7-2CBC773784F0}"/>
                </a:ext>
              </a:extLst>
            </p:cNvPr>
            <p:cNvSpPr>
              <a:spLocks/>
            </p:cNvSpPr>
            <p:nvPr/>
          </p:nvSpPr>
          <p:spPr>
            <a:xfrm rot="17580000" flipH="1">
              <a:off x="7808035" y="2293723"/>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6" name="Freeform: Shape 245">
              <a:extLst>
                <a:ext uri="{FF2B5EF4-FFF2-40B4-BE49-F238E27FC236}">
                  <a16:creationId xmlns:a16="http://schemas.microsoft.com/office/drawing/2014/main" id="{291C3369-0B03-4AF0-9205-1BA110D452A8}"/>
                </a:ext>
              </a:extLst>
            </p:cNvPr>
            <p:cNvSpPr>
              <a:spLocks/>
            </p:cNvSpPr>
            <p:nvPr/>
          </p:nvSpPr>
          <p:spPr>
            <a:xfrm rot="17340000" flipH="1">
              <a:off x="7776584" y="239661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7" name="Freeform: Shape 246">
              <a:extLst>
                <a:ext uri="{FF2B5EF4-FFF2-40B4-BE49-F238E27FC236}">
                  <a16:creationId xmlns:a16="http://schemas.microsoft.com/office/drawing/2014/main" id="{4E17893C-41A3-4906-A5AA-AF35E86E2F0C}"/>
                </a:ext>
              </a:extLst>
            </p:cNvPr>
            <p:cNvSpPr>
              <a:spLocks/>
            </p:cNvSpPr>
            <p:nvPr/>
          </p:nvSpPr>
          <p:spPr>
            <a:xfrm rot="17040000" flipH="1">
              <a:off x="7748469" y="2499099"/>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8" name="Freeform: Shape 247">
              <a:extLst>
                <a:ext uri="{FF2B5EF4-FFF2-40B4-BE49-F238E27FC236}">
                  <a16:creationId xmlns:a16="http://schemas.microsoft.com/office/drawing/2014/main" id="{D4C88013-8617-4F56-B770-1BF215AF5B3F}"/>
                </a:ext>
              </a:extLst>
            </p:cNvPr>
            <p:cNvSpPr>
              <a:spLocks/>
            </p:cNvSpPr>
            <p:nvPr/>
          </p:nvSpPr>
          <p:spPr>
            <a:xfrm rot="9660000">
              <a:off x="9663657" y="4255827"/>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9" name="Freeform: Shape 248">
              <a:extLst>
                <a:ext uri="{FF2B5EF4-FFF2-40B4-BE49-F238E27FC236}">
                  <a16:creationId xmlns:a16="http://schemas.microsoft.com/office/drawing/2014/main" id="{6F502B97-B415-4A27-B075-B4655ECB1C30}"/>
                </a:ext>
              </a:extLst>
            </p:cNvPr>
            <p:cNvSpPr>
              <a:spLocks/>
            </p:cNvSpPr>
            <p:nvPr/>
          </p:nvSpPr>
          <p:spPr>
            <a:xfrm rot="9960000">
              <a:off x="9566818" y="4286274"/>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0" name="Freeform: Shape 249">
              <a:extLst>
                <a:ext uri="{FF2B5EF4-FFF2-40B4-BE49-F238E27FC236}">
                  <a16:creationId xmlns:a16="http://schemas.microsoft.com/office/drawing/2014/main" id="{EC477054-98BD-429B-B725-35B0C2943551}"/>
                </a:ext>
              </a:extLst>
            </p:cNvPr>
            <p:cNvSpPr>
              <a:spLocks/>
            </p:cNvSpPr>
            <p:nvPr/>
          </p:nvSpPr>
          <p:spPr>
            <a:xfrm rot="10200000">
              <a:off x="9461291" y="4311133"/>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1" name="Freeform: Shape 250">
              <a:extLst>
                <a:ext uri="{FF2B5EF4-FFF2-40B4-BE49-F238E27FC236}">
                  <a16:creationId xmlns:a16="http://schemas.microsoft.com/office/drawing/2014/main" id="{0AA7A26F-BC29-427E-99E0-09687240F4D1}"/>
                </a:ext>
              </a:extLst>
            </p:cNvPr>
            <p:cNvSpPr>
              <a:spLocks/>
            </p:cNvSpPr>
            <p:nvPr/>
          </p:nvSpPr>
          <p:spPr>
            <a:xfrm rot="10440000">
              <a:off x="9358015" y="432740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2" name="Freeform: Shape 251">
              <a:extLst>
                <a:ext uri="{FF2B5EF4-FFF2-40B4-BE49-F238E27FC236}">
                  <a16:creationId xmlns:a16="http://schemas.microsoft.com/office/drawing/2014/main" id="{3EF7CD75-B527-4AB4-9C3A-7B9DCC9D5B4C}"/>
                </a:ext>
              </a:extLst>
            </p:cNvPr>
            <p:cNvSpPr>
              <a:spLocks/>
            </p:cNvSpPr>
            <p:nvPr/>
          </p:nvSpPr>
          <p:spPr>
            <a:xfrm rot="10680000">
              <a:off x="9253150" y="4336264"/>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3" name="Freeform: Shape 252">
              <a:extLst>
                <a:ext uri="{FF2B5EF4-FFF2-40B4-BE49-F238E27FC236}">
                  <a16:creationId xmlns:a16="http://schemas.microsoft.com/office/drawing/2014/main" id="{00F8B323-21F9-4176-B84C-75C64503BA72}"/>
                </a:ext>
              </a:extLst>
            </p:cNvPr>
            <p:cNvSpPr>
              <a:spLocks/>
            </p:cNvSpPr>
            <p:nvPr/>
          </p:nvSpPr>
          <p:spPr>
            <a:xfrm rot="10920000">
              <a:off x="9150760" y="4337462"/>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4" name="Freeform: Shape 253">
              <a:extLst>
                <a:ext uri="{FF2B5EF4-FFF2-40B4-BE49-F238E27FC236}">
                  <a16:creationId xmlns:a16="http://schemas.microsoft.com/office/drawing/2014/main" id="{6DCAA7C6-0197-406C-B3DD-022226652368}"/>
                </a:ext>
              </a:extLst>
            </p:cNvPr>
            <p:cNvSpPr>
              <a:spLocks/>
            </p:cNvSpPr>
            <p:nvPr/>
          </p:nvSpPr>
          <p:spPr>
            <a:xfrm rot="11160000">
              <a:off x="9044084" y="4331000"/>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5" name="Freeform: Shape 254">
              <a:extLst>
                <a:ext uri="{FF2B5EF4-FFF2-40B4-BE49-F238E27FC236}">
                  <a16:creationId xmlns:a16="http://schemas.microsoft.com/office/drawing/2014/main" id="{9B52D007-BABF-45F5-BA3E-9C44E1AC4756}"/>
                </a:ext>
              </a:extLst>
            </p:cNvPr>
            <p:cNvSpPr>
              <a:spLocks/>
            </p:cNvSpPr>
            <p:nvPr/>
          </p:nvSpPr>
          <p:spPr>
            <a:xfrm rot="11400000">
              <a:off x="8933919" y="431535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6" name="Freeform: Shape 255">
              <a:extLst>
                <a:ext uri="{FF2B5EF4-FFF2-40B4-BE49-F238E27FC236}">
                  <a16:creationId xmlns:a16="http://schemas.microsoft.com/office/drawing/2014/main" id="{A5C28488-1DF3-47F9-A495-3F6A403B0FCF}"/>
                </a:ext>
              </a:extLst>
            </p:cNvPr>
            <p:cNvSpPr>
              <a:spLocks/>
            </p:cNvSpPr>
            <p:nvPr/>
          </p:nvSpPr>
          <p:spPr>
            <a:xfrm rot="11640000">
              <a:off x="8822933" y="4289795"/>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0" name="Freeform: Shape 259">
              <a:extLst>
                <a:ext uri="{FF2B5EF4-FFF2-40B4-BE49-F238E27FC236}">
                  <a16:creationId xmlns:a16="http://schemas.microsoft.com/office/drawing/2014/main" id="{9282B16C-3357-4E31-B236-B3C3EA60CD5A}"/>
                </a:ext>
              </a:extLst>
            </p:cNvPr>
            <p:cNvSpPr>
              <a:spLocks/>
            </p:cNvSpPr>
            <p:nvPr/>
          </p:nvSpPr>
          <p:spPr>
            <a:xfrm rot="11880000">
              <a:off x="8719311" y="4257284"/>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3" name="Freeform: Shape 262">
              <a:extLst>
                <a:ext uri="{FF2B5EF4-FFF2-40B4-BE49-F238E27FC236}">
                  <a16:creationId xmlns:a16="http://schemas.microsoft.com/office/drawing/2014/main" id="{06C9EC39-08E8-4194-B7ED-6DDF616922E5}"/>
                </a:ext>
              </a:extLst>
            </p:cNvPr>
            <p:cNvSpPr>
              <a:spLocks/>
            </p:cNvSpPr>
            <p:nvPr/>
          </p:nvSpPr>
          <p:spPr>
            <a:xfrm rot="12120000">
              <a:off x="8621181" y="4218303"/>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4" name="Freeform: Shape 263">
              <a:extLst>
                <a:ext uri="{FF2B5EF4-FFF2-40B4-BE49-F238E27FC236}">
                  <a16:creationId xmlns:a16="http://schemas.microsoft.com/office/drawing/2014/main" id="{D07A927B-D752-402E-AC18-37826C5AD00E}"/>
                </a:ext>
              </a:extLst>
            </p:cNvPr>
            <p:cNvSpPr>
              <a:spLocks/>
            </p:cNvSpPr>
            <p:nvPr/>
          </p:nvSpPr>
          <p:spPr>
            <a:xfrm rot="12360000">
              <a:off x="8527766" y="4173150"/>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8" name="Freeform: Shape 297">
              <a:extLst>
                <a:ext uri="{FF2B5EF4-FFF2-40B4-BE49-F238E27FC236}">
                  <a16:creationId xmlns:a16="http://schemas.microsoft.com/office/drawing/2014/main" id="{510F2146-310F-4D61-877D-DE1D17335278}"/>
                </a:ext>
              </a:extLst>
            </p:cNvPr>
            <p:cNvSpPr>
              <a:spLocks/>
            </p:cNvSpPr>
            <p:nvPr/>
          </p:nvSpPr>
          <p:spPr>
            <a:xfrm rot="12600000">
              <a:off x="8435883" y="4120094"/>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9" name="Freeform: Shape 298">
              <a:extLst>
                <a:ext uri="{FF2B5EF4-FFF2-40B4-BE49-F238E27FC236}">
                  <a16:creationId xmlns:a16="http://schemas.microsoft.com/office/drawing/2014/main" id="{762BDCC8-167A-4C14-A9A1-08BB7D95AAA7}"/>
                </a:ext>
              </a:extLst>
            </p:cNvPr>
            <p:cNvSpPr>
              <a:spLocks/>
            </p:cNvSpPr>
            <p:nvPr/>
          </p:nvSpPr>
          <p:spPr>
            <a:xfrm rot="12840000">
              <a:off x="8345455" y="4058271"/>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0" name="Freeform: Shape 299">
              <a:extLst>
                <a:ext uri="{FF2B5EF4-FFF2-40B4-BE49-F238E27FC236}">
                  <a16:creationId xmlns:a16="http://schemas.microsoft.com/office/drawing/2014/main" id="{145A0706-D94B-4450-88ED-CDDB5064275D}"/>
                </a:ext>
              </a:extLst>
            </p:cNvPr>
            <p:cNvSpPr>
              <a:spLocks/>
            </p:cNvSpPr>
            <p:nvPr/>
          </p:nvSpPr>
          <p:spPr>
            <a:xfrm rot="13080000">
              <a:off x="8258222" y="398804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1" name="Freeform: Shape 300">
              <a:extLst>
                <a:ext uri="{FF2B5EF4-FFF2-40B4-BE49-F238E27FC236}">
                  <a16:creationId xmlns:a16="http://schemas.microsoft.com/office/drawing/2014/main" id="{F7465178-3897-4B96-BA54-8A8E7C6A60B4}"/>
                </a:ext>
              </a:extLst>
            </p:cNvPr>
            <p:cNvSpPr>
              <a:spLocks/>
            </p:cNvSpPr>
            <p:nvPr/>
          </p:nvSpPr>
          <p:spPr>
            <a:xfrm rot="13320000">
              <a:off x="8179512" y="3914280"/>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2" name="Freeform: Shape 301">
              <a:extLst>
                <a:ext uri="{FF2B5EF4-FFF2-40B4-BE49-F238E27FC236}">
                  <a16:creationId xmlns:a16="http://schemas.microsoft.com/office/drawing/2014/main" id="{2427A10D-0209-41FE-A9DD-058A74C21A52}"/>
                </a:ext>
              </a:extLst>
            </p:cNvPr>
            <p:cNvSpPr>
              <a:spLocks/>
            </p:cNvSpPr>
            <p:nvPr/>
          </p:nvSpPr>
          <p:spPr>
            <a:xfrm rot="13560000">
              <a:off x="8104891" y="3832630"/>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3" name="Freeform: Shape 302">
              <a:extLst>
                <a:ext uri="{FF2B5EF4-FFF2-40B4-BE49-F238E27FC236}">
                  <a16:creationId xmlns:a16="http://schemas.microsoft.com/office/drawing/2014/main" id="{BA46F2B9-0A05-4673-A275-D75753322A17}"/>
                </a:ext>
              </a:extLst>
            </p:cNvPr>
            <p:cNvSpPr>
              <a:spLocks/>
            </p:cNvSpPr>
            <p:nvPr/>
          </p:nvSpPr>
          <p:spPr>
            <a:xfrm rot="13800000">
              <a:off x="8038124" y="3747625"/>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4" name="Freeform: Shape 303">
              <a:extLst>
                <a:ext uri="{FF2B5EF4-FFF2-40B4-BE49-F238E27FC236}">
                  <a16:creationId xmlns:a16="http://schemas.microsoft.com/office/drawing/2014/main" id="{B14AD124-F158-443E-BD5B-B3D201D7A23C}"/>
                </a:ext>
              </a:extLst>
            </p:cNvPr>
            <p:cNvSpPr>
              <a:spLocks/>
            </p:cNvSpPr>
            <p:nvPr/>
          </p:nvSpPr>
          <p:spPr>
            <a:xfrm rot="14100000">
              <a:off x="7968156" y="3659208"/>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5" name="Freeform: Shape 304">
              <a:extLst>
                <a:ext uri="{FF2B5EF4-FFF2-40B4-BE49-F238E27FC236}">
                  <a16:creationId xmlns:a16="http://schemas.microsoft.com/office/drawing/2014/main" id="{77468276-93FB-4046-8E4A-37533EE434E7}"/>
                </a:ext>
              </a:extLst>
            </p:cNvPr>
            <p:cNvSpPr>
              <a:spLocks/>
            </p:cNvSpPr>
            <p:nvPr/>
          </p:nvSpPr>
          <p:spPr>
            <a:xfrm rot="9360000" flipH="1">
              <a:off x="9763756" y="4219671"/>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6" name="Freeform: Shape 305">
              <a:extLst>
                <a:ext uri="{FF2B5EF4-FFF2-40B4-BE49-F238E27FC236}">
                  <a16:creationId xmlns:a16="http://schemas.microsoft.com/office/drawing/2014/main" id="{FAF80064-3291-446A-9666-AC47BF1CA6DD}"/>
                </a:ext>
              </a:extLst>
            </p:cNvPr>
            <p:cNvSpPr>
              <a:spLocks/>
            </p:cNvSpPr>
            <p:nvPr/>
          </p:nvSpPr>
          <p:spPr>
            <a:xfrm rot="9060000" flipH="1">
              <a:off x="9855184" y="417594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7" name="Freeform: Shape 306">
              <a:extLst>
                <a:ext uri="{FF2B5EF4-FFF2-40B4-BE49-F238E27FC236}">
                  <a16:creationId xmlns:a16="http://schemas.microsoft.com/office/drawing/2014/main" id="{4D80DFBA-4417-44BB-BF9C-FB9CEEB60310}"/>
                </a:ext>
              </a:extLst>
            </p:cNvPr>
            <p:cNvSpPr>
              <a:spLocks/>
            </p:cNvSpPr>
            <p:nvPr/>
          </p:nvSpPr>
          <p:spPr>
            <a:xfrm rot="8820000" flipH="1">
              <a:off x="9948997" y="4122305"/>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8" name="Freeform: Shape 307">
              <a:extLst>
                <a:ext uri="{FF2B5EF4-FFF2-40B4-BE49-F238E27FC236}">
                  <a16:creationId xmlns:a16="http://schemas.microsoft.com/office/drawing/2014/main" id="{474FEAAB-10EA-422F-975E-EFC4CBFBAFAD}"/>
                </a:ext>
              </a:extLst>
            </p:cNvPr>
            <p:cNvSpPr>
              <a:spLocks/>
            </p:cNvSpPr>
            <p:nvPr/>
          </p:nvSpPr>
          <p:spPr>
            <a:xfrm rot="8580000" flipH="1">
              <a:off x="10036900" y="4063397"/>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9" name="Freeform: Shape 308">
              <a:extLst>
                <a:ext uri="{FF2B5EF4-FFF2-40B4-BE49-F238E27FC236}">
                  <a16:creationId xmlns:a16="http://schemas.microsoft.com/office/drawing/2014/main" id="{35F33A5C-5E4B-4CBF-8B44-64CC28095AEE}"/>
                </a:ext>
              </a:extLst>
            </p:cNvPr>
            <p:cNvSpPr>
              <a:spLocks/>
            </p:cNvSpPr>
            <p:nvPr/>
          </p:nvSpPr>
          <p:spPr>
            <a:xfrm rot="8340000" flipH="1">
              <a:off x="10119585" y="3998375"/>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0" name="Freeform: Shape 309">
              <a:extLst>
                <a:ext uri="{FF2B5EF4-FFF2-40B4-BE49-F238E27FC236}">
                  <a16:creationId xmlns:a16="http://schemas.microsoft.com/office/drawing/2014/main" id="{16F2701B-1873-49CF-8DFB-8168D8A484E3}"/>
                </a:ext>
              </a:extLst>
            </p:cNvPr>
            <p:cNvSpPr>
              <a:spLocks/>
            </p:cNvSpPr>
            <p:nvPr/>
          </p:nvSpPr>
          <p:spPr>
            <a:xfrm rot="8100000" flipH="1">
              <a:off x="10195040" y="3929518"/>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1" name="Freeform: Shape 310">
              <a:extLst>
                <a:ext uri="{FF2B5EF4-FFF2-40B4-BE49-F238E27FC236}">
                  <a16:creationId xmlns:a16="http://schemas.microsoft.com/office/drawing/2014/main" id="{FEC4E200-3825-4F47-84AD-30AA72C9BB07}"/>
                </a:ext>
              </a:extLst>
            </p:cNvPr>
            <p:cNvSpPr>
              <a:spLocks/>
            </p:cNvSpPr>
            <p:nvPr/>
          </p:nvSpPr>
          <p:spPr>
            <a:xfrm rot="7860000" flipH="1">
              <a:off x="10268192" y="3852219"/>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2" name="Freeform: Shape 311">
              <a:extLst>
                <a:ext uri="{FF2B5EF4-FFF2-40B4-BE49-F238E27FC236}">
                  <a16:creationId xmlns:a16="http://schemas.microsoft.com/office/drawing/2014/main" id="{9B411647-2607-4266-8E5F-9AEA6ED7197C}"/>
                </a:ext>
              </a:extLst>
            </p:cNvPr>
            <p:cNvSpPr>
              <a:spLocks/>
            </p:cNvSpPr>
            <p:nvPr/>
          </p:nvSpPr>
          <p:spPr>
            <a:xfrm rot="7620000" flipH="1">
              <a:off x="10338047" y="3765663"/>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3" name="Freeform: Shape 312">
              <a:extLst>
                <a:ext uri="{FF2B5EF4-FFF2-40B4-BE49-F238E27FC236}">
                  <a16:creationId xmlns:a16="http://schemas.microsoft.com/office/drawing/2014/main" id="{0A719174-E1C9-4C49-B153-C334287F1F4B}"/>
                </a:ext>
              </a:extLst>
            </p:cNvPr>
            <p:cNvSpPr>
              <a:spLocks/>
            </p:cNvSpPr>
            <p:nvPr/>
          </p:nvSpPr>
          <p:spPr>
            <a:xfrm rot="7380000" flipH="1">
              <a:off x="10399487" y="3672586"/>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4" name="Freeform: Shape 313">
              <a:extLst>
                <a:ext uri="{FF2B5EF4-FFF2-40B4-BE49-F238E27FC236}">
                  <a16:creationId xmlns:a16="http://schemas.microsoft.com/office/drawing/2014/main" id="{AF81C34F-2432-4022-8ACB-620FEC190ECD}"/>
                </a:ext>
              </a:extLst>
            </p:cNvPr>
            <p:cNvSpPr>
              <a:spLocks/>
            </p:cNvSpPr>
            <p:nvPr/>
          </p:nvSpPr>
          <p:spPr>
            <a:xfrm rot="7140000" flipH="1">
              <a:off x="10452978" y="3578422"/>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5" name="Freeform: Shape 314">
              <a:extLst>
                <a:ext uri="{FF2B5EF4-FFF2-40B4-BE49-F238E27FC236}">
                  <a16:creationId xmlns:a16="http://schemas.microsoft.com/office/drawing/2014/main" id="{4BD89A0A-614D-47AC-9C4F-1EBEAECAD2CC}"/>
                </a:ext>
              </a:extLst>
            </p:cNvPr>
            <p:cNvSpPr>
              <a:spLocks/>
            </p:cNvSpPr>
            <p:nvPr/>
          </p:nvSpPr>
          <p:spPr>
            <a:xfrm rot="6900000" flipH="1">
              <a:off x="10497906" y="3483358"/>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6" name="Freeform: Shape 315">
              <a:extLst>
                <a:ext uri="{FF2B5EF4-FFF2-40B4-BE49-F238E27FC236}">
                  <a16:creationId xmlns:a16="http://schemas.microsoft.com/office/drawing/2014/main" id="{A135C0C8-B1D3-464A-BF92-93A37A40A918}"/>
                </a:ext>
              </a:extLst>
            </p:cNvPr>
            <p:cNvSpPr>
              <a:spLocks/>
            </p:cNvSpPr>
            <p:nvPr/>
          </p:nvSpPr>
          <p:spPr>
            <a:xfrm rot="6660000" flipH="1">
              <a:off x="10535038" y="3387088"/>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7" name="Freeform: Shape 316">
              <a:extLst>
                <a:ext uri="{FF2B5EF4-FFF2-40B4-BE49-F238E27FC236}">
                  <a16:creationId xmlns:a16="http://schemas.microsoft.com/office/drawing/2014/main" id="{787DE80D-9046-417B-9365-1CB647804DF7}"/>
                </a:ext>
              </a:extLst>
            </p:cNvPr>
            <p:cNvSpPr>
              <a:spLocks/>
            </p:cNvSpPr>
            <p:nvPr/>
          </p:nvSpPr>
          <p:spPr>
            <a:xfrm rot="6420000" flipH="1">
              <a:off x="10566058" y="328581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8" name="Freeform: Shape 317">
              <a:extLst>
                <a:ext uri="{FF2B5EF4-FFF2-40B4-BE49-F238E27FC236}">
                  <a16:creationId xmlns:a16="http://schemas.microsoft.com/office/drawing/2014/main" id="{F086FD9B-72C3-4805-BAF5-8DBA540BB2CD}"/>
                </a:ext>
              </a:extLst>
            </p:cNvPr>
            <p:cNvSpPr>
              <a:spLocks/>
            </p:cNvSpPr>
            <p:nvPr/>
          </p:nvSpPr>
          <p:spPr>
            <a:xfrm rot="6180000" flipH="1">
              <a:off x="10590215" y="317905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9" name="Freeform: Shape 318">
              <a:extLst>
                <a:ext uri="{FF2B5EF4-FFF2-40B4-BE49-F238E27FC236}">
                  <a16:creationId xmlns:a16="http://schemas.microsoft.com/office/drawing/2014/main" id="{7913AA29-FF7B-428E-AF47-2972350D604D}"/>
                </a:ext>
              </a:extLst>
            </p:cNvPr>
            <p:cNvSpPr>
              <a:spLocks/>
            </p:cNvSpPr>
            <p:nvPr/>
          </p:nvSpPr>
          <p:spPr>
            <a:xfrm rot="5940000" flipH="1">
              <a:off x="10606408" y="306832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0" name="Freeform: Shape 319">
              <a:extLst>
                <a:ext uri="{FF2B5EF4-FFF2-40B4-BE49-F238E27FC236}">
                  <a16:creationId xmlns:a16="http://schemas.microsoft.com/office/drawing/2014/main" id="{04FCF6C7-122B-475B-A04B-4A9C3E21246B}"/>
                </a:ext>
              </a:extLst>
            </p:cNvPr>
            <p:cNvSpPr>
              <a:spLocks/>
            </p:cNvSpPr>
            <p:nvPr/>
          </p:nvSpPr>
          <p:spPr>
            <a:xfrm rot="5700000" flipH="1">
              <a:off x="10613967" y="2960779"/>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1" name="Freeform: Shape 320">
              <a:extLst>
                <a:ext uri="{FF2B5EF4-FFF2-40B4-BE49-F238E27FC236}">
                  <a16:creationId xmlns:a16="http://schemas.microsoft.com/office/drawing/2014/main" id="{A1FA21A7-1DEC-48D3-A663-96F86B8A3C37}"/>
                </a:ext>
              </a:extLst>
            </p:cNvPr>
            <p:cNvSpPr>
              <a:spLocks/>
            </p:cNvSpPr>
            <p:nvPr/>
          </p:nvSpPr>
          <p:spPr>
            <a:xfrm rot="5460000" flipH="1">
              <a:off x="10613305" y="2850181"/>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2" name="Freeform: Shape 321">
              <a:extLst>
                <a:ext uri="{FF2B5EF4-FFF2-40B4-BE49-F238E27FC236}">
                  <a16:creationId xmlns:a16="http://schemas.microsoft.com/office/drawing/2014/main" id="{98FB4369-BDDE-4ECB-8B77-1C290A894C8C}"/>
                </a:ext>
              </a:extLst>
            </p:cNvPr>
            <p:cNvSpPr>
              <a:spLocks/>
            </p:cNvSpPr>
            <p:nvPr/>
          </p:nvSpPr>
          <p:spPr>
            <a:xfrm rot="5220000" flipH="1">
              <a:off x="10603955" y="27431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3" name="Freeform: Shape 332">
              <a:extLst>
                <a:ext uri="{FF2B5EF4-FFF2-40B4-BE49-F238E27FC236}">
                  <a16:creationId xmlns:a16="http://schemas.microsoft.com/office/drawing/2014/main" id="{06220499-2D02-464E-8FF4-B44F6A68E052}"/>
                </a:ext>
              </a:extLst>
            </p:cNvPr>
            <p:cNvSpPr>
              <a:spLocks/>
            </p:cNvSpPr>
            <p:nvPr/>
          </p:nvSpPr>
          <p:spPr>
            <a:xfrm rot="4920000" flipH="1">
              <a:off x="10586463" y="2639165"/>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4" name="Freeform: Shape 333">
              <a:extLst>
                <a:ext uri="{FF2B5EF4-FFF2-40B4-BE49-F238E27FC236}">
                  <a16:creationId xmlns:a16="http://schemas.microsoft.com/office/drawing/2014/main" id="{6F1654F8-C670-4876-A664-F78FFD16AA9F}"/>
                </a:ext>
              </a:extLst>
            </p:cNvPr>
            <p:cNvSpPr>
              <a:spLocks/>
            </p:cNvSpPr>
            <p:nvPr/>
          </p:nvSpPr>
          <p:spPr>
            <a:xfrm rot="16740000" flipH="1">
              <a:off x="7723121" y="2613467"/>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5" name="Freeform: Shape 334">
              <a:extLst>
                <a:ext uri="{FF2B5EF4-FFF2-40B4-BE49-F238E27FC236}">
                  <a16:creationId xmlns:a16="http://schemas.microsoft.com/office/drawing/2014/main" id="{D7801011-371E-46E6-B70C-B82ACDAE77B0}"/>
                </a:ext>
              </a:extLst>
            </p:cNvPr>
            <p:cNvSpPr>
              <a:spLocks/>
            </p:cNvSpPr>
            <p:nvPr/>
          </p:nvSpPr>
          <p:spPr>
            <a:xfrm rot="16500000" flipH="1">
              <a:off x="7714672" y="2724982"/>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6" name="Freeform: Shape 335">
              <a:extLst>
                <a:ext uri="{FF2B5EF4-FFF2-40B4-BE49-F238E27FC236}">
                  <a16:creationId xmlns:a16="http://schemas.microsoft.com/office/drawing/2014/main" id="{9A7541AC-D03D-48EF-8126-69C384F190D0}"/>
                </a:ext>
              </a:extLst>
            </p:cNvPr>
            <p:cNvSpPr>
              <a:spLocks/>
            </p:cNvSpPr>
            <p:nvPr/>
          </p:nvSpPr>
          <p:spPr>
            <a:xfrm rot="16260000" flipH="1">
              <a:off x="7713206" y="2836189"/>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7" name="Freeform: Shape 336">
              <a:extLst>
                <a:ext uri="{FF2B5EF4-FFF2-40B4-BE49-F238E27FC236}">
                  <a16:creationId xmlns:a16="http://schemas.microsoft.com/office/drawing/2014/main" id="{FDB31354-12FC-44BA-A64E-24919846C274}"/>
                </a:ext>
              </a:extLst>
            </p:cNvPr>
            <p:cNvSpPr>
              <a:spLocks/>
            </p:cNvSpPr>
            <p:nvPr/>
          </p:nvSpPr>
          <p:spPr>
            <a:xfrm rot="16020000" flipH="1">
              <a:off x="7719754" y="2952355"/>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9" name="Freeform: Shape 338">
              <a:extLst>
                <a:ext uri="{FF2B5EF4-FFF2-40B4-BE49-F238E27FC236}">
                  <a16:creationId xmlns:a16="http://schemas.microsoft.com/office/drawing/2014/main" id="{9F753E63-16ED-43BD-9E6A-B822D41FF2F6}"/>
                </a:ext>
              </a:extLst>
            </p:cNvPr>
            <p:cNvSpPr>
              <a:spLocks/>
            </p:cNvSpPr>
            <p:nvPr/>
          </p:nvSpPr>
          <p:spPr>
            <a:xfrm rot="15780000" flipH="1">
              <a:off x="7731749" y="3059733"/>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9" name="Freeform: Shape 348">
              <a:extLst>
                <a:ext uri="{FF2B5EF4-FFF2-40B4-BE49-F238E27FC236}">
                  <a16:creationId xmlns:a16="http://schemas.microsoft.com/office/drawing/2014/main" id="{0CE1B778-23C2-4573-A23F-DB185A7558C5}"/>
                </a:ext>
              </a:extLst>
            </p:cNvPr>
            <p:cNvSpPr>
              <a:spLocks/>
            </p:cNvSpPr>
            <p:nvPr/>
          </p:nvSpPr>
          <p:spPr>
            <a:xfrm rot="15540000" flipH="1">
              <a:off x="7751322" y="3163184"/>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2" name="Freeform: Shape 351">
              <a:extLst>
                <a:ext uri="{FF2B5EF4-FFF2-40B4-BE49-F238E27FC236}">
                  <a16:creationId xmlns:a16="http://schemas.microsoft.com/office/drawing/2014/main" id="{56E8DDA7-4A0D-41F3-92A3-23F859BA6C38}"/>
                </a:ext>
              </a:extLst>
            </p:cNvPr>
            <p:cNvSpPr>
              <a:spLocks/>
            </p:cNvSpPr>
            <p:nvPr/>
          </p:nvSpPr>
          <p:spPr>
            <a:xfrm rot="15300000" flipH="1">
              <a:off x="7778041" y="3263425"/>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9" name="Freeform: Shape 458">
              <a:extLst>
                <a:ext uri="{FF2B5EF4-FFF2-40B4-BE49-F238E27FC236}">
                  <a16:creationId xmlns:a16="http://schemas.microsoft.com/office/drawing/2014/main" id="{7597D59C-0F73-45AE-9C3D-AB1FD1486DD0}"/>
                </a:ext>
              </a:extLst>
            </p:cNvPr>
            <p:cNvSpPr>
              <a:spLocks/>
            </p:cNvSpPr>
            <p:nvPr/>
          </p:nvSpPr>
          <p:spPr>
            <a:xfrm rot="15060000" flipH="1">
              <a:off x="7812425" y="3363443"/>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0" name="Freeform: Shape 459">
              <a:extLst>
                <a:ext uri="{FF2B5EF4-FFF2-40B4-BE49-F238E27FC236}">
                  <a16:creationId xmlns:a16="http://schemas.microsoft.com/office/drawing/2014/main" id="{691822B0-A9B2-439E-B419-CBA5D53B9656}"/>
                </a:ext>
              </a:extLst>
            </p:cNvPr>
            <p:cNvSpPr>
              <a:spLocks/>
            </p:cNvSpPr>
            <p:nvPr/>
          </p:nvSpPr>
          <p:spPr>
            <a:xfrm rot="14820000" flipH="1">
              <a:off x="7855447" y="346343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1" name="Freeform: Shape 460">
              <a:extLst>
                <a:ext uri="{FF2B5EF4-FFF2-40B4-BE49-F238E27FC236}">
                  <a16:creationId xmlns:a16="http://schemas.microsoft.com/office/drawing/2014/main" id="{BA14027A-CD4D-4CE1-8501-667D05465F77}"/>
                </a:ext>
              </a:extLst>
            </p:cNvPr>
            <p:cNvSpPr>
              <a:spLocks/>
            </p:cNvSpPr>
            <p:nvPr/>
          </p:nvSpPr>
          <p:spPr>
            <a:xfrm rot="14400000" flipH="1">
              <a:off x="7907148" y="3561668"/>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2" name="Group 11">
            <a:extLst>
              <a:ext uri="{FF2B5EF4-FFF2-40B4-BE49-F238E27FC236}">
                <a16:creationId xmlns:a16="http://schemas.microsoft.com/office/drawing/2014/main" id="{1D840FB1-9F2A-43A4-9646-5C898679D70E}"/>
              </a:ext>
            </a:extLst>
          </p:cNvPr>
          <p:cNvGrpSpPr/>
          <p:nvPr/>
        </p:nvGrpSpPr>
        <p:grpSpPr>
          <a:xfrm>
            <a:off x="1585333" y="1347829"/>
            <a:ext cx="3291840" cy="3389721"/>
            <a:chOff x="1831189" y="1540780"/>
            <a:chExt cx="3291840" cy="3389721"/>
          </a:xfrm>
          <a:solidFill>
            <a:srgbClr val="34738D"/>
          </a:solidFill>
        </p:grpSpPr>
        <p:sp>
          <p:nvSpPr>
            <p:cNvPr id="39" name="Freeform: Shape 38">
              <a:extLst>
                <a:ext uri="{FF2B5EF4-FFF2-40B4-BE49-F238E27FC236}">
                  <a16:creationId xmlns:a16="http://schemas.microsoft.com/office/drawing/2014/main" id="{130213DC-10B7-46C1-B20F-B2E322A43CB3}"/>
                </a:ext>
              </a:extLst>
            </p:cNvPr>
            <p:cNvSpPr>
              <a:spLocks/>
            </p:cNvSpPr>
            <p:nvPr/>
          </p:nvSpPr>
          <p:spPr>
            <a:xfrm rot="180000">
              <a:off x="3490707" y="154121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8F0E8D8C-6BF3-4FB8-A586-B0FFB35C39F8}"/>
                </a:ext>
              </a:extLst>
            </p:cNvPr>
            <p:cNvSpPr>
              <a:spLocks/>
            </p:cNvSpPr>
            <p:nvPr/>
          </p:nvSpPr>
          <p:spPr>
            <a:xfrm rot="480000">
              <a:off x="3591984" y="1548830"/>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Freeform: Shape 44">
              <a:extLst>
                <a:ext uri="{FF2B5EF4-FFF2-40B4-BE49-F238E27FC236}">
                  <a16:creationId xmlns:a16="http://schemas.microsoft.com/office/drawing/2014/main" id="{B27A630E-EBED-4162-9052-13B71C043BEB}"/>
                </a:ext>
              </a:extLst>
            </p:cNvPr>
            <p:cNvSpPr>
              <a:spLocks/>
            </p:cNvSpPr>
            <p:nvPr/>
          </p:nvSpPr>
          <p:spPr>
            <a:xfrm rot="720000">
              <a:off x="3699084" y="1565599"/>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7" name="Freeform: Shape 46">
              <a:extLst>
                <a:ext uri="{FF2B5EF4-FFF2-40B4-BE49-F238E27FC236}">
                  <a16:creationId xmlns:a16="http://schemas.microsoft.com/office/drawing/2014/main" id="{9BD89711-98D7-40C9-8D1F-8F8062967CBB}"/>
                </a:ext>
              </a:extLst>
            </p:cNvPr>
            <p:cNvSpPr>
              <a:spLocks/>
            </p:cNvSpPr>
            <p:nvPr/>
          </p:nvSpPr>
          <p:spPr>
            <a:xfrm rot="960000">
              <a:off x="3800934" y="1589210"/>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9" name="Freeform: Shape 48">
              <a:extLst>
                <a:ext uri="{FF2B5EF4-FFF2-40B4-BE49-F238E27FC236}">
                  <a16:creationId xmlns:a16="http://schemas.microsoft.com/office/drawing/2014/main" id="{FAAD6EE3-7662-4089-A8CE-FA62D02051E3}"/>
                </a:ext>
              </a:extLst>
            </p:cNvPr>
            <p:cNvSpPr>
              <a:spLocks/>
            </p:cNvSpPr>
            <p:nvPr/>
          </p:nvSpPr>
          <p:spPr>
            <a:xfrm rot="1200000">
              <a:off x="3901454" y="16204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1" name="Freeform: Shape 50">
              <a:extLst>
                <a:ext uri="{FF2B5EF4-FFF2-40B4-BE49-F238E27FC236}">
                  <a16:creationId xmlns:a16="http://schemas.microsoft.com/office/drawing/2014/main" id="{CF9B8C88-FF2E-41B0-ABB1-D07B2DC26861}"/>
                </a:ext>
              </a:extLst>
            </p:cNvPr>
            <p:cNvSpPr>
              <a:spLocks/>
            </p:cNvSpPr>
            <p:nvPr/>
          </p:nvSpPr>
          <p:spPr>
            <a:xfrm rot="1440000">
              <a:off x="3996702" y="165835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3" name="Freeform: Shape 52">
              <a:extLst>
                <a:ext uri="{FF2B5EF4-FFF2-40B4-BE49-F238E27FC236}">
                  <a16:creationId xmlns:a16="http://schemas.microsoft.com/office/drawing/2014/main" id="{65500AF0-6176-4073-8324-E40E68CF86FA}"/>
                </a:ext>
              </a:extLst>
            </p:cNvPr>
            <p:cNvSpPr>
              <a:spLocks/>
            </p:cNvSpPr>
            <p:nvPr/>
          </p:nvSpPr>
          <p:spPr>
            <a:xfrm rot="1680000">
              <a:off x="4092938" y="1705603"/>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5" name="Freeform: Shape 54">
              <a:extLst>
                <a:ext uri="{FF2B5EF4-FFF2-40B4-BE49-F238E27FC236}">
                  <a16:creationId xmlns:a16="http://schemas.microsoft.com/office/drawing/2014/main" id="{70957964-310D-48E7-AA5C-941D9245EFA3}"/>
                </a:ext>
              </a:extLst>
            </p:cNvPr>
            <p:cNvSpPr>
              <a:spLocks/>
            </p:cNvSpPr>
            <p:nvPr/>
          </p:nvSpPr>
          <p:spPr>
            <a:xfrm rot="1920000">
              <a:off x="4189195" y="1761505"/>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7" name="Freeform: Shape 56">
              <a:extLst>
                <a:ext uri="{FF2B5EF4-FFF2-40B4-BE49-F238E27FC236}">
                  <a16:creationId xmlns:a16="http://schemas.microsoft.com/office/drawing/2014/main" id="{A7DE241B-C064-4D14-BDA2-53D1DC319422}"/>
                </a:ext>
              </a:extLst>
            </p:cNvPr>
            <p:cNvSpPr>
              <a:spLocks/>
            </p:cNvSpPr>
            <p:nvPr/>
          </p:nvSpPr>
          <p:spPr>
            <a:xfrm rot="2160000">
              <a:off x="4282751" y="1825616"/>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59" name="Freeform: Shape 58">
              <a:extLst>
                <a:ext uri="{FF2B5EF4-FFF2-40B4-BE49-F238E27FC236}">
                  <a16:creationId xmlns:a16="http://schemas.microsoft.com/office/drawing/2014/main" id="{27896E18-3CA2-4F1F-B30F-D6BC1DE332BA}"/>
                </a:ext>
              </a:extLst>
            </p:cNvPr>
            <p:cNvSpPr>
              <a:spLocks/>
            </p:cNvSpPr>
            <p:nvPr/>
          </p:nvSpPr>
          <p:spPr>
            <a:xfrm rot="2400000">
              <a:off x="4366890" y="1893340"/>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1" name="Freeform: Shape 60">
              <a:extLst>
                <a:ext uri="{FF2B5EF4-FFF2-40B4-BE49-F238E27FC236}">
                  <a16:creationId xmlns:a16="http://schemas.microsoft.com/office/drawing/2014/main" id="{D693D0AA-0ACE-4685-9C05-AAEE585B6A73}"/>
                </a:ext>
              </a:extLst>
            </p:cNvPr>
            <p:cNvSpPr>
              <a:spLocks/>
            </p:cNvSpPr>
            <p:nvPr/>
          </p:nvSpPr>
          <p:spPr>
            <a:xfrm rot="2640000">
              <a:off x="4443387" y="1965654"/>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3" name="Freeform: Shape 62">
              <a:extLst>
                <a:ext uri="{FF2B5EF4-FFF2-40B4-BE49-F238E27FC236}">
                  <a16:creationId xmlns:a16="http://schemas.microsoft.com/office/drawing/2014/main" id="{74E50D45-D8A9-42B7-A240-7C2F98FDBB75}"/>
                </a:ext>
              </a:extLst>
            </p:cNvPr>
            <p:cNvSpPr>
              <a:spLocks/>
            </p:cNvSpPr>
            <p:nvPr/>
          </p:nvSpPr>
          <p:spPr>
            <a:xfrm rot="2880000">
              <a:off x="4513094" y="204246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5" name="Freeform: Shape 64">
              <a:extLst>
                <a:ext uri="{FF2B5EF4-FFF2-40B4-BE49-F238E27FC236}">
                  <a16:creationId xmlns:a16="http://schemas.microsoft.com/office/drawing/2014/main" id="{1F0F4326-CCDF-4FE1-9EF2-0315ACBD965A}"/>
                </a:ext>
              </a:extLst>
            </p:cNvPr>
            <p:cNvSpPr>
              <a:spLocks/>
            </p:cNvSpPr>
            <p:nvPr/>
          </p:nvSpPr>
          <p:spPr>
            <a:xfrm rot="3120000">
              <a:off x="4578375" y="2126267"/>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7" name="Freeform: Shape 66">
              <a:extLst>
                <a:ext uri="{FF2B5EF4-FFF2-40B4-BE49-F238E27FC236}">
                  <a16:creationId xmlns:a16="http://schemas.microsoft.com/office/drawing/2014/main" id="{0EDAAB76-6F47-4D74-9A81-B3E5A5A2A366}"/>
                </a:ext>
              </a:extLst>
            </p:cNvPr>
            <p:cNvSpPr>
              <a:spLocks/>
            </p:cNvSpPr>
            <p:nvPr/>
          </p:nvSpPr>
          <p:spPr>
            <a:xfrm rot="3360000">
              <a:off x="4639121" y="221714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69" name="Freeform: Shape 68">
              <a:extLst>
                <a:ext uri="{FF2B5EF4-FFF2-40B4-BE49-F238E27FC236}">
                  <a16:creationId xmlns:a16="http://schemas.microsoft.com/office/drawing/2014/main" id="{D8A75E83-1305-4821-B806-7F2AED2886E1}"/>
                </a:ext>
              </a:extLst>
            </p:cNvPr>
            <p:cNvSpPr>
              <a:spLocks/>
            </p:cNvSpPr>
            <p:nvPr/>
          </p:nvSpPr>
          <p:spPr>
            <a:xfrm rot="3600000">
              <a:off x="4693858" y="2314099"/>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1" name="Freeform: Shape 70">
              <a:extLst>
                <a:ext uri="{FF2B5EF4-FFF2-40B4-BE49-F238E27FC236}">
                  <a16:creationId xmlns:a16="http://schemas.microsoft.com/office/drawing/2014/main" id="{D3B40165-DB63-4BFD-A7C6-1FF534AD2E79}"/>
                </a:ext>
              </a:extLst>
            </p:cNvPr>
            <p:cNvSpPr>
              <a:spLocks/>
            </p:cNvSpPr>
            <p:nvPr/>
          </p:nvSpPr>
          <p:spPr>
            <a:xfrm rot="3840000">
              <a:off x="4739322" y="2411367"/>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Freeform: Shape 72">
              <a:extLst>
                <a:ext uri="{FF2B5EF4-FFF2-40B4-BE49-F238E27FC236}">
                  <a16:creationId xmlns:a16="http://schemas.microsoft.com/office/drawing/2014/main" id="{A6BA36F5-C3F7-47DF-ADF8-499502E4E732}"/>
                </a:ext>
              </a:extLst>
            </p:cNvPr>
            <p:cNvSpPr>
              <a:spLocks/>
            </p:cNvSpPr>
            <p:nvPr/>
          </p:nvSpPr>
          <p:spPr>
            <a:xfrm rot="4080000">
              <a:off x="4778099" y="2514118"/>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5" name="Freeform: Shape 74">
              <a:extLst>
                <a:ext uri="{FF2B5EF4-FFF2-40B4-BE49-F238E27FC236}">
                  <a16:creationId xmlns:a16="http://schemas.microsoft.com/office/drawing/2014/main" id="{54D81EA4-7CEE-49D3-B736-CAE2FE71B872}"/>
                </a:ext>
              </a:extLst>
            </p:cNvPr>
            <p:cNvSpPr>
              <a:spLocks/>
            </p:cNvSpPr>
            <p:nvPr/>
          </p:nvSpPr>
          <p:spPr>
            <a:xfrm rot="4320000">
              <a:off x="4820096" y="261713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7" name="Freeform: Shape 76">
              <a:extLst>
                <a:ext uri="{FF2B5EF4-FFF2-40B4-BE49-F238E27FC236}">
                  <a16:creationId xmlns:a16="http://schemas.microsoft.com/office/drawing/2014/main" id="{94AF1615-B914-491B-936B-17393772A8B7}"/>
                </a:ext>
              </a:extLst>
            </p:cNvPr>
            <p:cNvSpPr>
              <a:spLocks/>
            </p:cNvSpPr>
            <p:nvPr/>
          </p:nvSpPr>
          <p:spPr>
            <a:xfrm rot="4620000">
              <a:off x="4845445" y="271989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9" name="Freeform: Shape 128">
              <a:extLst>
                <a:ext uri="{FF2B5EF4-FFF2-40B4-BE49-F238E27FC236}">
                  <a16:creationId xmlns:a16="http://schemas.microsoft.com/office/drawing/2014/main" id="{5FB31461-9661-4C12-A228-56D990905242}"/>
                </a:ext>
              </a:extLst>
            </p:cNvPr>
            <p:cNvSpPr>
              <a:spLocks/>
            </p:cNvSpPr>
            <p:nvPr/>
          </p:nvSpPr>
          <p:spPr>
            <a:xfrm rot="21480000" flipH="1">
              <a:off x="3383664" y="1540780"/>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3" name="Freeform: Shape 102">
              <a:extLst>
                <a:ext uri="{FF2B5EF4-FFF2-40B4-BE49-F238E27FC236}">
                  <a16:creationId xmlns:a16="http://schemas.microsoft.com/office/drawing/2014/main" id="{AEEDA059-2015-47DB-A75C-97DAD3A493BF}"/>
                </a:ext>
              </a:extLst>
            </p:cNvPr>
            <p:cNvSpPr>
              <a:spLocks/>
            </p:cNvSpPr>
            <p:nvPr/>
          </p:nvSpPr>
          <p:spPr>
            <a:xfrm rot="21180000" flipH="1">
              <a:off x="3282469" y="1547309"/>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1" name="Freeform: Shape 110">
              <a:extLst>
                <a:ext uri="{FF2B5EF4-FFF2-40B4-BE49-F238E27FC236}">
                  <a16:creationId xmlns:a16="http://schemas.microsoft.com/office/drawing/2014/main" id="{23611DD2-F6CA-4B11-A709-A2563BD1B840}"/>
                </a:ext>
              </a:extLst>
            </p:cNvPr>
            <p:cNvSpPr>
              <a:spLocks/>
            </p:cNvSpPr>
            <p:nvPr/>
          </p:nvSpPr>
          <p:spPr>
            <a:xfrm rot="20940000" flipH="1">
              <a:off x="3175276" y="1562498"/>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3" name="Freeform: Shape 82">
              <a:extLst>
                <a:ext uri="{FF2B5EF4-FFF2-40B4-BE49-F238E27FC236}">
                  <a16:creationId xmlns:a16="http://schemas.microsoft.com/office/drawing/2014/main" id="{932F767A-C09A-4C78-872B-D7812410D6E4}"/>
                </a:ext>
              </a:extLst>
            </p:cNvPr>
            <p:cNvSpPr>
              <a:spLocks/>
            </p:cNvSpPr>
            <p:nvPr/>
          </p:nvSpPr>
          <p:spPr>
            <a:xfrm rot="20700000" flipH="1">
              <a:off x="3072583" y="157968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4" name="Freeform: Shape 83">
              <a:extLst>
                <a:ext uri="{FF2B5EF4-FFF2-40B4-BE49-F238E27FC236}">
                  <a16:creationId xmlns:a16="http://schemas.microsoft.com/office/drawing/2014/main" id="{7E242AC6-A95D-42FF-8018-84DB80BE2931}"/>
                </a:ext>
              </a:extLst>
            </p:cNvPr>
            <p:cNvSpPr>
              <a:spLocks/>
            </p:cNvSpPr>
            <p:nvPr/>
          </p:nvSpPr>
          <p:spPr>
            <a:xfrm rot="20460000" flipH="1">
              <a:off x="2971534" y="1609132"/>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5" name="Freeform: Shape 84">
              <a:extLst>
                <a:ext uri="{FF2B5EF4-FFF2-40B4-BE49-F238E27FC236}">
                  <a16:creationId xmlns:a16="http://schemas.microsoft.com/office/drawing/2014/main" id="{BD9E3A81-2455-4097-9455-58DECF20CD90}"/>
                </a:ext>
              </a:extLst>
            </p:cNvPr>
            <p:cNvSpPr>
              <a:spLocks/>
            </p:cNvSpPr>
            <p:nvPr/>
          </p:nvSpPr>
          <p:spPr>
            <a:xfrm rot="20220000" flipH="1">
              <a:off x="2875645" y="1645400"/>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6" name="Freeform: Shape 85">
              <a:extLst>
                <a:ext uri="{FF2B5EF4-FFF2-40B4-BE49-F238E27FC236}">
                  <a16:creationId xmlns:a16="http://schemas.microsoft.com/office/drawing/2014/main" id="{2261B7DF-A726-4D23-96BD-6D40A855D3E2}"/>
                </a:ext>
              </a:extLst>
            </p:cNvPr>
            <p:cNvSpPr>
              <a:spLocks/>
            </p:cNvSpPr>
            <p:nvPr/>
          </p:nvSpPr>
          <p:spPr>
            <a:xfrm rot="19980000" flipH="1">
              <a:off x="2778611" y="1690961"/>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7" name="Freeform: Shape 86">
              <a:extLst>
                <a:ext uri="{FF2B5EF4-FFF2-40B4-BE49-F238E27FC236}">
                  <a16:creationId xmlns:a16="http://schemas.microsoft.com/office/drawing/2014/main" id="{28836BB0-C8DD-412E-B5D7-530F0497D9ED}"/>
                </a:ext>
              </a:extLst>
            </p:cNvPr>
            <p:cNvSpPr>
              <a:spLocks/>
            </p:cNvSpPr>
            <p:nvPr/>
          </p:nvSpPr>
          <p:spPr>
            <a:xfrm rot="19740000" flipH="1">
              <a:off x="2681393" y="174517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5" name="Freeform: Shape 104">
              <a:extLst>
                <a:ext uri="{FF2B5EF4-FFF2-40B4-BE49-F238E27FC236}">
                  <a16:creationId xmlns:a16="http://schemas.microsoft.com/office/drawing/2014/main" id="{C2589DC3-58AA-4967-AB3D-6C3385E0A78F}"/>
                </a:ext>
              </a:extLst>
            </p:cNvPr>
            <p:cNvSpPr>
              <a:spLocks/>
            </p:cNvSpPr>
            <p:nvPr/>
          </p:nvSpPr>
          <p:spPr>
            <a:xfrm rot="19500000" flipH="1">
              <a:off x="2588575" y="181352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7" name="Freeform: Shape 106">
              <a:extLst>
                <a:ext uri="{FF2B5EF4-FFF2-40B4-BE49-F238E27FC236}">
                  <a16:creationId xmlns:a16="http://schemas.microsoft.com/office/drawing/2014/main" id="{B81FFEEA-C0FB-4B4E-9539-80665A1ACBF7}"/>
                </a:ext>
              </a:extLst>
            </p:cNvPr>
            <p:cNvSpPr>
              <a:spLocks/>
            </p:cNvSpPr>
            <p:nvPr/>
          </p:nvSpPr>
          <p:spPr>
            <a:xfrm rot="19260000" flipH="1">
              <a:off x="2503756" y="1880531"/>
              <a:ext cx="78886" cy="387634"/>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9" name="Freeform: Shape 108">
              <a:extLst>
                <a:ext uri="{FF2B5EF4-FFF2-40B4-BE49-F238E27FC236}">
                  <a16:creationId xmlns:a16="http://schemas.microsoft.com/office/drawing/2014/main" id="{09FBCB9F-8E44-4972-9EFC-EB182988108E}"/>
                </a:ext>
              </a:extLst>
            </p:cNvPr>
            <p:cNvSpPr>
              <a:spLocks/>
            </p:cNvSpPr>
            <p:nvPr/>
          </p:nvSpPr>
          <p:spPr>
            <a:xfrm rot="19020000" flipH="1">
              <a:off x="2426459" y="1951986"/>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3" name="Freeform: Shape 122">
              <a:extLst>
                <a:ext uri="{FF2B5EF4-FFF2-40B4-BE49-F238E27FC236}">
                  <a16:creationId xmlns:a16="http://schemas.microsoft.com/office/drawing/2014/main" id="{BD89EB1C-70E1-4F6C-84E9-8527C7A0A86E}"/>
                </a:ext>
              </a:extLst>
            </p:cNvPr>
            <p:cNvSpPr>
              <a:spLocks/>
            </p:cNvSpPr>
            <p:nvPr/>
          </p:nvSpPr>
          <p:spPr>
            <a:xfrm rot="18780000" flipH="1">
              <a:off x="2355858" y="2027902"/>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1" name="Freeform: Shape 120">
              <a:extLst>
                <a:ext uri="{FF2B5EF4-FFF2-40B4-BE49-F238E27FC236}">
                  <a16:creationId xmlns:a16="http://schemas.microsoft.com/office/drawing/2014/main" id="{D9A4BA05-9667-4D7C-9F93-7F8CC6926EFC}"/>
                </a:ext>
              </a:extLst>
            </p:cNvPr>
            <p:cNvSpPr>
              <a:spLocks/>
            </p:cNvSpPr>
            <p:nvPr/>
          </p:nvSpPr>
          <p:spPr>
            <a:xfrm rot="18540000" flipH="1">
              <a:off x="2289190" y="2110025"/>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9" name="Freeform: Shape 118">
              <a:extLst>
                <a:ext uri="{FF2B5EF4-FFF2-40B4-BE49-F238E27FC236}">
                  <a16:creationId xmlns:a16="http://schemas.microsoft.com/office/drawing/2014/main" id="{55EC617C-97B4-47B4-927B-79EB1EB5174A}"/>
                </a:ext>
              </a:extLst>
            </p:cNvPr>
            <p:cNvSpPr>
              <a:spLocks/>
            </p:cNvSpPr>
            <p:nvPr/>
          </p:nvSpPr>
          <p:spPr>
            <a:xfrm rot="18300000" flipH="1">
              <a:off x="2226917" y="2199350"/>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7" name="Freeform: Shape 116">
              <a:extLst>
                <a:ext uri="{FF2B5EF4-FFF2-40B4-BE49-F238E27FC236}">
                  <a16:creationId xmlns:a16="http://schemas.microsoft.com/office/drawing/2014/main" id="{637179D0-E294-44AB-8169-CDE440CD1CB9}"/>
                </a:ext>
              </a:extLst>
            </p:cNvPr>
            <p:cNvSpPr>
              <a:spLocks/>
            </p:cNvSpPr>
            <p:nvPr/>
          </p:nvSpPr>
          <p:spPr>
            <a:xfrm rot="18060000" flipH="1">
              <a:off x="2170605" y="2295022"/>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5" name="Freeform: Shape 114">
              <a:extLst>
                <a:ext uri="{FF2B5EF4-FFF2-40B4-BE49-F238E27FC236}">
                  <a16:creationId xmlns:a16="http://schemas.microsoft.com/office/drawing/2014/main" id="{268008BC-6D91-49CD-A686-396577CDE2C6}"/>
                </a:ext>
              </a:extLst>
            </p:cNvPr>
            <p:cNvSpPr>
              <a:spLocks/>
            </p:cNvSpPr>
            <p:nvPr/>
          </p:nvSpPr>
          <p:spPr>
            <a:xfrm rot="17820000" flipH="1">
              <a:off x="2123473" y="2391057"/>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3" name="Freeform: Shape 112">
              <a:extLst>
                <a:ext uri="{FF2B5EF4-FFF2-40B4-BE49-F238E27FC236}">
                  <a16:creationId xmlns:a16="http://schemas.microsoft.com/office/drawing/2014/main" id="{5F47241E-3B09-467F-8E16-2FF4EC970F09}"/>
                </a:ext>
              </a:extLst>
            </p:cNvPr>
            <p:cNvSpPr>
              <a:spLocks/>
            </p:cNvSpPr>
            <p:nvPr/>
          </p:nvSpPr>
          <p:spPr>
            <a:xfrm rot="17580000" flipH="1">
              <a:off x="2082885" y="2492668"/>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5" name="Freeform: Shape 124">
              <a:extLst>
                <a:ext uri="{FF2B5EF4-FFF2-40B4-BE49-F238E27FC236}">
                  <a16:creationId xmlns:a16="http://schemas.microsoft.com/office/drawing/2014/main" id="{8CB94293-6F45-4608-AAB1-F41995A02CF5}"/>
                </a:ext>
              </a:extLst>
            </p:cNvPr>
            <p:cNvSpPr>
              <a:spLocks/>
            </p:cNvSpPr>
            <p:nvPr/>
          </p:nvSpPr>
          <p:spPr>
            <a:xfrm rot="17340000" flipH="1">
              <a:off x="2051434" y="2595556"/>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27" name="Freeform: Shape 126">
              <a:extLst>
                <a:ext uri="{FF2B5EF4-FFF2-40B4-BE49-F238E27FC236}">
                  <a16:creationId xmlns:a16="http://schemas.microsoft.com/office/drawing/2014/main" id="{70A23694-6784-4DED-B8C5-1DBC58FC84C4}"/>
                </a:ext>
              </a:extLst>
            </p:cNvPr>
            <p:cNvSpPr>
              <a:spLocks/>
            </p:cNvSpPr>
            <p:nvPr/>
          </p:nvSpPr>
          <p:spPr>
            <a:xfrm rot="17040000" flipH="1">
              <a:off x="2023319" y="2698044"/>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7" name="Freeform: Shape 256">
              <a:extLst>
                <a:ext uri="{FF2B5EF4-FFF2-40B4-BE49-F238E27FC236}">
                  <a16:creationId xmlns:a16="http://schemas.microsoft.com/office/drawing/2014/main" id="{843DC47C-C29A-4303-BBF4-FE96A2D72BBE}"/>
                </a:ext>
              </a:extLst>
            </p:cNvPr>
            <p:cNvSpPr>
              <a:spLocks/>
            </p:cNvSpPr>
            <p:nvPr/>
          </p:nvSpPr>
          <p:spPr>
            <a:xfrm rot="9660000">
              <a:off x="3938507" y="4454772"/>
              <a:ext cx="78886" cy="394822"/>
            </a:xfrm>
            <a:custGeom>
              <a:avLst/>
              <a:gdLst>
                <a:gd name="connsiteX0" fmla="*/ 0 w 208234"/>
                <a:gd name="connsiteY0" fmla="*/ 4984 h 1042218"/>
                <a:gd name="connsiteX1" fmla="*/ 97472 w 208234"/>
                <a:gd name="connsiteY1" fmla="*/ 342 h 1042218"/>
                <a:gd name="connsiteX2" fmla="*/ 208234 w 208234"/>
                <a:gd name="connsiteY2" fmla="*/ 0 h 1042218"/>
                <a:gd name="connsiteX3" fmla="*/ 208234 w 208234"/>
                <a:gd name="connsiteY3" fmla="*/ 1036877 h 1042218"/>
                <a:gd name="connsiteX4" fmla="*/ 0 w 208234"/>
                <a:gd name="connsiteY4" fmla="*/ 1042218 h 10422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2218">
                  <a:moveTo>
                    <a:pt x="0" y="4984"/>
                  </a:moveTo>
                  <a:lnTo>
                    <a:pt x="97472" y="342"/>
                  </a:lnTo>
                  <a:lnTo>
                    <a:pt x="208234" y="0"/>
                  </a:lnTo>
                  <a:lnTo>
                    <a:pt x="208234" y="1036877"/>
                  </a:lnTo>
                  <a:lnTo>
                    <a:pt x="0" y="104221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8" name="Freeform: Shape 257">
              <a:extLst>
                <a:ext uri="{FF2B5EF4-FFF2-40B4-BE49-F238E27FC236}">
                  <a16:creationId xmlns:a16="http://schemas.microsoft.com/office/drawing/2014/main" id="{C770D9CA-7898-4F6E-916D-3E21DB90E5B1}"/>
                </a:ext>
              </a:extLst>
            </p:cNvPr>
            <p:cNvSpPr>
              <a:spLocks/>
            </p:cNvSpPr>
            <p:nvPr/>
          </p:nvSpPr>
          <p:spPr>
            <a:xfrm rot="9960000">
              <a:off x="3841668" y="4485219"/>
              <a:ext cx="78886" cy="395265"/>
            </a:xfrm>
            <a:custGeom>
              <a:avLst/>
              <a:gdLst>
                <a:gd name="connsiteX0" fmla="*/ 0 w 208234"/>
                <a:gd name="connsiteY0" fmla="*/ 4975 h 1043388"/>
                <a:gd name="connsiteX1" fmla="*/ 174547 w 208234"/>
                <a:gd name="connsiteY1" fmla="*/ 0 h 1043388"/>
                <a:gd name="connsiteX2" fmla="*/ 208234 w 208234"/>
                <a:gd name="connsiteY2" fmla="*/ 532 h 1043388"/>
                <a:gd name="connsiteX3" fmla="*/ 208234 w 208234"/>
                <a:gd name="connsiteY3" fmla="*/ 1038854 h 1043388"/>
                <a:gd name="connsiteX4" fmla="*/ 34620 w 208234"/>
                <a:gd name="connsiteY4" fmla="*/ 1040073 h 1043388"/>
                <a:gd name="connsiteX5" fmla="*/ 0 w 208234"/>
                <a:gd name="connsiteY5" fmla="*/ 1043388 h 104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3388">
                  <a:moveTo>
                    <a:pt x="0" y="4975"/>
                  </a:moveTo>
                  <a:lnTo>
                    <a:pt x="174547" y="0"/>
                  </a:lnTo>
                  <a:lnTo>
                    <a:pt x="208234" y="532"/>
                  </a:lnTo>
                  <a:lnTo>
                    <a:pt x="208234" y="1038854"/>
                  </a:lnTo>
                  <a:lnTo>
                    <a:pt x="34620" y="1040073"/>
                  </a:lnTo>
                  <a:lnTo>
                    <a:pt x="0" y="104338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9" name="Freeform: Shape 258">
              <a:extLst>
                <a:ext uri="{FF2B5EF4-FFF2-40B4-BE49-F238E27FC236}">
                  <a16:creationId xmlns:a16="http://schemas.microsoft.com/office/drawing/2014/main" id="{D862CF70-381C-49C1-83F7-784A46F889E2}"/>
                </a:ext>
              </a:extLst>
            </p:cNvPr>
            <p:cNvSpPr>
              <a:spLocks/>
            </p:cNvSpPr>
            <p:nvPr/>
          </p:nvSpPr>
          <p:spPr>
            <a:xfrm rot="10200000">
              <a:off x="3736141" y="4510078"/>
              <a:ext cx="78886" cy="394969"/>
            </a:xfrm>
            <a:custGeom>
              <a:avLst/>
              <a:gdLst>
                <a:gd name="connsiteX0" fmla="*/ 0 w 208234"/>
                <a:gd name="connsiteY0" fmla="*/ 3850 h 1042605"/>
                <a:gd name="connsiteX1" fmla="*/ 40559 w 208234"/>
                <a:gd name="connsiteY1" fmla="*/ 1657 h 1042605"/>
                <a:gd name="connsiteX2" fmla="*/ 208234 w 208234"/>
                <a:gd name="connsiteY2" fmla="*/ 0 h 1042605"/>
                <a:gd name="connsiteX3" fmla="*/ 208234 w 208234"/>
                <a:gd name="connsiteY3" fmla="*/ 1038755 h 1042605"/>
                <a:gd name="connsiteX4" fmla="*/ 69865 w 208234"/>
                <a:gd name="connsiteY4" fmla="*/ 1037226 h 1042605"/>
                <a:gd name="connsiteX5" fmla="*/ 0 w 208234"/>
                <a:gd name="connsiteY5" fmla="*/ 1042605 h 104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605">
                  <a:moveTo>
                    <a:pt x="0" y="3850"/>
                  </a:moveTo>
                  <a:lnTo>
                    <a:pt x="40559" y="1657"/>
                  </a:lnTo>
                  <a:lnTo>
                    <a:pt x="208234" y="0"/>
                  </a:lnTo>
                  <a:lnTo>
                    <a:pt x="208234" y="1038755"/>
                  </a:lnTo>
                  <a:lnTo>
                    <a:pt x="69865" y="1037226"/>
                  </a:lnTo>
                  <a:lnTo>
                    <a:pt x="0" y="104260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1" name="Freeform: Shape 260">
              <a:extLst>
                <a:ext uri="{FF2B5EF4-FFF2-40B4-BE49-F238E27FC236}">
                  <a16:creationId xmlns:a16="http://schemas.microsoft.com/office/drawing/2014/main" id="{228B0C75-C48F-418D-84CB-9D89EA0EC3FE}"/>
                </a:ext>
              </a:extLst>
            </p:cNvPr>
            <p:cNvSpPr>
              <a:spLocks/>
            </p:cNvSpPr>
            <p:nvPr/>
          </p:nvSpPr>
          <p:spPr>
            <a:xfrm rot="10440000">
              <a:off x="3632865" y="452635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2" name="Freeform: Shape 261">
              <a:extLst>
                <a:ext uri="{FF2B5EF4-FFF2-40B4-BE49-F238E27FC236}">
                  <a16:creationId xmlns:a16="http://schemas.microsoft.com/office/drawing/2014/main" id="{DD63141F-D556-4788-80BA-FF3E86E8875D}"/>
                </a:ext>
              </a:extLst>
            </p:cNvPr>
            <p:cNvSpPr>
              <a:spLocks/>
            </p:cNvSpPr>
            <p:nvPr/>
          </p:nvSpPr>
          <p:spPr>
            <a:xfrm rot="10680000">
              <a:off x="3528000" y="4535209"/>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5" name="Freeform: Shape 264">
              <a:extLst>
                <a:ext uri="{FF2B5EF4-FFF2-40B4-BE49-F238E27FC236}">
                  <a16:creationId xmlns:a16="http://schemas.microsoft.com/office/drawing/2014/main" id="{7E4A4A18-3B80-4722-A0E2-26DD09006886}"/>
                </a:ext>
              </a:extLst>
            </p:cNvPr>
            <p:cNvSpPr>
              <a:spLocks/>
            </p:cNvSpPr>
            <p:nvPr/>
          </p:nvSpPr>
          <p:spPr>
            <a:xfrm rot="10920000">
              <a:off x="3425610" y="4536407"/>
              <a:ext cx="78886" cy="394094"/>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6" name="Freeform: Shape 265">
              <a:extLst>
                <a:ext uri="{FF2B5EF4-FFF2-40B4-BE49-F238E27FC236}">
                  <a16:creationId xmlns:a16="http://schemas.microsoft.com/office/drawing/2014/main" id="{7CCEE185-553E-4AE6-B22C-482E83148562}"/>
                </a:ext>
              </a:extLst>
            </p:cNvPr>
            <p:cNvSpPr>
              <a:spLocks/>
            </p:cNvSpPr>
            <p:nvPr/>
          </p:nvSpPr>
          <p:spPr>
            <a:xfrm rot="11160000">
              <a:off x="3318934" y="4529945"/>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7" name="Freeform: Shape 266">
              <a:extLst>
                <a:ext uri="{FF2B5EF4-FFF2-40B4-BE49-F238E27FC236}">
                  <a16:creationId xmlns:a16="http://schemas.microsoft.com/office/drawing/2014/main" id="{CE258BDC-4DC0-45A7-A18C-179F9F692C9C}"/>
                </a:ext>
              </a:extLst>
            </p:cNvPr>
            <p:cNvSpPr>
              <a:spLocks/>
            </p:cNvSpPr>
            <p:nvPr/>
          </p:nvSpPr>
          <p:spPr>
            <a:xfrm rot="11400000">
              <a:off x="3208769" y="4514300"/>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8" name="Freeform: Shape 267">
              <a:extLst>
                <a:ext uri="{FF2B5EF4-FFF2-40B4-BE49-F238E27FC236}">
                  <a16:creationId xmlns:a16="http://schemas.microsoft.com/office/drawing/2014/main" id="{9D1F2722-5A7E-49EF-B568-CFC022D81199}"/>
                </a:ext>
              </a:extLst>
            </p:cNvPr>
            <p:cNvSpPr>
              <a:spLocks/>
            </p:cNvSpPr>
            <p:nvPr/>
          </p:nvSpPr>
          <p:spPr>
            <a:xfrm rot="11640000">
              <a:off x="3097783" y="4488740"/>
              <a:ext cx="78886" cy="393828"/>
            </a:xfrm>
            <a:custGeom>
              <a:avLst/>
              <a:gdLst>
                <a:gd name="connsiteX0" fmla="*/ 0 w 208234"/>
                <a:gd name="connsiteY0" fmla="*/ 0 h 1039594"/>
                <a:gd name="connsiteX1" fmla="*/ 208234 w 208234"/>
                <a:gd name="connsiteY1" fmla="*/ 4701 h 1039594"/>
                <a:gd name="connsiteX2" fmla="*/ 208234 w 208234"/>
                <a:gd name="connsiteY2" fmla="*/ 1039594 h 1039594"/>
                <a:gd name="connsiteX3" fmla="*/ 0 w 208234"/>
                <a:gd name="connsiteY3" fmla="*/ 1035479 h 1039594"/>
              </a:gdLst>
              <a:ahLst/>
              <a:cxnLst>
                <a:cxn ang="0">
                  <a:pos x="connsiteX0" y="connsiteY0"/>
                </a:cxn>
                <a:cxn ang="0">
                  <a:pos x="connsiteX1" y="connsiteY1"/>
                </a:cxn>
                <a:cxn ang="0">
                  <a:pos x="connsiteX2" y="connsiteY2"/>
                </a:cxn>
                <a:cxn ang="0">
                  <a:pos x="connsiteX3" y="connsiteY3"/>
                </a:cxn>
              </a:cxnLst>
              <a:rect l="l" t="t" r="r" b="b"/>
              <a:pathLst>
                <a:path w="208234" h="1039594">
                  <a:moveTo>
                    <a:pt x="0" y="0"/>
                  </a:moveTo>
                  <a:lnTo>
                    <a:pt x="208234" y="4701"/>
                  </a:lnTo>
                  <a:lnTo>
                    <a:pt x="208234" y="1039594"/>
                  </a:lnTo>
                  <a:lnTo>
                    <a:pt x="0" y="103547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9" name="Freeform: Shape 268">
              <a:extLst>
                <a:ext uri="{FF2B5EF4-FFF2-40B4-BE49-F238E27FC236}">
                  <a16:creationId xmlns:a16="http://schemas.microsoft.com/office/drawing/2014/main" id="{7BD46582-1CE8-43FA-9C7B-203AC3F38821}"/>
                </a:ext>
              </a:extLst>
            </p:cNvPr>
            <p:cNvSpPr>
              <a:spLocks/>
            </p:cNvSpPr>
            <p:nvPr/>
          </p:nvSpPr>
          <p:spPr>
            <a:xfrm rot="11880000">
              <a:off x="2994161" y="4456229"/>
              <a:ext cx="78886" cy="395111"/>
            </a:xfrm>
            <a:custGeom>
              <a:avLst/>
              <a:gdLst>
                <a:gd name="connsiteX0" fmla="*/ 0 w 208234"/>
                <a:gd name="connsiteY0" fmla="*/ 0 h 1042981"/>
                <a:gd name="connsiteX1" fmla="*/ 208234 w 208234"/>
                <a:gd name="connsiteY1" fmla="*/ 7659 h 1042981"/>
                <a:gd name="connsiteX2" fmla="*/ 208234 w 208234"/>
                <a:gd name="connsiteY2" fmla="*/ 1042981 h 1042981"/>
                <a:gd name="connsiteX3" fmla="*/ 0 w 208234"/>
                <a:gd name="connsiteY3" fmla="*/ 1035982 h 1042981"/>
              </a:gdLst>
              <a:ahLst/>
              <a:cxnLst>
                <a:cxn ang="0">
                  <a:pos x="connsiteX0" y="connsiteY0"/>
                </a:cxn>
                <a:cxn ang="0">
                  <a:pos x="connsiteX1" y="connsiteY1"/>
                </a:cxn>
                <a:cxn ang="0">
                  <a:pos x="connsiteX2" y="connsiteY2"/>
                </a:cxn>
                <a:cxn ang="0">
                  <a:pos x="connsiteX3" y="connsiteY3"/>
                </a:cxn>
              </a:cxnLst>
              <a:rect l="l" t="t" r="r" b="b"/>
              <a:pathLst>
                <a:path w="208234" h="1042981">
                  <a:moveTo>
                    <a:pt x="0" y="0"/>
                  </a:moveTo>
                  <a:lnTo>
                    <a:pt x="208234" y="7659"/>
                  </a:lnTo>
                  <a:lnTo>
                    <a:pt x="208234" y="1042981"/>
                  </a:lnTo>
                  <a:lnTo>
                    <a:pt x="0" y="103598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0" name="Freeform: Shape 269">
              <a:extLst>
                <a:ext uri="{FF2B5EF4-FFF2-40B4-BE49-F238E27FC236}">
                  <a16:creationId xmlns:a16="http://schemas.microsoft.com/office/drawing/2014/main" id="{E737739B-CD12-4899-A11D-9B24646D5C95}"/>
                </a:ext>
              </a:extLst>
            </p:cNvPr>
            <p:cNvSpPr>
              <a:spLocks/>
            </p:cNvSpPr>
            <p:nvPr/>
          </p:nvSpPr>
          <p:spPr>
            <a:xfrm rot="12120000">
              <a:off x="2896031" y="4417248"/>
              <a:ext cx="78886" cy="395722"/>
            </a:xfrm>
            <a:custGeom>
              <a:avLst/>
              <a:gdLst>
                <a:gd name="connsiteX0" fmla="*/ 0 w 208234"/>
                <a:gd name="connsiteY0" fmla="*/ 1317 h 1044594"/>
                <a:gd name="connsiteX1" fmla="*/ 39844 w 208234"/>
                <a:gd name="connsiteY1" fmla="*/ 0 h 1044594"/>
                <a:gd name="connsiteX2" fmla="*/ 208234 w 208234"/>
                <a:gd name="connsiteY2" fmla="*/ 8562 h 1044594"/>
                <a:gd name="connsiteX3" fmla="*/ 208234 w 208234"/>
                <a:gd name="connsiteY3" fmla="*/ 1044594 h 1044594"/>
                <a:gd name="connsiteX4" fmla="*/ 19776 w 208234"/>
                <a:gd name="connsiteY4" fmla="*/ 1035680 h 1044594"/>
                <a:gd name="connsiteX5" fmla="*/ 0 w 208234"/>
                <a:gd name="connsiteY5" fmla="*/ 1036396 h 104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594">
                  <a:moveTo>
                    <a:pt x="0" y="1317"/>
                  </a:moveTo>
                  <a:lnTo>
                    <a:pt x="39844" y="0"/>
                  </a:lnTo>
                  <a:lnTo>
                    <a:pt x="208234" y="8562"/>
                  </a:lnTo>
                  <a:lnTo>
                    <a:pt x="208234" y="1044594"/>
                  </a:lnTo>
                  <a:lnTo>
                    <a:pt x="19776" y="1035680"/>
                  </a:lnTo>
                  <a:lnTo>
                    <a:pt x="0" y="103639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1" name="Freeform: Shape 270">
              <a:extLst>
                <a:ext uri="{FF2B5EF4-FFF2-40B4-BE49-F238E27FC236}">
                  <a16:creationId xmlns:a16="http://schemas.microsoft.com/office/drawing/2014/main" id="{5DCBF75C-5086-41B2-95A3-B72A01A08E7B}"/>
                </a:ext>
              </a:extLst>
            </p:cNvPr>
            <p:cNvSpPr>
              <a:spLocks/>
            </p:cNvSpPr>
            <p:nvPr/>
          </p:nvSpPr>
          <p:spPr>
            <a:xfrm rot="12360000">
              <a:off x="2802616" y="4372095"/>
              <a:ext cx="78885" cy="395773"/>
            </a:xfrm>
            <a:custGeom>
              <a:avLst/>
              <a:gdLst>
                <a:gd name="connsiteX0" fmla="*/ 0 w 208234"/>
                <a:gd name="connsiteY0" fmla="*/ 1710 h 1044723"/>
                <a:gd name="connsiteX1" fmla="*/ 89996 w 208234"/>
                <a:gd name="connsiteY1" fmla="*/ 0 h 1044723"/>
                <a:gd name="connsiteX2" fmla="*/ 208234 w 208234"/>
                <a:gd name="connsiteY2" fmla="*/ 7689 h 1044723"/>
                <a:gd name="connsiteX3" fmla="*/ 208234 w 208234"/>
                <a:gd name="connsiteY3" fmla="*/ 1044723 h 1044723"/>
                <a:gd name="connsiteX4" fmla="*/ 53643 w 208234"/>
                <a:gd name="connsiteY4" fmla="*/ 1035277 h 1044723"/>
                <a:gd name="connsiteX5" fmla="*/ 0 w 208234"/>
                <a:gd name="connsiteY5" fmla="*/ 1036487 h 1044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723">
                  <a:moveTo>
                    <a:pt x="0" y="1710"/>
                  </a:moveTo>
                  <a:lnTo>
                    <a:pt x="89996" y="0"/>
                  </a:lnTo>
                  <a:lnTo>
                    <a:pt x="208234" y="7689"/>
                  </a:lnTo>
                  <a:lnTo>
                    <a:pt x="208234" y="1044723"/>
                  </a:lnTo>
                  <a:lnTo>
                    <a:pt x="53643" y="1035277"/>
                  </a:lnTo>
                  <a:lnTo>
                    <a:pt x="0" y="103648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2" name="Freeform: Shape 271">
              <a:extLst>
                <a:ext uri="{FF2B5EF4-FFF2-40B4-BE49-F238E27FC236}">
                  <a16:creationId xmlns:a16="http://schemas.microsoft.com/office/drawing/2014/main" id="{5B3296D7-6701-402E-A874-A755456C20E8}"/>
                </a:ext>
              </a:extLst>
            </p:cNvPr>
            <p:cNvSpPr>
              <a:spLocks/>
            </p:cNvSpPr>
            <p:nvPr/>
          </p:nvSpPr>
          <p:spPr>
            <a:xfrm rot="12600000">
              <a:off x="2710733" y="4319039"/>
              <a:ext cx="78885" cy="395576"/>
            </a:xfrm>
            <a:custGeom>
              <a:avLst/>
              <a:gdLst>
                <a:gd name="connsiteX0" fmla="*/ 0 w 208234"/>
                <a:gd name="connsiteY0" fmla="*/ 652 h 1044202"/>
                <a:gd name="connsiteX1" fmla="*/ 134158 w 208234"/>
                <a:gd name="connsiteY1" fmla="*/ 0 h 1044202"/>
                <a:gd name="connsiteX2" fmla="*/ 208234 w 208234"/>
                <a:gd name="connsiteY2" fmla="*/ 5898 h 1044202"/>
                <a:gd name="connsiteX3" fmla="*/ 208234 w 208234"/>
                <a:gd name="connsiteY3" fmla="*/ 1044202 h 1044202"/>
                <a:gd name="connsiteX4" fmla="*/ 81406 w 208234"/>
                <a:gd name="connsiteY4" fmla="*/ 1034655 h 1044202"/>
                <a:gd name="connsiteX5" fmla="*/ 0 w 208234"/>
                <a:gd name="connsiteY5" fmla="*/ 1035371 h 104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4202">
                  <a:moveTo>
                    <a:pt x="0" y="652"/>
                  </a:moveTo>
                  <a:lnTo>
                    <a:pt x="134158" y="0"/>
                  </a:lnTo>
                  <a:lnTo>
                    <a:pt x="208234" y="5898"/>
                  </a:lnTo>
                  <a:lnTo>
                    <a:pt x="208234" y="1044202"/>
                  </a:lnTo>
                  <a:lnTo>
                    <a:pt x="81406" y="1034655"/>
                  </a:lnTo>
                  <a:lnTo>
                    <a:pt x="0" y="10353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3" name="Freeform: Shape 272">
              <a:extLst>
                <a:ext uri="{FF2B5EF4-FFF2-40B4-BE49-F238E27FC236}">
                  <a16:creationId xmlns:a16="http://schemas.microsoft.com/office/drawing/2014/main" id="{C66DFCD5-14BC-41BD-9F29-E233FA1EEDC6}"/>
                </a:ext>
              </a:extLst>
            </p:cNvPr>
            <p:cNvSpPr>
              <a:spLocks/>
            </p:cNvSpPr>
            <p:nvPr/>
          </p:nvSpPr>
          <p:spPr>
            <a:xfrm rot="12840000">
              <a:off x="2620305" y="4257216"/>
              <a:ext cx="78885" cy="395905"/>
            </a:xfrm>
            <a:custGeom>
              <a:avLst/>
              <a:gdLst>
                <a:gd name="connsiteX0" fmla="*/ 0 w 208234"/>
                <a:gd name="connsiteY0" fmla="*/ 0 h 1045070"/>
                <a:gd name="connsiteX1" fmla="*/ 170452 w 208234"/>
                <a:gd name="connsiteY1" fmla="*/ 1642 h 1045070"/>
                <a:gd name="connsiteX2" fmla="*/ 208234 w 208234"/>
                <a:gd name="connsiteY2" fmla="*/ 5224 h 1045070"/>
                <a:gd name="connsiteX3" fmla="*/ 208234 w 208234"/>
                <a:gd name="connsiteY3" fmla="*/ 1045070 h 1045070"/>
                <a:gd name="connsiteX4" fmla="*/ 101065 w 208234"/>
                <a:gd name="connsiteY4" fmla="*/ 1035422 h 1045070"/>
                <a:gd name="connsiteX5" fmla="*/ 0 w 208234"/>
                <a:gd name="connsiteY5" fmla="*/ 1034884 h 10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5070">
                  <a:moveTo>
                    <a:pt x="0" y="0"/>
                  </a:moveTo>
                  <a:lnTo>
                    <a:pt x="170452" y="1642"/>
                  </a:lnTo>
                  <a:lnTo>
                    <a:pt x="208234" y="5224"/>
                  </a:lnTo>
                  <a:lnTo>
                    <a:pt x="208234" y="1045070"/>
                  </a:lnTo>
                  <a:lnTo>
                    <a:pt x="101065" y="1035422"/>
                  </a:lnTo>
                  <a:lnTo>
                    <a:pt x="0" y="103488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4" name="Freeform: Shape 273">
              <a:extLst>
                <a:ext uri="{FF2B5EF4-FFF2-40B4-BE49-F238E27FC236}">
                  <a16:creationId xmlns:a16="http://schemas.microsoft.com/office/drawing/2014/main" id="{DA365B52-3EFD-4F05-B9F7-052EF9C63764}"/>
                </a:ext>
              </a:extLst>
            </p:cNvPr>
            <p:cNvSpPr>
              <a:spLocks/>
            </p:cNvSpPr>
            <p:nvPr/>
          </p:nvSpPr>
          <p:spPr>
            <a:xfrm rot="13080000">
              <a:off x="2533072" y="4186994"/>
              <a:ext cx="78885" cy="396770"/>
            </a:xfrm>
            <a:custGeom>
              <a:avLst/>
              <a:gdLst>
                <a:gd name="connsiteX0" fmla="*/ 0 w 208234"/>
                <a:gd name="connsiteY0" fmla="*/ 0 h 1047354"/>
                <a:gd name="connsiteX1" fmla="*/ 202182 w 208234"/>
                <a:gd name="connsiteY1" fmla="*/ 4996 h 1047354"/>
                <a:gd name="connsiteX2" fmla="*/ 208234 w 208234"/>
                <a:gd name="connsiteY2" fmla="*/ 5666 h 1047354"/>
                <a:gd name="connsiteX3" fmla="*/ 208234 w 208234"/>
                <a:gd name="connsiteY3" fmla="*/ 1047354 h 1047354"/>
                <a:gd name="connsiteX4" fmla="*/ 115783 w 208234"/>
                <a:gd name="connsiteY4" fmla="*/ 1037594 h 1047354"/>
                <a:gd name="connsiteX5" fmla="*/ 0 w 208234"/>
                <a:gd name="connsiteY5" fmla="*/ 1035281 h 104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7354">
                  <a:moveTo>
                    <a:pt x="0" y="0"/>
                  </a:moveTo>
                  <a:lnTo>
                    <a:pt x="202182" y="4996"/>
                  </a:lnTo>
                  <a:lnTo>
                    <a:pt x="208234" y="5666"/>
                  </a:lnTo>
                  <a:lnTo>
                    <a:pt x="208234" y="1047354"/>
                  </a:lnTo>
                  <a:lnTo>
                    <a:pt x="115783" y="1037594"/>
                  </a:lnTo>
                  <a:lnTo>
                    <a:pt x="0" y="103528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5" name="Freeform: Shape 274">
              <a:extLst>
                <a:ext uri="{FF2B5EF4-FFF2-40B4-BE49-F238E27FC236}">
                  <a16:creationId xmlns:a16="http://schemas.microsoft.com/office/drawing/2014/main" id="{DB7980B7-B83E-4F52-AF33-2CED5A23DD3B}"/>
                </a:ext>
              </a:extLst>
            </p:cNvPr>
            <p:cNvSpPr>
              <a:spLocks/>
            </p:cNvSpPr>
            <p:nvPr/>
          </p:nvSpPr>
          <p:spPr>
            <a:xfrm rot="13320000">
              <a:off x="2454362" y="4113225"/>
              <a:ext cx="78886" cy="397408"/>
            </a:xfrm>
            <a:custGeom>
              <a:avLst/>
              <a:gdLst>
                <a:gd name="connsiteX0" fmla="*/ 1 w 208235"/>
                <a:gd name="connsiteY0" fmla="*/ 0 h 1049039"/>
                <a:gd name="connsiteX1" fmla="*/ 208235 w 208235"/>
                <a:gd name="connsiteY1" fmla="*/ 8444 h 1049039"/>
                <a:gd name="connsiteX2" fmla="*/ 208235 w 208235"/>
                <a:gd name="connsiteY2" fmla="*/ 1049039 h 1049039"/>
                <a:gd name="connsiteX3" fmla="*/ 142750 w 208235"/>
                <a:gd name="connsiteY3" fmla="*/ 1041049 h 1049039"/>
                <a:gd name="connsiteX4" fmla="*/ 0 w 208235"/>
                <a:gd name="connsiteY4" fmla="*/ 1035999 h 1049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49039">
                  <a:moveTo>
                    <a:pt x="1" y="0"/>
                  </a:moveTo>
                  <a:lnTo>
                    <a:pt x="208235" y="8444"/>
                  </a:lnTo>
                  <a:lnTo>
                    <a:pt x="208235" y="1049039"/>
                  </a:lnTo>
                  <a:lnTo>
                    <a:pt x="142750" y="1041049"/>
                  </a:lnTo>
                  <a:lnTo>
                    <a:pt x="0" y="1035999"/>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6" name="Freeform: Shape 275">
              <a:extLst>
                <a:ext uri="{FF2B5EF4-FFF2-40B4-BE49-F238E27FC236}">
                  <a16:creationId xmlns:a16="http://schemas.microsoft.com/office/drawing/2014/main" id="{91BEF7B8-7493-4B5C-8D2D-B989524B1D5E}"/>
                </a:ext>
              </a:extLst>
            </p:cNvPr>
            <p:cNvSpPr>
              <a:spLocks/>
            </p:cNvSpPr>
            <p:nvPr/>
          </p:nvSpPr>
          <p:spPr>
            <a:xfrm rot="13560000">
              <a:off x="2379741" y="4031575"/>
              <a:ext cx="78886" cy="398349"/>
            </a:xfrm>
            <a:custGeom>
              <a:avLst/>
              <a:gdLst>
                <a:gd name="connsiteX0" fmla="*/ 0 w 208235"/>
                <a:gd name="connsiteY0" fmla="*/ 0 h 1051523"/>
                <a:gd name="connsiteX1" fmla="*/ 208234 w 208235"/>
                <a:gd name="connsiteY1" fmla="*/ 11922 h 1051523"/>
                <a:gd name="connsiteX2" fmla="*/ 208235 w 208235"/>
                <a:gd name="connsiteY2" fmla="*/ 1051523 h 1051523"/>
                <a:gd name="connsiteX3" fmla="*/ 164973 w 208235"/>
                <a:gd name="connsiteY3" fmla="*/ 1045493 h 1051523"/>
                <a:gd name="connsiteX4" fmla="*/ 0 w 208235"/>
                <a:gd name="connsiteY4" fmla="*/ 1036974 h 105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51523">
                  <a:moveTo>
                    <a:pt x="0" y="0"/>
                  </a:moveTo>
                  <a:lnTo>
                    <a:pt x="208234" y="11922"/>
                  </a:lnTo>
                  <a:lnTo>
                    <a:pt x="208235" y="1051523"/>
                  </a:lnTo>
                  <a:lnTo>
                    <a:pt x="164973" y="1045493"/>
                  </a:lnTo>
                  <a:lnTo>
                    <a:pt x="0" y="103697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7" name="Freeform: Shape 276">
              <a:extLst>
                <a:ext uri="{FF2B5EF4-FFF2-40B4-BE49-F238E27FC236}">
                  <a16:creationId xmlns:a16="http://schemas.microsoft.com/office/drawing/2014/main" id="{EB8EEA85-EE2B-4487-8406-6ECAD897FAE9}"/>
                </a:ext>
              </a:extLst>
            </p:cNvPr>
            <p:cNvSpPr>
              <a:spLocks/>
            </p:cNvSpPr>
            <p:nvPr/>
          </p:nvSpPr>
          <p:spPr>
            <a:xfrm rot="13800000">
              <a:off x="2312974" y="3946570"/>
              <a:ext cx="78885" cy="399194"/>
            </a:xfrm>
            <a:custGeom>
              <a:avLst/>
              <a:gdLst>
                <a:gd name="connsiteX0" fmla="*/ 0 w 208234"/>
                <a:gd name="connsiteY0" fmla="*/ 0 h 1053754"/>
                <a:gd name="connsiteX1" fmla="*/ 208234 w 208234"/>
                <a:gd name="connsiteY1" fmla="*/ 15591 h 1053754"/>
                <a:gd name="connsiteX2" fmla="*/ 208234 w 208234"/>
                <a:gd name="connsiteY2" fmla="*/ 1053754 h 1053754"/>
                <a:gd name="connsiteX3" fmla="*/ 196596 w 208234"/>
                <a:gd name="connsiteY3" fmla="*/ 1051843 h 1053754"/>
                <a:gd name="connsiteX4" fmla="*/ 0 w 208234"/>
                <a:gd name="connsiteY4" fmla="*/ 1038319 h 1053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53754">
                  <a:moveTo>
                    <a:pt x="0" y="0"/>
                  </a:moveTo>
                  <a:lnTo>
                    <a:pt x="208234" y="15591"/>
                  </a:lnTo>
                  <a:lnTo>
                    <a:pt x="208234" y="1053754"/>
                  </a:lnTo>
                  <a:lnTo>
                    <a:pt x="196596" y="1051843"/>
                  </a:lnTo>
                  <a:lnTo>
                    <a:pt x="0" y="10383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8" name="Freeform: Shape 277">
              <a:extLst>
                <a:ext uri="{FF2B5EF4-FFF2-40B4-BE49-F238E27FC236}">
                  <a16:creationId xmlns:a16="http://schemas.microsoft.com/office/drawing/2014/main" id="{F08AE886-3EFA-4EF6-8846-366C94974DCB}"/>
                </a:ext>
              </a:extLst>
            </p:cNvPr>
            <p:cNvSpPr>
              <a:spLocks/>
            </p:cNvSpPr>
            <p:nvPr/>
          </p:nvSpPr>
          <p:spPr>
            <a:xfrm rot="14100000">
              <a:off x="2243006" y="3858153"/>
              <a:ext cx="78885" cy="400328"/>
            </a:xfrm>
            <a:custGeom>
              <a:avLst/>
              <a:gdLst>
                <a:gd name="connsiteX0" fmla="*/ 0 w 208234"/>
                <a:gd name="connsiteY0" fmla="*/ 0 h 1056749"/>
                <a:gd name="connsiteX1" fmla="*/ 24313 w 208234"/>
                <a:gd name="connsiteY1" fmla="*/ 119 h 1056749"/>
                <a:gd name="connsiteX2" fmla="*/ 208234 w 208234"/>
                <a:gd name="connsiteY2" fmla="*/ 17834 h 1056749"/>
                <a:gd name="connsiteX3" fmla="*/ 208234 w 208234"/>
                <a:gd name="connsiteY3" fmla="*/ 1018785 h 1056749"/>
                <a:gd name="connsiteX4" fmla="*/ 198769 w 208234"/>
                <a:gd name="connsiteY4" fmla="*/ 1056749 h 1056749"/>
                <a:gd name="connsiteX5" fmla="*/ 0 w 208234"/>
                <a:gd name="connsiteY5" fmla="*/ 1038233 h 105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56749">
                  <a:moveTo>
                    <a:pt x="0" y="0"/>
                  </a:moveTo>
                  <a:lnTo>
                    <a:pt x="24313" y="119"/>
                  </a:lnTo>
                  <a:lnTo>
                    <a:pt x="208234" y="17834"/>
                  </a:lnTo>
                  <a:lnTo>
                    <a:pt x="208234" y="1018785"/>
                  </a:lnTo>
                  <a:lnTo>
                    <a:pt x="198769" y="1056749"/>
                  </a:lnTo>
                  <a:lnTo>
                    <a:pt x="0" y="103823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9" name="Freeform: Shape 278">
              <a:extLst>
                <a:ext uri="{FF2B5EF4-FFF2-40B4-BE49-F238E27FC236}">
                  <a16:creationId xmlns:a16="http://schemas.microsoft.com/office/drawing/2014/main" id="{F2E42822-72AE-4E74-AEA5-9544AAA33ECF}"/>
                </a:ext>
              </a:extLst>
            </p:cNvPr>
            <p:cNvSpPr>
              <a:spLocks/>
            </p:cNvSpPr>
            <p:nvPr/>
          </p:nvSpPr>
          <p:spPr>
            <a:xfrm rot="9360000" flipH="1">
              <a:off x="4038606" y="4418616"/>
              <a:ext cx="78886" cy="391146"/>
            </a:xfrm>
            <a:custGeom>
              <a:avLst/>
              <a:gdLst>
                <a:gd name="connsiteX0" fmla="*/ 0 w 208234"/>
                <a:gd name="connsiteY0" fmla="*/ 2038 h 1032514"/>
                <a:gd name="connsiteX1" fmla="*/ 0 w 208234"/>
                <a:gd name="connsiteY1" fmla="*/ 1032514 h 1032514"/>
                <a:gd name="connsiteX2" fmla="*/ 208234 w 208234"/>
                <a:gd name="connsiteY2" fmla="*/ 1027173 h 1032514"/>
                <a:gd name="connsiteX3" fmla="*/ 208234 w 208234"/>
                <a:gd name="connsiteY3" fmla="*/ 1514 h 1032514"/>
                <a:gd name="connsiteX4" fmla="*/ 160663 w 208234"/>
                <a:gd name="connsiteY4" fmla="*/ 0 h 10325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32514">
                  <a:moveTo>
                    <a:pt x="0" y="2038"/>
                  </a:moveTo>
                  <a:lnTo>
                    <a:pt x="0" y="1032514"/>
                  </a:lnTo>
                  <a:lnTo>
                    <a:pt x="208234" y="1027173"/>
                  </a:lnTo>
                  <a:lnTo>
                    <a:pt x="208234" y="1514"/>
                  </a:lnTo>
                  <a:lnTo>
                    <a:pt x="16066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0" name="Freeform: Shape 279">
              <a:extLst>
                <a:ext uri="{FF2B5EF4-FFF2-40B4-BE49-F238E27FC236}">
                  <a16:creationId xmlns:a16="http://schemas.microsoft.com/office/drawing/2014/main" id="{93EBAABC-54A0-465A-B5C2-069AF1A89A5A}"/>
                </a:ext>
              </a:extLst>
            </p:cNvPr>
            <p:cNvSpPr>
              <a:spLocks/>
            </p:cNvSpPr>
            <p:nvPr/>
          </p:nvSpPr>
          <p:spPr>
            <a:xfrm rot="9060000" flipH="1">
              <a:off x="4130034" y="4374894"/>
              <a:ext cx="78886" cy="390895"/>
            </a:xfrm>
            <a:custGeom>
              <a:avLst/>
              <a:gdLst>
                <a:gd name="connsiteX0" fmla="*/ 1 w 208235"/>
                <a:gd name="connsiteY0" fmla="*/ 4059 h 1031853"/>
                <a:gd name="connsiteX1" fmla="*/ 0 w 208235"/>
                <a:gd name="connsiteY1" fmla="*/ 1031853 h 1031853"/>
                <a:gd name="connsiteX2" fmla="*/ 34621 w 208235"/>
                <a:gd name="connsiteY2" fmla="*/ 1028538 h 1031853"/>
                <a:gd name="connsiteX3" fmla="*/ 208235 w 208235"/>
                <a:gd name="connsiteY3" fmla="*/ 1027319 h 1031853"/>
                <a:gd name="connsiteX4" fmla="*/ 208235 w 208235"/>
                <a:gd name="connsiteY4" fmla="*/ 0 h 1031853"/>
                <a:gd name="connsiteX5" fmla="*/ 39580 w 208235"/>
                <a:gd name="connsiteY5" fmla="*/ 1862 h 103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5" h="1031853">
                  <a:moveTo>
                    <a:pt x="1" y="4059"/>
                  </a:moveTo>
                  <a:lnTo>
                    <a:pt x="0" y="1031853"/>
                  </a:lnTo>
                  <a:lnTo>
                    <a:pt x="34621" y="1028538"/>
                  </a:lnTo>
                  <a:lnTo>
                    <a:pt x="208235" y="1027319"/>
                  </a:lnTo>
                  <a:lnTo>
                    <a:pt x="208235" y="0"/>
                  </a:lnTo>
                  <a:lnTo>
                    <a:pt x="39580" y="186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1" name="Freeform: Shape 280">
              <a:extLst>
                <a:ext uri="{FF2B5EF4-FFF2-40B4-BE49-F238E27FC236}">
                  <a16:creationId xmlns:a16="http://schemas.microsoft.com/office/drawing/2014/main" id="{5D2F8C80-DD53-4346-9770-1933CCF010F6}"/>
                </a:ext>
              </a:extLst>
            </p:cNvPr>
            <p:cNvSpPr>
              <a:spLocks/>
            </p:cNvSpPr>
            <p:nvPr/>
          </p:nvSpPr>
          <p:spPr>
            <a:xfrm rot="8820000" flipH="1">
              <a:off x="4223847" y="4321250"/>
              <a:ext cx="78886" cy="390279"/>
            </a:xfrm>
            <a:custGeom>
              <a:avLst/>
              <a:gdLst>
                <a:gd name="connsiteX0" fmla="*/ 0 w 208234"/>
                <a:gd name="connsiteY0" fmla="*/ 3524 h 1030226"/>
                <a:gd name="connsiteX1" fmla="*/ 0 w 208234"/>
                <a:gd name="connsiteY1" fmla="*/ 1030226 h 1030226"/>
                <a:gd name="connsiteX2" fmla="*/ 69865 w 208234"/>
                <a:gd name="connsiteY2" fmla="*/ 1024847 h 1030226"/>
                <a:gd name="connsiteX3" fmla="*/ 208234 w 208234"/>
                <a:gd name="connsiteY3" fmla="*/ 1026376 h 1030226"/>
                <a:gd name="connsiteX4" fmla="*/ 208234 w 208234"/>
                <a:gd name="connsiteY4" fmla="*/ 847 h 1030226"/>
                <a:gd name="connsiteX5" fmla="*/ 96357 w 208234"/>
                <a:gd name="connsiteY5" fmla="*/ 0 h 1030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0226">
                  <a:moveTo>
                    <a:pt x="0" y="3524"/>
                  </a:moveTo>
                  <a:lnTo>
                    <a:pt x="0" y="1030226"/>
                  </a:lnTo>
                  <a:lnTo>
                    <a:pt x="69865" y="1024847"/>
                  </a:lnTo>
                  <a:lnTo>
                    <a:pt x="208234" y="1026376"/>
                  </a:lnTo>
                  <a:lnTo>
                    <a:pt x="208234" y="847"/>
                  </a:lnTo>
                  <a:lnTo>
                    <a:pt x="9635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2" name="Freeform: Shape 281">
              <a:extLst>
                <a:ext uri="{FF2B5EF4-FFF2-40B4-BE49-F238E27FC236}">
                  <a16:creationId xmlns:a16="http://schemas.microsoft.com/office/drawing/2014/main" id="{08072D52-2132-44A6-AA4B-27AF36BC2266}"/>
                </a:ext>
              </a:extLst>
            </p:cNvPr>
            <p:cNvSpPr>
              <a:spLocks/>
            </p:cNvSpPr>
            <p:nvPr/>
          </p:nvSpPr>
          <p:spPr>
            <a:xfrm rot="8580000" flipH="1">
              <a:off x="4311750" y="4262342"/>
              <a:ext cx="78886" cy="394956"/>
            </a:xfrm>
            <a:custGeom>
              <a:avLst/>
              <a:gdLst>
                <a:gd name="connsiteX0" fmla="*/ 0 w 208234"/>
                <a:gd name="connsiteY0" fmla="*/ 3625 h 1042571"/>
                <a:gd name="connsiteX1" fmla="*/ 101375 w 208234"/>
                <a:gd name="connsiteY1" fmla="*/ 0 h 1042571"/>
                <a:gd name="connsiteX2" fmla="*/ 208234 w 208234"/>
                <a:gd name="connsiteY2" fmla="*/ 858 h 1042571"/>
                <a:gd name="connsiteX3" fmla="*/ 208234 w 208234"/>
                <a:gd name="connsiteY3" fmla="*/ 1038775 h 1042571"/>
                <a:gd name="connsiteX4" fmla="*/ 111308 w 208234"/>
                <a:gd name="connsiteY4" fmla="*/ 1036023 h 1042571"/>
                <a:gd name="connsiteX5" fmla="*/ 0 w 208234"/>
                <a:gd name="connsiteY5" fmla="*/ 1042571 h 1042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571">
                  <a:moveTo>
                    <a:pt x="0" y="3625"/>
                  </a:moveTo>
                  <a:lnTo>
                    <a:pt x="101375" y="0"/>
                  </a:lnTo>
                  <a:lnTo>
                    <a:pt x="208234" y="858"/>
                  </a:lnTo>
                  <a:lnTo>
                    <a:pt x="208234" y="1038775"/>
                  </a:lnTo>
                  <a:lnTo>
                    <a:pt x="111308" y="1036023"/>
                  </a:lnTo>
                  <a:lnTo>
                    <a:pt x="0" y="1042571"/>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3" name="Freeform: Shape 282">
              <a:extLst>
                <a:ext uri="{FF2B5EF4-FFF2-40B4-BE49-F238E27FC236}">
                  <a16:creationId xmlns:a16="http://schemas.microsoft.com/office/drawing/2014/main" id="{2EBEBE2F-FC48-41CB-B905-AE43D851D6C4}"/>
                </a:ext>
              </a:extLst>
            </p:cNvPr>
            <p:cNvSpPr>
              <a:spLocks/>
            </p:cNvSpPr>
            <p:nvPr/>
          </p:nvSpPr>
          <p:spPr>
            <a:xfrm rot="8340000" flipH="1">
              <a:off x="4394435" y="4197320"/>
              <a:ext cx="78886" cy="394812"/>
            </a:xfrm>
            <a:custGeom>
              <a:avLst/>
              <a:gdLst>
                <a:gd name="connsiteX0" fmla="*/ 0 w 208234"/>
                <a:gd name="connsiteY0" fmla="*/ 2853 h 1042192"/>
                <a:gd name="connsiteX1" fmla="*/ 156314 w 208234"/>
                <a:gd name="connsiteY1" fmla="*/ 0 h 1042192"/>
                <a:gd name="connsiteX2" fmla="*/ 208234 w 208234"/>
                <a:gd name="connsiteY2" fmla="*/ 2421 h 1042192"/>
                <a:gd name="connsiteX3" fmla="*/ 208234 w 208234"/>
                <a:gd name="connsiteY3" fmla="*/ 1038771 h 1042192"/>
                <a:gd name="connsiteX4" fmla="*/ 147884 w 208234"/>
                <a:gd name="connsiteY4" fmla="*/ 1036061 h 1042192"/>
                <a:gd name="connsiteX5" fmla="*/ 0 w 208234"/>
                <a:gd name="connsiteY5" fmla="*/ 1042192 h 1042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42192">
                  <a:moveTo>
                    <a:pt x="0" y="2853"/>
                  </a:moveTo>
                  <a:lnTo>
                    <a:pt x="156314" y="0"/>
                  </a:lnTo>
                  <a:lnTo>
                    <a:pt x="208234" y="2421"/>
                  </a:lnTo>
                  <a:lnTo>
                    <a:pt x="208234" y="1038771"/>
                  </a:lnTo>
                  <a:lnTo>
                    <a:pt x="147884" y="1036061"/>
                  </a:lnTo>
                  <a:lnTo>
                    <a:pt x="0" y="104219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4" name="Freeform: Shape 283">
              <a:extLst>
                <a:ext uri="{FF2B5EF4-FFF2-40B4-BE49-F238E27FC236}">
                  <a16:creationId xmlns:a16="http://schemas.microsoft.com/office/drawing/2014/main" id="{087F45A3-CE6A-4968-B1CC-825D1C1FE823}"/>
                </a:ext>
              </a:extLst>
            </p:cNvPr>
            <p:cNvSpPr>
              <a:spLocks/>
            </p:cNvSpPr>
            <p:nvPr/>
          </p:nvSpPr>
          <p:spPr>
            <a:xfrm rot="8100000" flipH="1">
              <a:off x="4469890" y="4128463"/>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5" name="Freeform: Shape 284">
              <a:extLst>
                <a:ext uri="{FF2B5EF4-FFF2-40B4-BE49-F238E27FC236}">
                  <a16:creationId xmlns:a16="http://schemas.microsoft.com/office/drawing/2014/main" id="{02C44722-CF60-4C6B-AB34-CB99E51CC8BE}"/>
                </a:ext>
              </a:extLst>
            </p:cNvPr>
            <p:cNvSpPr>
              <a:spLocks/>
            </p:cNvSpPr>
            <p:nvPr/>
          </p:nvSpPr>
          <p:spPr>
            <a:xfrm rot="7860000" flipH="1">
              <a:off x="4543042" y="4051164"/>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6" name="Freeform: Shape 285">
              <a:extLst>
                <a:ext uri="{FF2B5EF4-FFF2-40B4-BE49-F238E27FC236}">
                  <a16:creationId xmlns:a16="http://schemas.microsoft.com/office/drawing/2014/main" id="{FC17F8BD-0D9E-4A75-A559-14250CB823E9}"/>
                </a:ext>
              </a:extLst>
            </p:cNvPr>
            <p:cNvSpPr>
              <a:spLocks/>
            </p:cNvSpPr>
            <p:nvPr/>
          </p:nvSpPr>
          <p:spPr>
            <a:xfrm rot="7620000" flipH="1">
              <a:off x="4612897" y="3964608"/>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7" name="Freeform: Shape 286">
              <a:extLst>
                <a:ext uri="{FF2B5EF4-FFF2-40B4-BE49-F238E27FC236}">
                  <a16:creationId xmlns:a16="http://schemas.microsoft.com/office/drawing/2014/main" id="{31B3516D-9575-4790-81B9-E0B1EE9DDBA8}"/>
                </a:ext>
              </a:extLst>
            </p:cNvPr>
            <p:cNvSpPr>
              <a:spLocks/>
            </p:cNvSpPr>
            <p:nvPr/>
          </p:nvSpPr>
          <p:spPr>
            <a:xfrm rot="7380000" flipH="1">
              <a:off x="4674337" y="3871531"/>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8" name="Freeform: Shape 287">
              <a:extLst>
                <a:ext uri="{FF2B5EF4-FFF2-40B4-BE49-F238E27FC236}">
                  <a16:creationId xmlns:a16="http://schemas.microsoft.com/office/drawing/2014/main" id="{AB1E73FE-0243-4F3F-B684-5D51C1DAEE4F}"/>
                </a:ext>
              </a:extLst>
            </p:cNvPr>
            <p:cNvSpPr>
              <a:spLocks/>
            </p:cNvSpPr>
            <p:nvPr/>
          </p:nvSpPr>
          <p:spPr>
            <a:xfrm rot="7140000" flipH="1">
              <a:off x="4727828" y="3777367"/>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89" name="Freeform: Shape 288">
              <a:extLst>
                <a:ext uri="{FF2B5EF4-FFF2-40B4-BE49-F238E27FC236}">
                  <a16:creationId xmlns:a16="http://schemas.microsoft.com/office/drawing/2014/main" id="{117A948B-2A24-4A0D-8284-387AB1765E7F}"/>
                </a:ext>
              </a:extLst>
            </p:cNvPr>
            <p:cNvSpPr>
              <a:spLocks/>
            </p:cNvSpPr>
            <p:nvPr/>
          </p:nvSpPr>
          <p:spPr>
            <a:xfrm rot="6900000" flipH="1">
              <a:off x="4772756" y="3682303"/>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0" name="Freeform: Shape 289">
              <a:extLst>
                <a:ext uri="{FF2B5EF4-FFF2-40B4-BE49-F238E27FC236}">
                  <a16:creationId xmlns:a16="http://schemas.microsoft.com/office/drawing/2014/main" id="{928D4439-10A4-4B3E-A7CE-49F31D59120D}"/>
                </a:ext>
              </a:extLst>
            </p:cNvPr>
            <p:cNvSpPr>
              <a:spLocks/>
            </p:cNvSpPr>
            <p:nvPr/>
          </p:nvSpPr>
          <p:spPr>
            <a:xfrm rot="6660000" flipH="1">
              <a:off x="4809888" y="3586033"/>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1" name="Freeform: Shape 290">
              <a:extLst>
                <a:ext uri="{FF2B5EF4-FFF2-40B4-BE49-F238E27FC236}">
                  <a16:creationId xmlns:a16="http://schemas.microsoft.com/office/drawing/2014/main" id="{EEE6A2DF-A792-4AE1-B1F5-5E2BF9307C45}"/>
                </a:ext>
              </a:extLst>
            </p:cNvPr>
            <p:cNvSpPr>
              <a:spLocks/>
            </p:cNvSpPr>
            <p:nvPr/>
          </p:nvSpPr>
          <p:spPr>
            <a:xfrm rot="6420000" flipH="1">
              <a:off x="4840908" y="348475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2" name="Freeform: Shape 291">
              <a:extLst>
                <a:ext uri="{FF2B5EF4-FFF2-40B4-BE49-F238E27FC236}">
                  <a16:creationId xmlns:a16="http://schemas.microsoft.com/office/drawing/2014/main" id="{B8B9F1E6-7F79-4B30-989A-94E6039FC502}"/>
                </a:ext>
              </a:extLst>
            </p:cNvPr>
            <p:cNvSpPr>
              <a:spLocks/>
            </p:cNvSpPr>
            <p:nvPr/>
          </p:nvSpPr>
          <p:spPr>
            <a:xfrm rot="6180000" flipH="1">
              <a:off x="4865065" y="3377998"/>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3" name="Freeform: Shape 292">
              <a:extLst>
                <a:ext uri="{FF2B5EF4-FFF2-40B4-BE49-F238E27FC236}">
                  <a16:creationId xmlns:a16="http://schemas.microsoft.com/office/drawing/2014/main" id="{05EFFF6A-58B6-41AE-B722-DE136CE1A80E}"/>
                </a:ext>
              </a:extLst>
            </p:cNvPr>
            <p:cNvSpPr>
              <a:spLocks/>
            </p:cNvSpPr>
            <p:nvPr/>
          </p:nvSpPr>
          <p:spPr>
            <a:xfrm rot="5940000" flipH="1">
              <a:off x="4881258" y="326727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4" name="Freeform: Shape 293">
              <a:extLst>
                <a:ext uri="{FF2B5EF4-FFF2-40B4-BE49-F238E27FC236}">
                  <a16:creationId xmlns:a16="http://schemas.microsoft.com/office/drawing/2014/main" id="{1D8A2069-462B-4EB5-B3F4-62945BDEDE53}"/>
                </a:ext>
              </a:extLst>
            </p:cNvPr>
            <p:cNvSpPr>
              <a:spLocks/>
            </p:cNvSpPr>
            <p:nvPr/>
          </p:nvSpPr>
          <p:spPr>
            <a:xfrm rot="5700000" flipH="1">
              <a:off x="4888817" y="3159724"/>
              <a:ext cx="78886" cy="389539"/>
            </a:xfrm>
            <a:custGeom>
              <a:avLst/>
              <a:gdLst>
                <a:gd name="connsiteX0" fmla="*/ 1 w 208235"/>
                <a:gd name="connsiteY0" fmla="*/ 0 h 1028267"/>
                <a:gd name="connsiteX1" fmla="*/ 0 w 208235"/>
                <a:gd name="connsiteY1" fmla="*/ 1015227 h 1028267"/>
                <a:gd name="connsiteX2" fmla="*/ 142750 w 208235"/>
                <a:gd name="connsiteY2" fmla="*/ 1020277 h 1028267"/>
                <a:gd name="connsiteX3" fmla="*/ 208235 w 208235"/>
                <a:gd name="connsiteY3" fmla="*/ 1028267 h 1028267"/>
                <a:gd name="connsiteX4" fmla="*/ 208235 w 208235"/>
                <a:gd name="connsiteY4" fmla="*/ 12086 h 10282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28267">
                  <a:moveTo>
                    <a:pt x="1" y="0"/>
                  </a:moveTo>
                  <a:lnTo>
                    <a:pt x="0" y="1015227"/>
                  </a:lnTo>
                  <a:lnTo>
                    <a:pt x="142750" y="1020277"/>
                  </a:lnTo>
                  <a:lnTo>
                    <a:pt x="208235" y="1028267"/>
                  </a:lnTo>
                  <a:lnTo>
                    <a:pt x="208235" y="12086"/>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5" name="Freeform: Shape 294">
              <a:extLst>
                <a:ext uri="{FF2B5EF4-FFF2-40B4-BE49-F238E27FC236}">
                  <a16:creationId xmlns:a16="http://schemas.microsoft.com/office/drawing/2014/main" id="{449FE89C-479D-46DB-BF45-3CB6C62B77AB}"/>
                </a:ext>
              </a:extLst>
            </p:cNvPr>
            <p:cNvSpPr>
              <a:spLocks/>
            </p:cNvSpPr>
            <p:nvPr/>
          </p:nvSpPr>
          <p:spPr>
            <a:xfrm rot="5460000" flipH="1">
              <a:off x="4888155" y="3049126"/>
              <a:ext cx="78886" cy="390765"/>
            </a:xfrm>
            <a:custGeom>
              <a:avLst/>
              <a:gdLst>
                <a:gd name="connsiteX0" fmla="*/ 0 w 208235"/>
                <a:gd name="connsiteY0" fmla="*/ 0 h 1031503"/>
                <a:gd name="connsiteX1" fmla="*/ 0 w 208235"/>
                <a:gd name="connsiteY1" fmla="*/ 1016954 h 1031503"/>
                <a:gd name="connsiteX2" fmla="*/ 164973 w 208235"/>
                <a:gd name="connsiteY2" fmla="*/ 1025473 h 1031503"/>
                <a:gd name="connsiteX3" fmla="*/ 208235 w 208235"/>
                <a:gd name="connsiteY3" fmla="*/ 1031503 h 1031503"/>
                <a:gd name="connsiteX4" fmla="*/ 208234 w 208235"/>
                <a:gd name="connsiteY4" fmla="*/ 15573 h 10315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5" h="1031503">
                  <a:moveTo>
                    <a:pt x="0" y="0"/>
                  </a:moveTo>
                  <a:lnTo>
                    <a:pt x="0" y="1016954"/>
                  </a:lnTo>
                  <a:lnTo>
                    <a:pt x="164973" y="1025473"/>
                  </a:lnTo>
                  <a:lnTo>
                    <a:pt x="208235" y="1031503"/>
                  </a:lnTo>
                  <a:lnTo>
                    <a:pt x="208234" y="15573"/>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6" name="Freeform: Shape 295">
              <a:extLst>
                <a:ext uri="{FF2B5EF4-FFF2-40B4-BE49-F238E27FC236}">
                  <a16:creationId xmlns:a16="http://schemas.microsoft.com/office/drawing/2014/main" id="{35E4AB7E-5D7B-4E85-8000-3F59BA18EBB5}"/>
                </a:ext>
              </a:extLst>
            </p:cNvPr>
            <p:cNvSpPr>
              <a:spLocks/>
            </p:cNvSpPr>
            <p:nvPr/>
          </p:nvSpPr>
          <p:spPr>
            <a:xfrm rot="5220000" flipH="1">
              <a:off x="4878805" y="2942101"/>
              <a:ext cx="78885" cy="390606"/>
            </a:xfrm>
            <a:custGeom>
              <a:avLst/>
              <a:gdLst>
                <a:gd name="connsiteX0" fmla="*/ 0 w 208234"/>
                <a:gd name="connsiteY0" fmla="*/ 0 h 1031085"/>
                <a:gd name="connsiteX1" fmla="*/ 0 w 208234"/>
                <a:gd name="connsiteY1" fmla="*/ 1015650 h 1031085"/>
                <a:gd name="connsiteX2" fmla="*/ 196596 w 208234"/>
                <a:gd name="connsiteY2" fmla="*/ 1029174 h 1031085"/>
                <a:gd name="connsiteX3" fmla="*/ 208234 w 208234"/>
                <a:gd name="connsiteY3" fmla="*/ 1031085 h 1031085"/>
                <a:gd name="connsiteX4" fmla="*/ 208234 w 208234"/>
                <a:gd name="connsiteY4" fmla="*/ 15504 h 1031085"/>
                <a:gd name="connsiteX5" fmla="*/ 42767 w 208234"/>
                <a:gd name="connsiteY5" fmla="*/ 207 h 1031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1085">
                  <a:moveTo>
                    <a:pt x="0" y="0"/>
                  </a:moveTo>
                  <a:lnTo>
                    <a:pt x="0" y="1015650"/>
                  </a:lnTo>
                  <a:lnTo>
                    <a:pt x="196596" y="1029174"/>
                  </a:lnTo>
                  <a:lnTo>
                    <a:pt x="208234" y="1031085"/>
                  </a:lnTo>
                  <a:lnTo>
                    <a:pt x="208234" y="15504"/>
                  </a:lnTo>
                  <a:lnTo>
                    <a:pt x="42767" y="207"/>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7" name="Freeform: Shape 296">
              <a:extLst>
                <a:ext uri="{FF2B5EF4-FFF2-40B4-BE49-F238E27FC236}">
                  <a16:creationId xmlns:a16="http://schemas.microsoft.com/office/drawing/2014/main" id="{3EA998DB-7928-4CB1-86D6-1F5EBB3062A9}"/>
                </a:ext>
              </a:extLst>
            </p:cNvPr>
            <p:cNvSpPr>
              <a:spLocks/>
            </p:cNvSpPr>
            <p:nvPr/>
          </p:nvSpPr>
          <p:spPr>
            <a:xfrm rot="4920000" flipH="1">
              <a:off x="4861313" y="2838110"/>
              <a:ext cx="78885" cy="391108"/>
            </a:xfrm>
            <a:custGeom>
              <a:avLst/>
              <a:gdLst>
                <a:gd name="connsiteX0" fmla="*/ 0 w 208234"/>
                <a:gd name="connsiteY0" fmla="*/ 0 h 1032409"/>
                <a:gd name="connsiteX1" fmla="*/ 0 w 208234"/>
                <a:gd name="connsiteY1" fmla="*/ 1013893 h 1032409"/>
                <a:gd name="connsiteX2" fmla="*/ 198769 w 208234"/>
                <a:gd name="connsiteY2" fmla="*/ 1032409 h 1032409"/>
                <a:gd name="connsiteX3" fmla="*/ 208234 w 208234"/>
                <a:gd name="connsiteY3" fmla="*/ 994445 h 1032409"/>
                <a:gd name="connsiteX4" fmla="*/ 208234 w 208234"/>
                <a:gd name="connsiteY4" fmla="*/ 14420 h 1032409"/>
                <a:gd name="connsiteX5" fmla="*/ 101664 w 208234"/>
                <a:gd name="connsiteY5" fmla="*/ 2275 h 103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32409">
                  <a:moveTo>
                    <a:pt x="0" y="0"/>
                  </a:moveTo>
                  <a:lnTo>
                    <a:pt x="0" y="1013893"/>
                  </a:lnTo>
                  <a:lnTo>
                    <a:pt x="198769" y="1032409"/>
                  </a:lnTo>
                  <a:lnTo>
                    <a:pt x="208234" y="994445"/>
                  </a:lnTo>
                  <a:lnTo>
                    <a:pt x="208234" y="14420"/>
                  </a:lnTo>
                  <a:lnTo>
                    <a:pt x="101664" y="2275"/>
                  </a:lnTo>
                  <a:close/>
                </a:path>
              </a:pathLst>
            </a:custGeom>
            <a:grp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3" name="Freeform: Shape 322">
              <a:extLst>
                <a:ext uri="{FF2B5EF4-FFF2-40B4-BE49-F238E27FC236}">
                  <a16:creationId xmlns:a16="http://schemas.microsoft.com/office/drawing/2014/main" id="{7C986104-5166-4C86-B781-51FC44C965B4}"/>
                </a:ext>
              </a:extLst>
            </p:cNvPr>
            <p:cNvSpPr>
              <a:spLocks/>
            </p:cNvSpPr>
            <p:nvPr/>
          </p:nvSpPr>
          <p:spPr>
            <a:xfrm rot="16740000" flipH="1">
              <a:off x="1997971" y="2812412"/>
              <a:ext cx="78886" cy="394095"/>
            </a:xfrm>
            <a:custGeom>
              <a:avLst/>
              <a:gdLst>
                <a:gd name="connsiteX0" fmla="*/ 0 w 208234"/>
                <a:gd name="connsiteY0" fmla="*/ 4838 h 1040298"/>
                <a:gd name="connsiteX1" fmla="*/ 208234 w 208234"/>
                <a:gd name="connsiteY1" fmla="*/ 0 h 1040298"/>
                <a:gd name="connsiteX2" fmla="*/ 208234 w 208234"/>
                <a:gd name="connsiteY2" fmla="*/ 1036695 h 1040298"/>
                <a:gd name="connsiteX3" fmla="*/ 189593 w 208234"/>
                <a:gd name="connsiteY3" fmla="*/ 1035567 h 1040298"/>
                <a:gd name="connsiteX4" fmla="*/ 0 w 208234"/>
                <a:gd name="connsiteY4" fmla="*/ 1040298 h 104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40298">
                  <a:moveTo>
                    <a:pt x="0" y="4838"/>
                  </a:moveTo>
                  <a:lnTo>
                    <a:pt x="208234" y="0"/>
                  </a:lnTo>
                  <a:lnTo>
                    <a:pt x="208234" y="1036695"/>
                  </a:lnTo>
                  <a:lnTo>
                    <a:pt x="189593" y="1035567"/>
                  </a:lnTo>
                  <a:lnTo>
                    <a:pt x="0" y="1040298"/>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4" name="Freeform: Shape 323">
              <a:extLst>
                <a:ext uri="{FF2B5EF4-FFF2-40B4-BE49-F238E27FC236}">
                  <a16:creationId xmlns:a16="http://schemas.microsoft.com/office/drawing/2014/main" id="{A2CB4A41-1749-4D33-9AC8-0CCE232C19A3}"/>
                </a:ext>
              </a:extLst>
            </p:cNvPr>
            <p:cNvSpPr>
              <a:spLocks/>
            </p:cNvSpPr>
            <p:nvPr/>
          </p:nvSpPr>
          <p:spPr>
            <a:xfrm rot="16500000" flipH="1">
              <a:off x="1989522" y="2923927"/>
              <a:ext cx="78886" cy="392753"/>
            </a:xfrm>
            <a:custGeom>
              <a:avLst/>
              <a:gdLst>
                <a:gd name="connsiteX0" fmla="*/ 0 w 208234"/>
                <a:gd name="connsiteY0" fmla="*/ 1508 h 1036755"/>
                <a:gd name="connsiteX1" fmla="*/ 208234 w 208234"/>
                <a:gd name="connsiteY1" fmla="*/ 0 h 1036755"/>
                <a:gd name="connsiteX2" fmla="*/ 208234 w 208234"/>
                <a:gd name="connsiteY2" fmla="*/ 1034813 h 1036755"/>
                <a:gd name="connsiteX3" fmla="*/ 0 w 208234"/>
                <a:gd name="connsiteY3" fmla="*/ 1036755 h 1036755"/>
              </a:gdLst>
              <a:ahLst/>
              <a:cxnLst>
                <a:cxn ang="0">
                  <a:pos x="connsiteX0" y="connsiteY0"/>
                </a:cxn>
                <a:cxn ang="0">
                  <a:pos x="connsiteX1" y="connsiteY1"/>
                </a:cxn>
                <a:cxn ang="0">
                  <a:pos x="connsiteX2" y="connsiteY2"/>
                </a:cxn>
                <a:cxn ang="0">
                  <a:pos x="connsiteX3" y="connsiteY3"/>
                </a:cxn>
              </a:cxnLst>
              <a:rect l="l" t="t" r="r" b="b"/>
              <a:pathLst>
                <a:path w="208234" h="1036755">
                  <a:moveTo>
                    <a:pt x="0" y="1508"/>
                  </a:moveTo>
                  <a:lnTo>
                    <a:pt x="208234" y="0"/>
                  </a:lnTo>
                  <a:lnTo>
                    <a:pt x="208234" y="1034813"/>
                  </a:lnTo>
                  <a:lnTo>
                    <a:pt x="0" y="103675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5" name="Freeform: Shape 324">
              <a:extLst>
                <a:ext uri="{FF2B5EF4-FFF2-40B4-BE49-F238E27FC236}">
                  <a16:creationId xmlns:a16="http://schemas.microsoft.com/office/drawing/2014/main" id="{FC872B62-211E-4022-8759-2BA91AE929E0}"/>
                </a:ext>
              </a:extLst>
            </p:cNvPr>
            <p:cNvSpPr>
              <a:spLocks/>
            </p:cNvSpPr>
            <p:nvPr/>
          </p:nvSpPr>
          <p:spPr>
            <a:xfrm rot="16260000" flipH="1">
              <a:off x="1988056" y="3035134"/>
              <a:ext cx="78886" cy="392620"/>
            </a:xfrm>
            <a:custGeom>
              <a:avLst/>
              <a:gdLst>
                <a:gd name="connsiteX0" fmla="*/ 0 w 208234"/>
                <a:gd name="connsiteY0" fmla="*/ 0 h 1036404"/>
                <a:gd name="connsiteX1" fmla="*/ 208234 w 208234"/>
                <a:gd name="connsiteY1" fmla="*/ 1659 h 1036404"/>
                <a:gd name="connsiteX2" fmla="*/ 208234 w 208234"/>
                <a:gd name="connsiteY2" fmla="*/ 1036404 h 1036404"/>
                <a:gd name="connsiteX3" fmla="*/ 0 w 208234"/>
                <a:gd name="connsiteY3" fmla="*/ 1035254 h 1036404"/>
              </a:gdLst>
              <a:ahLst/>
              <a:cxnLst>
                <a:cxn ang="0">
                  <a:pos x="connsiteX0" y="connsiteY0"/>
                </a:cxn>
                <a:cxn ang="0">
                  <a:pos x="connsiteX1" y="connsiteY1"/>
                </a:cxn>
                <a:cxn ang="0">
                  <a:pos x="connsiteX2" y="connsiteY2"/>
                </a:cxn>
                <a:cxn ang="0">
                  <a:pos x="connsiteX3" y="connsiteY3"/>
                </a:cxn>
              </a:cxnLst>
              <a:rect l="l" t="t" r="r" b="b"/>
              <a:pathLst>
                <a:path w="208234" h="1036404">
                  <a:moveTo>
                    <a:pt x="0" y="0"/>
                  </a:moveTo>
                  <a:lnTo>
                    <a:pt x="208234" y="1659"/>
                  </a:lnTo>
                  <a:lnTo>
                    <a:pt x="208234" y="1036404"/>
                  </a:lnTo>
                  <a:lnTo>
                    <a:pt x="0" y="1035254"/>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6" name="Freeform: Shape 325">
              <a:extLst>
                <a:ext uri="{FF2B5EF4-FFF2-40B4-BE49-F238E27FC236}">
                  <a16:creationId xmlns:a16="http://schemas.microsoft.com/office/drawing/2014/main" id="{74D91CE6-DB6D-4FBA-90A1-2BC90E2CFD69}"/>
                </a:ext>
              </a:extLst>
            </p:cNvPr>
            <p:cNvSpPr>
              <a:spLocks/>
            </p:cNvSpPr>
            <p:nvPr/>
          </p:nvSpPr>
          <p:spPr>
            <a:xfrm rot="16020000" flipH="1">
              <a:off x="1994604" y="3151300"/>
              <a:ext cx="78886" cy="387366"/>
            </a:xfrm>
            <a:custGeom>
              <a:avLst/>
              <a:gdLst>
                <a:gd name="connsiteX0" fmla="*/ 0 w 208234"/>
                <a:gd name="connsiteY0" fmla="*/ 810 h 1022535"/>
                <a:gd name="connsiteX1" fmla="*/ 0 w 208234"/>
                <a:gd name="connsiteY1" fmla="*/ 1018420 h 1022535"/>
                <a:gd name="connsiteX2" fmla="*/ 208234 w 208234"/>
                <a:gd name="connsiteY2" fmla="*/ 1022535 h 1022535"/>
                <a:gd name="connsiteX3" fmla="*/ 208234 w 208234"/>
                <a:gd name="connsiteY3" fmla="*/ 7609 h 1022535"/>
                <a:gd name="connsiteX4" fmla="*/ 18227 w 208234"/>
                <a:gd name="connsiteY4" fmla="*/ 0 h 10225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2535">
                  <a:moveTo>
                    <a:pt x="0" y="810"/>
                  </a:moveTo>
                  <a:lnTo>
                    <a:pt x="0" y="1018420"/>
                  </a:lnTo>
                  <a:lnTo>
                    <a:pt x="208234" y="1022535"/>
                  </a:lnTo>
                  <a:lnTo>
                    <a:pt x="208234" y="7609"/>
                  </a:lnTo>
                  <a:lnTo>
                    <a:pt x="18227"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7" name="Freeform: Shape 326">
              <a:extLst>
                <a:ext uri="{FF2B5EF4-FFF2-40B4-BE49-F238E27FC236}">
                  <a16:creationId xmlns:a16="http://schemas.microsoft.com/office/drawing/2014/main" id="{BE80F7EA-0AF6-4A18-AF54-09EB150E025A}"/>
                </a:ext>
              </a:extLst>
            </p:cNvPr>
            <p:cNvSpPr>
              <a:spLocks/>
            </p:cNvSpPr>
            <p:nvPr/>
          </p:nvSpPr>
          <p:spPr>
            <a:xfrm rot="15780000" flipH="1">
              <a:off x="2006599" y="3258678"/>
              <a:ext cx="78886" cy="387635"/>
            </a:xfrm>
            <a:custGeom>
              <a:avLst/>
              <a:gdLst>
                <a:gd name="connsiteX0" fmla="*/ 0 w 208234"/>
                <a:gd name="connsiteY0" fmla="*/ 1729 h 1023245"/>
                <a:gd name="connsiteX1" fmla="*/ 0 w 208234"/>
                <a:gd name="connsiteY1" fmla="*/ 1016246 h 1023245"/>
                <a:gd name="connsiteX2" fmla="*/ 208234 w 208234"/>
                <a:gd name="connsiteY2" fmla="*/ 1023245 h 1023245"/>
                <a:gd name="connsiteX3" fmla="*/ 208234 w 208234"/>
                <a:gd name="connsiteY3" fmla="*/ 8154 h 1023245"/>
                <a:gd name="connsiteX4" fmla="*/ 57993 w 208234"/>
                <a:gd name="connsiteY4" fmla="*/ 0 h 1023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245">
                  <a:moveTo>
                    <a:pt x="0" y="1729"/>
                  </a:moveTo>
                  <a:lnTo>
                    <a:pt x="0" y="1016246"/>
                  </a:lnTo>
                  <a:lnTo>
                    <a:pt x="208234" y="1023245"/>
                  </a:lnTo>
                  <a:lnTo>
                    <a:pt x="208234" y="8154"/>
                  </a:lnTo>
                  <a:lnTo>
                    <a:pt x="57993"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8" name="Freeform: Shape 327">
              <a:extLst>
                <a:ext uri="{FF2B5EF4-FFF2-40B4-BE49-F238E27FC236}">
                  <a16:creationId xmlns:a16="http://schemas.microsoft.com/office/drawing/2014/main" id="{ECD86B5B-50F6-420B-8BD5-38244E30058F}"/>
                </a:ext>
              </a:extLst>
            </p:cNvPr>
            <p:cNvSpPr>
              <a:spLocks/>
            </p:cNvSpPr>
            <p:nvPr/>
          </p:nvSpPr>
          <p:spPr>
            <a:xfrm rot="15540000" flipH="1">
              <a:off x="2026172" y="3362129"/>
              <a:ext cx="78886" cy="387487"/>
            </a:xfrm>
            <a:custGeom>
              <a:avLst/>
              <a:gdLst>
                <a:gd name="connsiteX0" fmla="*/ 0 w 208234"/>
                <a:gd name="connsiteY0" fmla="*/ 1638 h 1022855"/>
                <a:gd name="connsiteX1" fmla="*/ 0 w 208234"/>
                <a:gd name="connsiteY1" fmla="*/ 1014657 h 1022855"/>
                <a:gd name="connsiteX2" fmla="*/ 19776 w 208234"/>
                <a:gd name="connsiteY2" fmla="*/ 1013941 h 1022855"/>
                <a:gd name="connsiteX3" fmla="*/ 208234 w 208234"/>
                <a:gd name="connsiteY3" fmla="*/ 1022855 h 1022855"/>
                <a:gd name="connsiteX4" fmla="*/ 208234 w 208234"/>
                <a:gd name="connsiteY4" fmla="*/ 7056 h 1022855"/>
                <a:gd name="connsiteX5" fmla="*/ 105039 w 208234"/>
                <a:gd name="connsiteY5" fmla="*/ 0 h 102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2855">
                  <a:moveTo>
                    <a:pt x="0" y="1638"/>
                  </a:moveTo>
                  <a:lnTo>
                    <a:pt x="0" y="1014657"/>
                  </a:lnTo>
                  <a:lnTo>
                    <a:pt x="19776" y="1013941"/>
                  </a:lnTo>
                  <a:lnTo>
                    <a:pt x="208234" y="1022855"/>
                  </a:lnTo>
                  <a:lnTo>
                    <a:pt x="208234" y="7056"/>
                  </a:lnTo>
                  <a:lnTo>
                    <a:pt x="105039"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29" name="Freeform: Shape 328">
              <a:extLst>
                <a:ext uri="{FF2B5EF4-FFF2-40B4-BE49-F238E27FC236}">
                  <a16:creationId xmlns:a16="http://schemas.microsoft.com/office/drawing/2014/main" id="{BB796B68-1533-4E3C-9308-6E1E76E1D94C}"/>
                </a:ext>
              </a:extLst>
            </p:cNvPr>
            <p:cNvSpPr>
              <a:spLocks/>
            </p:cNvSpPr>
            <p:nvPr/>
          </p:nvSpPr>
          <p:spPr>
            <a:xfrm rot="15300000" flipH="1">
              <a:off x="2052891" y="3462370"/>
              <a:ext cx="78885" cy="386898"/>
            </a:xfrm>
            <a:custGeom>
              <a:avLst/>
              <a:gdLst>
                <a:gd name="connsiteX0" fmla="*/ 0 w 208234"/>
                <a:gd name="connsiteY0" fmla="*/ 244 h 1021297"/>
                <a:gd name="connsiteX1" fmla="*/ 0 w 208234"/>
                <a:gd name="connsiteY1" fmla="*/ 1013061 h 1021297"/>
                <a:gd name="connsiteX2" fmla="*/ 53643 w 208234"/>
                <a:gd name="connsiteY2" fmla="*/ 1011851 h 1021297"/>
                <a:gd name="connsiteX3" fmla="*/ 208234 w 208234"/>
                <a:gd name="connsiteY3" fmla="*/ 1021297 h 1021297"/>
                <a:gd name="connsiteX4" fmla="*/ 208234 w 208234"/>
                <a:gd name="connsiteY4" fmla="*/ 4264 h 1021297"/>
                <a:gd name="connsiteX5" fmla="*/ 156612 w 208234"/>
                <a:gd name="connsiteY5" fmla="*/ 0 h 1021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297">
                  <a:moveTo>
                    <a:pt x="0" y="244"/>
                  </a:moveTo>
                  <a:lnTo>
                    <a:pt x="0" y="1013061"/>
                  </a:lnTo>
                  <a:lnTo>
                    <a:pt x="53643" y="1011851"/>
                  </a:lnTo>
                  <a:lnTo>
                    <a:pt x="208234" y="1021297"/>
                  </a:lnTo>
                  <a:lnTo>
                    <a:pt x="208234" y="4264"/>
                  </a:lnTo>
                  <a:lnTo>
                    <a:pt x="156612"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0" name="Freeform: Shape 329">
              <a:extLst>
                <a:ext uri="{FF2B5EF4-FFF2-40B4-BE49-F238E27FC236}">
                  <a16:creationId xmlns:a16="http://schemas.microsoft.com/office/drawing/2014/main" id="{140B7EEB-4DC8-4935-A979-7F36A22B0FD6}"/>
                </a:ext>
              </a:extLst>
            </p:cNvPr>
            <p:cNvSpPr>
              <a:spLocks/>
            </p:cNvSpPr>
            <p:nvPr/>
          </p:nvSpPr>
          <p:spPr>
            <a:xfrm rot="15060000" flipH="1">
              <a:off x="2087275" y="3562388"/>
              <a:ext cx="78885" cy="387062"/>
            </a:xfrm>
            <a:custGeom>
              <a:avLst/>
              <a:gdLst>
                <a:gd name="connsiteX0" fmla="*/ 0 w 208234"/>
                <a:gd name="connsiteY0" fmla="*/ 0 h 1021728"/>
                <a:gd name="connsiteX1" fmla="*/ 0 w 208234"/>
                <a:gd name="connsiteY1" fmla="*/ 1012897 h 1021728"/>
                <a:gd name="connsiteX2" fmla="*/ 81406 w 208234"/>
                <a:gd name="connsiteY2" fmla="*/ 1012181 h 1021728"/>
                <a:gd name="connsiteX3" fmla="*/ 208234 w 208234"/>
                <a:gd name="connsiteY3" fmla="*/ 1021728 h 1021728"/>
                <a:gd name="connsiteX4" fmla="*/ 208234 w 208234"/>
                <a:gd name="connsiteY4" fmla="*/ 3131 h 1021728"/>
                <a:gd name="connsiteX5" fmla="*/ 202223 w 208234"/>
                <a:gd name="connsiteY5" fmla="*/ 2546 h 102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8234" h="1021728">
                  <a:moveTo>
                    <a:pt x="0" y="0"/>
                  </a:moveTo>
                  <a:lnTo>
                    <a:pt x="0" y="1012897"/>
                  </a:lnTo>
                  <a:lnTo>
                    <a:pt x="81406" y="1012181"/>
                  </a:lnTo>
                  <a:lnTo>
                    <a:pt x="208234" y="1021728"/>
                  </a:lnTo>
                  <a:lnTo>
                    <a:pt x="208234" y="3131"/>
                  </a:lnTo>
                  <a:lnTo>
                    <a:pt x="202223" y="2546"/>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1" name="Freeform: Shape 330">
              <a:extLst>
                <a:ext uri="{FF2B5EF4-FFF2-40B4-BE49-F238E27FC236}">
                  <a16:creationId xmlns:a16="http://schemas.microsoft.com/office/drawing/2014/main" id="{BAEEE833-5B15-4DE7-BFDA-7F43533151C4}"/>
                </a:ext>
              </a:extLst>
            </p:cNvPr>
            <p:cNvSpPr>
              <a:spLocks/>
            </p:cNvSpPr>
            <p:nvPr/>
          </p:nvSpPr>
          <p:spPr>
            <a:xfrm rot="14820000" flipH="1">
              <a:off x="2130297" y="3662383"/>
              <a:ext cx="78885" cy="387697"/>
            </a:xfrm>
            <a:custGeom>
              <a:avLst/>
              <a:gdLst>
                <a:gd name="connsiteX0" fmla="*/ 0 w 208234"/>
                <a:gd name="connsiteY0" fmla="*/ 0 h 1023406"/>
                <a:gd name="connsiteX1" fmla="*/ 0 w 208234"/>
                <a:gd name="connsiteY1" fmla="*/ 1013220 h 1023406"/>
                <a:gd name="connsiteX2" fmla="*/ 101065 w 208234"/>
                <a:gd name="connsiteY2" fmla="*/ 1013758 h 1023406"/>
                <a:gd name="connsiteX3" fmla="*/ 208234 w 208234"/>
                <a:gd name="connsiteY3" fmla="*/ 1023406 h 1023406"/>
                <a:gd name="connsiteX4" fmla="*/ 208234 w 208234"/>
                <a:gd name="connsiteY4" fmla="*/ 5642 h 1023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3406">
                  <a:moveTo>
                    <a:pt x="0" y="0"/>
                  </a:moveTo>
                  <a:lnTo>
                    <a:pt x="0" y="1013220"/>
                  </a:lnTo>
                  <a:lnTo>
                    <a:pt x="101065" y="1013758"/>
                  </a:lnTo>
                  <a:lnTo>
                    <a:pt x="208234" y="1023406"/>
                  </a:lnTo>
                  <a:lnTo>
                    <a:pt x="208234" y="564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2" name="Freeform: Shape 331">
              <a:extLst>
                <a:ext uri="{FF2B5EF4-FFF2-40B4-BE49-F238E27FC236}">
                  <a16:creationId xmlns:a16="http://schemas.microsoft.com/office/drawing/2014/main" id="{0AE991BE-BC9A-40F6-AFC7-0DD91093714C}"/>
                </a:ext>
              </a:extLst>
            </p:cNvPr>
            <p:cNvSpPr>
              <a:spLocks/>
            </p:cNvSpPr>
            <p:nvPr/>
          </p:nvSpPr>
          <p:spPr>
            <a:xfrm rot="14400000" flipH="1">
              <a:off x="2181998" y="3760613"/>
              <a:ext cx="78885" cy="388657"/>
            </a:xfrm>
            <a:custGeom>
              <a:avLst/>
              <a:gdLst>
                <a:gd name="connsiteX0" fmla="*/ 0 w 208234"/>
                <a:gd name="connsiteY0" fmla="*/ 0 h 1025937"/>
                <a:gd name="connsiteX1" fmla="*/ 0 w 208234"/>
                <a:gd name="connsiteY1" fmla="*/ 1013864 h 1025937"/>
                <a:gd name="connsiteX2" fmla="*/ 115783 w 208234"/>
                <a:gd name="connsiteY2" fmla="*/ 1016177 h 1025937"/>
                <a:gd name="connsiteX3" fmla="*/ 208234 w 208234"/>
                <a:gd name="connsiteY3" fmla="*/ 1025937 h 1025937"/>
                <a:gd name="connsiteX4" fmla="*/ 208234 w 208234"/>
                <a:gd name="connsiteY4" fmla="*/ 8785 h 1025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234" h="1025937">
                  <a:moveTo>
                    <a:pt x="0" y="0"/>
                  </a:moveTo>
                  <a:lnTo>
                    <a:pt x="0" y="1013864"/>
                  </a:lnTo>
                  <a:lnTo>
                    <a:pt x="115783" y="1016177"/>
                  </a:lnTo>
                  <a:lnTo>
                    <a:pt x="208234" y="1025937"/>
                  </a:lnTo>
                  <a:lnTo>
                    <a:pt x="208234" y="8785"/>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grpSp>
        <p:nvGrpSpPr>
          <p:cNvPr id="11" name="Group 10">
            <a:extLst>
              <a:ext uri="{FF2B5EF4-FFF2-40B4-BE49-F238E27FC236}">
                <a16:creationId xmlns:a16="http://schemas.microsoft.com/office/drawing/2014/main" id="{AD85F035-BD60-4306-93FE-46781B40A36C}"/>
              </a:ext>
            </a:extLst>
          </p:cNvPr>
          <p:cNvGrpSpPr/>
          <p:nvPr/>
        </p:nvGrpSpPr>
        <p:grpSpPr>
          <a:xfrm>
            <a:off x="1066800" y="1295400"/>
            <a:ext cx="4304794" cy="3753696"/>
            <a:chOff x="1324880" y="1545336"/>
            <a:chExt cx="4304794" cy="3753696"/>
          </a:xfrm>
        </p:grpSpPr>
        <p:sp>
          <p:nvSpPr>
            <p:cNvPr id="340" name="TextBox 339">
              <a:extLst>
                <a:ext uri="{FF2B5EF4-FFF2-40B4-BE49-F238E27FC236}">
                  <a16:creationId xmlns:a16="http://schemas.microsoft.com/office/drawing/2014/main" id="{0EF9F12A-18C8-483A-8292-FA0BF900D07B}"/>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341" name="TextBox 340">
              <a:extLst>
                <a:ext uri="{FF2B5EF4-FFF2-40B4-BE49-F238E27FC236}">
                  <a16:creationId xmlns:a16="http://schemas.microsoft.com/office/drawing/2014/main" id="{D306B7D4-58C7-4ACC-8B9C-AFC455456423}"/>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342" name="TextBox 341">
              <a:extLst>
                <a:ext uri="{FF2B5EF4-FFF2-40B4-BE49-F238E27FC236}">
                  <a16:creationId xmlns:a16="http://schemas.microsoft.com/office/drawing/2014/main" id="{735098A5-13B9-431E-ACB5-05EBB42E8DAF}"/>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343" name="TextBox 342">
              <a:extLst>
                <a:ext uri="{FF2B5EF4-FFF2-40B4-BE49-F238E27FC236}">
                  <a16:creationId xmlns:a16="http://schemas.microsoft.com/office/drawing/2014/main" id="{3C28EF07-7A48-451F-846E-185947329E80}"/>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344" name="TextBox 343">
              <a:extLst>
                <a:ext uri="{FF2B5EF4-FFF2-40B4-BE49-F238E27FC236}">
                  <a16:creationId xmlns:a16="http://schemas.microsoft.com/office/drawing/2014/main" id="{8D774FB6-97EC-4C8D-A6F1-EC222CD94532}"/>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345" name="TextBox 344">
              <a:extLst>
                <a:ext uri="{FF2B5EF4-FFF2-40B4-BE49-F238E27FC236}">
                  <a16:creationId xmlns:a16="http://schemas.microsoft.com/office/drawing/2014/main" id="{6614B817-CDCE-4A61-A17D-B00B7990F494}"/>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346" name="TextBox 345">
              <a:extLst>
                <a:ext uri="{FF2B5EF4-FFF2-40B4-BE49-F238E27FC236}">
                  <a16:creationId xmlns:a16="http://schemas.microsoft.com/office/drawing/2014/main" id="{C843E282-5870-4A65-BEC5-A68EC1BF77F1}"/>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347" name="TextBox 346">
              <a:extLst>
                <a:ext uri="{FF2B5EF4-FFF2-40B4-BE49-F238E27FC236}">
                  <a16:creationId xmlns:a16="http://schemas.microsoft.com/office/drawing/2014/main" id="{6A9705BD-701D-4C63-83D0-4E6FCAE19F7F}"/>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348" name="TextBox 347">
              <a:extLst>
                <a:ext uri="{FF2B5EF4-FFF2-40B4-BE49-F238E27FC236}">
                  <a16:creationId xmlns:a16="http://schemas.microsoft.com/office/drawing/2014/main" id="{1498F010-E521-4CF9-BFF4-957B5E3F869E}"/>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353" name="Freeform: Shape 352">
            <a:extLst>
              <a:ext uri="{FF2B5EF4-FFF2-40B4-BE49-F238E27FC236}">
                <a16:creationId xmlns:a16="http://schemas.microsoft.com/office/drawing/2014/main" id="{441AC8DE-7730-47EC-B983-C2027635E75D}"/>
              </a:ext>
            </a:extLst>
          </p:cNvPr>
          <p:cNvSpPr>
            <a:spLocks noChangeAspect="1"/>
          </p:cNvSpPr>
          <p:nvPr/>
        </p:nvSpPr>
        <p:spPr>
          <a:xfrm>
            <a:off x="1807872" y="1583755"/>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0" name="TextBox 349">
            <a:extLst>
              <a:ext uri="{FF2B5EF4-FFF2-40B4-BE49-F238E27FC236}">
                <a16:creationId xmlns:a16="http://schemas.microsoft.com/office/drawing/2014/main" id="{1EDCDCC8-5085-4B43-A261-AD3FBC6AD44D}"/>
              </a:ext>
            </a:extLst>
          </p:cNvPr>
          <p:cNvSpPr txBox="1"/>
          <p:nvPr/>
        </p:nvSpPr>
        <p:spPr>
          <a:xfrm>
            <a:off x="1992194" y="1997755"/>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61%</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9" name="Group 8">
            <a:extLst>
              <a:ext uri="{FF2B5EF4-FFF2-40B4-BE49-F238E27FC236}">
                <a16:creationId xmlns:a16="http://schemas.microsoft.com/office/drawing/2014/main" id="{05E0B34A-9A59-4517-AE99-57E3A7A30CD6}"/>
              </a:ext>
            </a:extLst>
          </p:cNvPr>
          <p:cNvGrpSpPr/>
          <p:nvPr/>
        </p:nvGrpSpPr>
        <p:grpSpPr>
          <a:xfrm>
            <a:off x="2766293" y="2787292"/>
            <a:ext cx="541361" cy="1135830"/>
            <a:chOff x="7569367" y="2548274"/>
            <a:chExt cx="541361" cy="1135830"/>
          </a:xfrm>
        </p:grpSpPr>
        <p:sp>
          <p:nvSpPr>
            <p:cNvPr id="338" name="Freeform: Shape 337">
              <a:extLst>
                <a:ext uri="{FF2B5EF4-FFF2-40B4-BE49-F238E27FC236}">
                  <a16:creationId xmlns:a16="http://schemas.microsoft.com/office/drawing/2014/main" id="{4E5D4EB2-0406-4900-84B8-C65B9C8BC9E3}"/>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51" name="Oval 350">
              <a:extLst>
                <a:ext uri="{FF2B5EF4-FFF2-40B4-BE49-F238E27FC236}">
                  <a16:creationId xmlns:a16="http://schemas.microsoft.com/office/drawing/2014/main" id="{8B008735-F785-4744-9ECC-EEFC9233BEFF}"/>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354" name="TextBox 353">
            <a:extLst>
              <a:ext uri="{FF2B5EF4-FFF2-40B4-BE49-F238E27FC236}">
                <a16:creationId xmlns:a16="http://schemas.microsoft.com/office/drawing/2014/main" id="{1FB76DA0-CA00-42F9-BCE3-2A8FA8A8FEF4}"/>
              </a:ext>
            </a:extLst>
          </p:cNvPr>
          <p:cNvSpPr txBox="1"/>
          <p:nvPr/>
        </p:nvSpPr>
        <p:spPr>
          <a:xfrm>
            <a:off x="1100228" y="5184343"/>
            <a:ext cx="4186252" cy="1384995"/>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5" name="TextBox 354">
            <a:extLst>
              <a:ext uri="{FF2B5EF4-FFF2-40B4-BE49-F238E27FC236}">
                <a16:creationId xmlns:a16="http://schemas.microsoft.com/office/drawing/2014/main" id="{BE2A7958-EFB1-4F8B-A813-45B4A4E578A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443" name="Group 442">
            <a:extLst>
              <a:ext uri="{FF2B5EF4-FFF2-40B4-BE49-F238E27FC236}">
                <a16:creationId xmlns:a16="http://schemas.microsoft.com/office/drawing/2014/main" id="{3F1411E4-471C-403A-B95F-610767A5564A}"/>
              </a:ext>
            </a:extLst>
          </p:cNvPr>
          <p:cNvGrpSpPr/>
          <p:nvPr/>
        </p:nvGrpSpPr>
        <p:grpSpPr>
          <a:xfrm>
            <a:off x="7037806" y="1289406"/>
            <a:ext cx="4304794" cy="3753696"/>
            <a:chOff x="1324880" y="1545336"/>
            <a:chExt cx="4304794" cy="3753696"/>
          </a:xfrm>
        </p:grpSpPr>
        <p:sp>
          <p:nvSpPr>
            <p:cNvPr id="444" name="TextBox 443">
              <a:extLst>
                <a:ext uri="{FF2B5EF4-FFF2-40B4-BE49-F238E27FC236}">
                  <a16:creationId xmlns:a16="http://schemas.microsoft.com/office/drawing/2014/main" id="{B404D1F5-7556-4F2A-B4CF-F60D1E87B8DA}"/>
                </a:ext>
              </a:extLst>
            </p:cNvPr>
            <p:cNvSpPr txBox="1"/>
            <p:nvPr/>
          </p:nvSpPr>
          <p:spPr>
            <a:xfrm>
              <a:off x="3185791" y="4991255"/>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50%</a:t>
              </a:r>
            </a:p>
          </p:txBody>
        </p:sp>
        <p:sp>
          <p:nvSpPr>
            <p:cNvPr id="445" name="TextBox 444">
              <a:extLst>
                <a:ext uri="{FF2B5EF4-FFF2-40B4-BE49-F238E27FC236}">
                  <a16:creationId xmlns:a16="http://schemas.microsoft.com/office/drawing/2014/main" id="{311E069F-44E4-48BA-8F89-1DE2B16319C7}"/>
                </a:ext>
              </a:extLst>
            </p:cNvPr>
            <p:cNvSpPr txBox="1"/>
            <p:nvPr/>
          </p:nvSpPr>
          <p:spPr>
            <a:xfrm>
              <a:off x="4373052" y="461437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40%</a:t>
              </a:r>
            </a:p>
          </p:txBody>
        </p:sp>
        <p:sp>
          <p:nvSpPr>
            <p:cNvPr id="446" name="TextBox 445">
              <a:extLst>
                <a:ext uri="{FF2B5EF4-FFF2-40B4-BE49-F238E27FC236}">
                  <a16:creationId xmlns:a16="http://schemas.microsoft.com/office/drawing/2014/main" id="{A4E04266-ED61-47A1-AF45-1A9CE0AD42C0}"/>
                </a:ext>
              </a:extLst>
            </p:cNvPr>
            <p:cNvSpPr txBox="1"/>
            <p:nvPr/>
          </p:nvSpPr>
          <p:spPr>
            <a:xfrm>
              <a:off x="5137996" y="361870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30%</a:t>
              </a:r>
            </a:p>
          </p:txBody>
        </p:sp>
        <p:sp>
          <p:nvSpPr>
            <p:cNvPr id="447" name="TextBox 446">
              <a:extLst>
                <a:ext uri="{FF2B5EF4-FFF2-40B4-BE49-F238E27FC236}">
                  <a16:creationId xmlns:a16="http://schemas.microsoft.com/office/drawing/2014/main" id="{A3D7B0ED-14EF-4CC9-9B95-181460BAFA1A}"/>
                </a:ext>
              </a:extLst>
            </p:cNvPr>
            <p:cNvSpPr txBox="1"/>
            <p:nvPr/>
          </p:nvSpPr>
          <p:spPr>
            <a:xfrm>
              <a:off x="5064561" y="241401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20%</a:t>
              </a:r>
            </a:p>
          </p:txBody>
        </p:sp>
        <p:sp>
          <p:nvSpPr>
            <p:cNvPr id="448" name="TextBox 447">
              <a:extLst>
                <a:ext uri="{FF2B5EF4-FFF2-40B4-BE49-F238E27FC236}">
                  <a16:creationId xmlns:a16="http://schemas.microsoft.com/office/drawing/2014/main" id="{8F8825DA-F9FC-47E1-AF98-4D3CFA2974AF}"/>
                </a:ext>
              </a:extLst>
            </p:cNvPr>
            <p:cNvSpPr txBox="1"/>
            <p:nvPr/>
          </p:nvSpPr>
          <p:spPr>
            <a:xfrm>
              <a:off x="4357451" y="1545336"/>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10%</a:t>
              </a:r>
            </a:p>
          </p:txBody>
        </p:sp>
        <p:sp>
          <p:nvSpPr>
            <p:cNvPr id="449" name="TextBox 448">
              <a:extLst>
                <a:ext uri="{FF2B5EF4-FFF2-40B4-BE49-F238E27FC236}">
                  <a16:creationId xmlns:a16="http://schemas.microsoft.com/office/drawing/2014/main" id="{F2A84AE8-49AD-463A-B677-A2B9A3C65E4B}"/>
                </a:ext>
              </a:extLst>
            </p:cNvPr>
            <p:cNvSpPr txBox="1"/>
            <p:nvPr/>
          </p:nvSpPr>
          <p:spPr>
            <a:xfrm>
              <a:off x="1924716" y="456595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60%</a:t>
              </a:r>
            </a:p>
          </p:txBody>
        </p:sp>
        <p:sp>
          <p:nvSpPr>
            <p:cNvPr id="450" name="TextBox 449">
              <a:extLst>
                <a:ext uri="{FF2B5EF4-FFF2-40B4-BE49-F238E27FC236}">
                  <a16:creationId xmlns:a16="http://schemas.microsoft.com/office/drawing/2014/main" id="{6F52D913-9DFB-42B4-8B25-CD499C2B6668}"/>
                </a:ext>
              </a:extLst>
            </p:cNvPr>
            <p:cNvSpPr txBox="1"/>
            <p:nvPr/>
          </p:nvSpPr>
          <p:spPr>
            <a:xfrm>
              <a:off x="1324880" y="3618703"/>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70%</a:t>
              </a:r>
            </a:p>
          </p:txBody>
        </p:sp>
        <p:sp>
          <p:nvSpPr>
            <p:cNvPr id="451" name="TextBox 450">
              <a:extLst>
                <a:ext uri="{FF2B5EF4-FFF2-40B4-BE49-F238E27FC236}">
                  <a16:creationId xmlns:a16="http://schemas.microsoft.com/office/drawing/2014/main" id="{0662D33A-5F46-494C-A54A-239C79EF9038}"/>
                </a:ext>
              </a:extLst>
            </p:cNvPr>
            <p:cNvSpPr txBox="1"/>
            <p:nvPr/>
          </p:nvSpPr>
          <p:spPr>
            <a:xfrm>
              <a:off x="1420907" y="2412182"/>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80%</a:t>
              </a:r>
            </a:p>
          </p:txBody>
        </p:sp>
        <p:sp>
          <p:nvSpPr>
            <p:cNvPr id="452" name="TextBox 451">
              <a:extLst>
                <a:ext uri="{FF2B5EF4-FFF2-40B4-BE49-F238E27FC236}">
                  <a16:creationId xmlns:a16="http://schemas.microsoft.com/office/drawing/2014/main" id="{AB9385E2-A5D9-4902-9AF7-3B949DB3CCC9}"/>
                </a:ext>
              </a:extLst>
            </p:cNvPr>
            <p:cNvSpPr txBox="1"/>
            <p:nvPr/>
          </p:nvSpPr>
          <p:spPr>
            <a:xfrm>
              <a:off x="2084944" y="1549119"/>
              <a:ext cx="491678" cy="30777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90%</a:t>
              </a:r>
            </a:p>
          </p:txBody>
        </p:sp>
      </p:grpSp>
      <p:sp>
        <p:nvSpPr>
          <p:cNvPr id="453" name="Freeform: Shape 452">
            <a:extLst>
              <a:ext uri="{FF2B5EF4-FFF2-40B4-BE49-F238E27FC236}">
                <a16:creationId xmlns:a16="http://schemas.microsoft.com/office/drawing/2014/main" id="{ABA492AD-27F0-4E49-BA3B-A9915039588B}"/>
              </a:ext>
            </a:extLst>
          </p:cNvPr>
          <p:cNvSpPr>
            <a:spLocks noChangeAspect="1"/>
          </p:cNvSpPr>
          <p:nvPr/>
        </p:nvSpPr>
        <p:spPr>
          <a:xfrm>
            <a:off x="7778878" y="1577761"/>
            <a:ext cx="2834640" cy="2926080"/>
          </a:xfrm>
          <a:custGeom>
            <a:avLst/>
            <a:gdLst>
              <a:gd name="connsiteX0" fmla="*/ 1417320 w 2834640"/>
              <a:gd name="connsiteY0" fmla="*/ 0 h 2926080"/>
              <a:gd name="connsiteX1" fmla="*/ 2834640 w 2834640"/>
              <a:gd name="connsiteY1" fmla="*/ 1463040 h 2926080"/>
              <a:gd name="connsiteX2" fmla="*/ 1417320 w 2834640"/>
              <a:gd name="connsiteY2" fmla="*/ 2926080 h 2926080"/>
              <a:gd name="connsiteX3" fmla="*/ 0 w 2834640"/>
              <a:gd name="connsiteY3" fmla="*/ 1463040 h 2926080"/>
              <a:gd name="connsiteX4" fmla="*/ 1417320 w 2834640"/>
              <a:gd name="connsiteY4" fmla="*/ 0 h 2926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34640" h="2926080">
                <a:moveTo>
                  <a:pt x="1417320" y="0"/>
                </a:moveTo>
                <a:cubicBezTo>
                  <a:pt x="2200084" y="0"/>
                  <a:pt x="2834640" y="655025"/>
                  <a:pt x="2834640" y="1463040"/>
                </a:cubicBezTo>
                <a:cubicBezTo>
                  <a:pt x="2834640" y="2271055"/>
                  <a:pt x="2200084" y="2926080"/>
                  <a:pt x="1417320" y="2926080"/>
                </a:cubicBezTo>
                <a:cubicBezTo>
                  <a:pt x="634556" y="2926080"/>
                  <a:pt x="0" y="2271055"/>
                  <a:pt x="0" y="1463040"/>
                </a:cubicBezTo>
                <a:cubicBezTo>
                  <a:pt x="0" y="655025"/>
                  <a:pt x="634556" y="0"/>
                  <a:pt x="1417320"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4" name="TextBox 453">
            <a:extLst>
              <a:ext uri="{FF2B5EF4-FFF2-40B4-BE49-F238E27FC236}">
                <a16:creationId xmlns:a16="http://schemas.microsoft.com/office/drawing/2014/main" id="{F829FB3A-A632-47C0-A8F7-A6E441F22767}"/>
              </a:ext>
            </a:extLst>
          </p:cNvPr>
          <p:cNvSpPr txBox="1"/>
          <p:nvPr/>
        </p:nvSpPr>
        <p:spPr>
          <a:xfrm>
            <a:off x="7963200" y="1991761"/>
            <a:ext cx="2444680" cy="794064"/>
          </a:xfrm>
          <a:prstGeom prst="rect">
            <a:avLst/>
          </a:prstGeom>
          <a:noFill/>
        </p:spPr>
        <p:txBody>
          <a:bodyPr wrap="square" rtlCol="0">
            <a:spAutoFit/>
          </a:bodyPr>
          <a:lstStyle/>
          <a:p>
            <a:pPr algn="ctr" defTabSz="1219170">
              <a:spcBef>
                <a:spcPct val="20000"/>
              </a:spcBef>
              <a:defRPr/>
            </a:pPr>
            <a:r>
              <a:rPr lang="en-US" sz="2400" dirty="0">
                <a:solidFill>
                  <a:srgbClr val="4C4F54"/>
                </a:solidFill>
                <a:latin typeface="Bernard MT Condensed" panose="02050806060905020404" pitchFamily="18" charset="0"/>
              </a:rPr>
              <a:t>76%</a:t>
            </a:r>
          </a:p>
          <a:p>
            <a:pPr algn="ctr" defTabSz="1219170">
              <a:spcBef>
                <a:spcPct val="20000"/>
              </a:spcBef>
              <a:defRPr/>
            </a:pPr>
            <a:r>
              <a:rPr lang="en-US" sz="1600" dirty="0">
                <a:solidFill>
                  <a:srgbClr val="4C4F54"/>
                </a:solidFill>
                <a:latin typeface="Bernard MT Condensed" panose="02050806060905020404" pitchFamily="18" charset="0"/>
              </a:rPr>
              <a:t>LOREM IPSUM DOLOR</a:t>
            </a:r>
          </a:p>
          <a:p>
            <a:pPr algn="ctr" defTabSz="1219170">
              <a:spcBef>
                <a:spcPct val="20000"/>
              </a:spcBef>
              <a:defRPr/>
            </a:pPr>
            <a:endParaRPr lang="en-US" sz="200" b="1" dirty="0">
              <a:solidFill>
                <a:srgbClr val="4C4F54"/>
              </a:solidFill>
              <a:latin typeface="Candara" panose="020E0502030303020204" pitchFamily="34" charset="0"/>
            </a:endParaRPr>
          </a:p>
        </p:txBody>
      </p:sp>
      <p:grpSp>
        <p:nvGrpSpPr>
          <p:cNvPr id="455" name="Group 454">
            <a:extLst>
              <a:ext uri="{FF2B5EF4-FFF2-40B4-BE49-F238E27FC236}">
                <a16:creationId xmlns:a16="http://schemas.microsoft.com/office/drawing/2014/main" id="{9AA4C1E8-B16B-42CD-B8D9-92CE6AF1A32E}"/>
              </a:ext>
            </a:extLst>
          </p:cNvPr>
          <p:cNvGrpSpPr/>
          <p:nvPr/>
        </p:nvGrpSpPr>
        <p:grpSpPr>
          <a:xfrm rot="3300573">
            <a:off x="8588018" y="2496037"/>
            <a:ext cx="541361" cy="1135830"/>
            <a:chOff x="7569367" y="2548274"/>
            <a:chExt cx="541361" cy="1135830"/>
          </a:xfrm>
        </p:grpSpPr>
        <p:sp>
          <p:nvSpPr>
            <p:cNvPr id="456" name="Freeform: Shape 455">
              <a:extLst>
                <a:ext uri="{FF2B5EF4-FFF2-40B4-BE49-F238E27FC236}">
                  <a16:creationId xmlns:a16="http://schemas.microsoft.com/office/drawing/2014/main" id="{BB5ECB3A-3BAE-42C2-AD41-A32A7E6BE515}"/>
                </a:ext>
              </a:extLst>
            </p:cNvPr>
            <p:cNvSpPr>
              <a:spLocks/>
            </p:cNvSpPr>
            <p:nvPr/>
          </p:nvSpPr>
          <p:spPr>
            <a:xfrm rot="13128751">
              <a:off x="7569367" y="2548274"/>
              <a:ext cx="365760" cy="1135830"/>
            </a:xfrm>
            <a:custGeom>
              <a:avLst/>
              <a:gdLst>
                <a:gd name="connsiteX0" fmla="*/ 187158 w 365760"/>
                <a:gd name="connsiteY0" fmla="*/ 0 h 1135830"/>
                <a:gd name="connsiteX1" fmla="*/ 261599 w 365760"/>
                <a:gd name="connsiteY1" fmla="*/ 789521 h 1135830"/>
                <a:gd name="connsiteX2" fmla="*/ 312196 w 365760"/>
                <a:gd name="connsiteY2" fmla="*/ 823635 h 1135830"/>
                <a:gd name="connsiteX3" fmla="*/ 365760 w 365760"/>
                <a:gd name="connsiteY3" fmla="*/ 952950 h 1135830"/>
                <a:gd name="connsiteX4" fmla="*/ 182880 w 365760"/>
                <a:gd name="connsiteY4" fmla="*/ 1135830 h 1135830"/>
                <a:gd name="connsiteX5" fmla="*/ 0 w 365760"/>
                <a:gd name="connsiteY5" fmla="*/ 952950 h 1135830"/>
                <a:gd name="connsiteX6" fmla="*/ 111695 w 365760"/>
                <a:gd name="connsiteY6" fmla="*/ 784442 h 1135830"/>
                <a:gd name="connsiteX7" fmla="*/ 113225 w 365760"/>
                <a:gd name="connsiteY7" fmla="*/ 784133 h 11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1135830">
                  <a:moveTo>
                    <a:pt x="187158" y="0"/>
                  </a:moveTo>
                  <a:lnTo>
                    <a:pt x="261599" y="789521"/>
                  </a:lnTo>
                  <a:lnTo>
                    <a:pt x="312196" y="823635"/>
                  </a:lnTo>
                  <a:cubicBezTo>
                    <a:pt x="345291" y="856729"/>
                    <a:pt x="365760" y="902449"/>
                    <a:pt x="365760" y="952950"/>
                  </a:cubicBezTo>
                  <a:cubicBezTo>
                    <a:pt x="365760" y="1053952"/>
                    <a:pt x="283882" y="1135830"/>
                    <a:pt x="182880" y="1135830"/>
                  </a:cubicBezTo>
                  <a:cubicBezTo>
                    <a:pt x="81878" y="1135830"/>
                    <a:pt x="0" y="1053952"/>
                    <a:pt x="0" y="952950"/>
                  </a:cubicBezTo>
                  <a:cubicBezTo>
                    <a:pt x="0" y="877199"/>
                    <a:pt x="46057" y="812205"/>
                    <a:pt x="111695" y="784442"/>
                  </a:cubicBezTo>
                  <a:lnTo>
                    <a:pt x="113225" y="784133"/>
                  </a:lnTo>
                  <a:close/>
                </a:path>
              </a:pathLst>
            </a:custGeom>
            <a:solidFill>
              <a:srgbClr val="4D4D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7" name="Oval 456">
              <a:extLst>
                <a:ext uri="{FF2B5EF4-FFF2-40B4-BE49-F238E27FC236}">
                  <a16:creationId xmlns:a16="http://schemas.microsoft.com/office/drawing/2014/main" id="{75124E53-449E-45D8-B16E-93B11658AF06}"/>
                </a:ext>
              </a:extLst>
            </p:cNvPr>
            <p:cNvSpPr>
              <a:spLocks noChangeAspect="1"/>
            </p:cNvSpPr>
            <p:nvPr/>
          </p:nvSpPr>
          <p:spPr>
            <a:xfrm>
              <a:off x="7882128" y="2693718"/>
              <a:ext cx="228600" cy="228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sp>
        <p:nvSpPr>
          <p:cNvPr id="458" name="TextBox 457">
            <a:extLst>
              <a:ext uri="{FF2B5EF4-FFF2-40B4-BE49-F238E27FC236}">
                <a16:creationId xmlns:a16="http://schemas.microsoft.com/office/drawing/2014/main" id="{C591340C-A88E-40E3-9293-DC867ADF46B7}"/>
              </a:ext>
            </a:extLst>
          </p:cNvPr>
          <p:cNvSpPr txBox="1"/>
          <p:nvPr/>
        </p:nvSpPr>
        <p:spPr>
          <a:xfrm>
            <a:off x="7071234" y="5178349"/>
            <a:ext cx="4186252" cy="1384995"/>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05375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5"/>
                                        </p:tgtEl>
                                        <p:attrNameLst>
                                          <p:attrName>style.visibility</p:attrName>
                                        </p:attrNameLst>
                                      </p:cBhvr>
                                      <p:to>
                                        <p:strVal val="visible"/>
                                      </p:to>
                                    </p:set>
                                    <p:animEffect transition="in" filter="wipe(left)">
                                      <p:cBhvr>
                                        <p:cTn id="7" dur="500"/>
                                        <p:tgtEl>
                                          <p:spTgt spid="355"/>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53"/>
                                        </p:tgtEl>
                                        <p:attrNameLst>
                                          <p:attrName>style.visibility</p:attrName>
                                        </p:attrNameLst>
                                      </p:cBhvr>
                                      <p:to>
                                        <p:strVal val="visible"/>
                                      </p:to>
                                    </p:set>
                                    <p:anim calcmode="lin" valueType="num">
                                      <p:cBhvr>
                                        <p:cTn id="11" dur="750" fill="hold"/>
                                        <p:tgtEl>
                                          <p:spTgt spid="353"/>
                                        </p:tgtEl>
                                        <p:attrNameLst>
                                          <p:attrName>ppt_w</p:attrName>
                                        </p:attrNameLst>
                                      </p:cBhvr>
                                      <p:tavLst>
                                        <p:tav tm="0">
                                          <p:val>
                                            <p:fltVal val="0"/>
                                          </p:val>
                                        </p:tav>
                                        <p:tav tm="100000">
                                          <p:val>
                                            <p:strVal val="#ppt_w"/>
                                          </p:val>
                                        </p:tav>
                                      </p:tavLst>
                                    </p:anim>
                                    <p:anim calcmode="lin" valueType="num">
                                      <p:cBhvr>
                                        <p:cTn id="12" dur="750" fill="hold"/>
                                        <p:tgtEl>
                                          <p:spTgt spid="353"/>
                                        </p:tgtEl>
                                        <p:attrNameLst>
                                          <p:attrName>ppt_h</p:attrName>
                                        </p:attrNameLst>
                                      </p:cBhvr>
                                      <p:tavLst>
                                        <p:tav tm="0">
                                          <p:val>
                                            <p:fltVal val="0"/>
                                          </p:val>
                                        </p:tav>
                                        <p:tav tm="100000">
                                          <p:val>
                                            <p:strVal val="#ppt_h"/>
                                          </p:val>
                                        </p:tav>
                                      </p:tavLst>
                                    </p:anim>
                                    <p:animEffect transition="in" filter="fade">
                                      <p:cBhvr>
                                        <p:cTn id="13" dur="750"/>
                                        <p:tgtEl>
                                          <p:spTgt spid="353"/>
                                        </p:tgtEl>
                                      </p:cBhvr>
                                    </p:animEffect>
                                  </p:childTnLst>
                                </p:cTn>
                              </p:par>
                              <p:par>
                                <p:cTn id="14" presetID="53" presetClass="entr" presetSubtype="16"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 calcmode="lin" valueType="num">
                                      <p:cBhvr>
                                        <p:cTn id="16" dur="750" fill="hold"/>
                                        <p:tgtEl>
                                          <p:spTgt spid="11"/>
                                        </p:tgtEl>
                                        <p:attrNameLst>
                                          <p:attrName>ppt_w</p:attrName>
                                        </p:attrNameLst>
                                      </p:cBhvr>
                                      <p:tavLst>
                                        <p:tav tm="0">
                                          <p:val>
                                            <p:fltVal val="0"/>
                                          </p:val>
                                        </p:tav>
                                        <p:tav tm="100000">
                                          <p:val>
                                            <p:strVal val="#ppt_w"/>
                                          </p:val>
                                        </p:tav>
                                      </p:tavLst>
                                    </p:anim>
                                    <p:anim calcmode="lin" valueType="num">
                                      <p:cBhvr>
                                        <p:cTn id="17" dur="750" fill="hold"/>
                                        <p:tgtEl>
                                          <p:spTgt spid="11"/>
                                        </p:tgtEl>
                                        <p:attrNameLst>
                                          <p:attrName>ppt_h</p:attrName>
                                        </p:attrNameLst>
                                      </p:cBhvr>
                                      <p:tavLst>
                                        <p:tav tm="0">
                                          <p:val>
                                            <p:fltVal val="0"/>
                                          </p:val>
                                        </p:tav>
                                        <p:tav tm="100000">
                                          <p:val>
                                            <p:strVal val="#ppt_h"/>
                                          </p:val>
                                        </p:tav>
                                      </p:tavLst>
                                    </p:anim>
                                    <p:animEffect transition="in" filter="fade">
                                      <p:cBhvr>
                                        <p:cTn id="18" dur="750"/>
                                        <p:tgtEl>
                                          <p:spTgt spid="11"/>
                                        </p:tgtEl>
                                      </p:cBhvr>
                                    </p:animEffect>
                                  </p:childTnLst>
                                </p:cTn>
                              </p:par>
                            </p:childTnLst>
                          </p:cTn>
                        </p:par>
                        <p:par>
                          <p:cTn id="19" fill="hold">
                            <p:stCondLst>
                              <p:cond delay="1250"/>
                            </p:stCondLst>
                            <p:childTnLst>
                              <p:par>
                                <p:cTn id="20" presetID="21" presetClass="entr" presetSubtype="1" fill="hold" nodeType="after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wheel(1)">
                                      <p:cBhvr>
                                        <p:cTn id="22" dur="4000"/>
                                        <p:tgtEl>
                                          <p:spTgt spid="12"/>
                                        </p:tgtEl>
                                      </p:cBhvr>
                                    </p:animEffect>
                                  </p:childTnLst>
                                </p:cTn>
                              </p:par>
                            </p:childTnLst>
                          </p:cTn>
                        </p:par>
                        <p:par>
                          <p:cTn id="23" fill="hold">
                            <p:stCondLst>
                              <p:cond delay="5250"/>
                            </p:stCondLst>
                            <p:childTnLst>
                              <p:par>
                                <p:cTn id="24" presetID="42" presetClass="entr" presetSubtype="0" fill="hold" grpId="0" nodeType="afterEffect">
                                  <p:stCondLst>
                                    <p:cond delay="0"/>
                                  </p:stCondLst>
                                  <p:childTnLst>
                                    <p:set>
                                      <p:cBhvr>
                                        <p:cTn id="25" dur="1" fill="hold">
                                          <p:stCondLst>
                                            <p:cond delay="0"/>
                                          </p:stCondLst>
                                        </p:cTn>
                                        <p:tgtEl>
                                          <p:spTgt spid="350"/>
                                        </p:tgtEl>
                                        <p:attrNameLst>
                                          <p:attrName>style.visibility</p:attrName>
                                        </p:attrNameLst>
                                      </p:cBhvr>
                                      <p:to>
                                        <p:strVal val="visible"/>
                                      </p:to>
                                    </p:set>
                                    <p:animEffect transition="in" filter="fade">
                                      <p:cBhvr>
                                        <p:cTn id="26" dur="1000"/>
                                        <p:tgtEl>
                                          <p:spTgt spid="350"/>
                                        </p:tgtEl>
                                      </p:cBhvr>
                                    </p:animEffect>
                                    <p:anim calcmode="lin" valueType="num">
                                      <p:cBhvr>
                                        <p:cTn id="27" dur="1000" fill="hold"/>
                                        <p:tgtEl>
                                          <p:spTgt spid="350"/>
                                        </p:tgtEl>
                                        <p:attrNameLst>
                                          <p:attrName>ppt_x</p:attrName>
                                        </p:attrNameLst>
                                      </p:cBhvr>
                                      <p:tavLst>
                                        <p:tav tm="0">
                                          <p:val>
                                            <p:strVal val="#ppt_x"/>
                                          </p:val>
                                        </p:tav>
                                        <p:tav tm="100000">
                                          <p:val>
                                            <p:strVal val="#ppt_x"/>
                                          </p:val>
                                        </p:tav>
                                      </p:tavLst>
                                    </p:anim>
                                    <p:anim calcmode="lin" valueType="num">
                                      <p:cBhvr>
                                        <p:cTn id="28" dur="1000" fill="hold"/>
                                        <p:tgtEl>
                                          <p:spTgt spid="350"/>
                                        </p:tgtEl>
                                        <p:attrNameLst>
                                          <p:attrName>ppt_y</p:attrName>
                                        </p:attrNameLst>
                                      </p:cBhvr>
                                      <p:tavLst>
                                        <p:tav tm="0">
                                          <p:val>
                                            <p:strVal val="#ppt_y+.1"/>
                                          </p:val>
                                        </p:tav>
                                        <p:tav tm="100000">
                                          <p:val>
                                            <p:strVal val="#ppt_y"/>
                                          </p:val>
                                        </p:tav>
                                      </p:tavLst>
                                    </p:anim>
                                  </p:childTnLst>
                                </p:cTn>
                              </p:par>
                            </p:childTnLst>
                          </p:cTn>
                        </p:par>
                        <p:par>
                          <p:cTn id="29" fill="hold">
                            <p:stCondLst>
                              <p:cond delay="6250"/>
                            </p:stCondLst>
                            <p:childTnLst>
                              <p:par>
                                <p:cTn id="30" presetID="22" presetClass="entr" presetSubtype="1"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up)">
                                      <p:cBhvr>
                                        <p:cTn id="32" dur="500"/>
                                        <p:tgtEl>
                                          <p:spTgt spid="9"/>
                                        </p:tgtEl>
                                      </p:cBhvr>
                                    </p:animEffect>
                                  </p:childTnLst>
                                </p:cTn>
                              </p:par>
                            </p:childTnLst>
                          </p:cTn>
                        </p:par>
                        <p:par>
                          <p:cTn id="33" fill="hold">
                            <p:stCondLst>
                              <p:cond delay="6750"/>
                            </p:stCondLst>
                            <p:childTnLst>
                              <p:par>
                                <p:cTn id="34" presetID="42" presetClass="entr" presetSubtype="0" fill="hold" grpId="0" nodeType="after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fade">
                                      <p:cBhvr>
                                        <p:cTn id="36" dur="1000"/>
                                        <p:tgtEl>
                                          <p:spTgt spid="354"/>
                                        </p:tgtEl>
                                      </p:cBhvr>
                                    </p:animEffect>
                                    <p:anim calcmode="lin" valueType="num">
                                      <p:cBhvr>
                                        <p:cTn id="37" dur="1000" fill="hold"/>
                                        <p:tgtEl>
                                          <p:spTgt spid="354"/>
                                        </p:tgtEl>
                                        <p:attrNameLst>
                                          <p:attrName>ppt_x</p:attrName>
                                        </p:attrNameLst>
                                      </p:cBhvr>
                                      <p:tavLst>
                                        <p:tav tm="0">
                                          <p:val>
                                            <p:strVal val="#ppt_x"/>
                                          </p:val>
                                        </p:tav>
                                        <p:tav tm="100000">
                                          <p:val>
                                            <p:strVal val="#ppt_x"/>
                                          </p:val>
                                        </p:tav>
                                      </p:tavLst>
                                    </p:anim>
                                    <p:anim calcmode="lin" valueType="num">
                                      <p:cBhvr>
                                        <p:cTn id="38" dur="1000" fill="hold"/>
                                        <p:tgtEl>
                                          <p:spTgt spid="354"/>
                                        </p:tgtEl>
                                        <p:attrNameLst>
                                          <p:attrName>ppt_y</p:attrName>
                                        </p:attrNameLst>
                                      </p:cBhvr>
                                      <p:tavLst>
                                        <p:tav tm="0">
                                          <p:val>
                                            <p:strVal val="#ppt_y+.1"/>
                                          </p:val>
                                        </p:tav>
                                        <p:tav tm="100000">
                                          <p:val>
                                            <p:strVal val="#ppt_y"/>
                                          </p:val>
                                        </p:tav>
                                      </p:tavLst>
                                    </p:anim>
                                  </p:childTnLst>
                                </p:cTn>
                              </p:par>
                            </p:childTnLst>
                          </p:cTn>
                        </p:par>
                        <p:par>
                          <p:cTn id="39" fill="hold">
                            <p:stCondLst>
                              <p:cond delay="7750"/>
                            </p:stCondLst>
                            <p:childTnLst>
                              <p:par>
                                <p:cTn id="40" presetID="53" presetClass="entr" presetSubtype="16" fill="hold" grpId="0" nodeType="afterEffect">
                                  <p:stCondLst>
                                    <p:cond delay="0"/>
                                  </p:stCondLst>
                                  <p:childTnLst>
                                    <p:set>
                                      <p:cBhvr>
                                        <p:cTn id="41" dur="1" fill="hold">
                                          <p:stCondLst>
                                            <p:cond delay="0"/>
                                          </p:stCondLst>
                                        </p:cTn>
                                        <p:tgtEl>
                                          <p:spTgt spid="453"/>
                                        </p:tgtEl>
                                        <p:attrNameLst>
                                          <p:attrName>style.visibility</p:attrName>
                                        </p:attrNameLst>
                                      </p:cBhvr>
                                      <p:to>
                                        <p:strVal val="visible"/>
                                      </p:to>
                                    </p:set>
                                    <p:anim calcmode="lin" valueType="num">
                                      <p:cBhvr>
                                        <p:cTn id="42" dur="750" fill="hold"/>
                                        <p:tgtEl>
                                          <p:spTgt spid="453"/>
                                        </p:tgtEl>
                                        <p:attrNameLst>
                                          <p:attrName>ppt_w</p:attrName>
                                        </p:attrNameLst>
                                      </p:cBhvr>
                                      <p:tavLst>
                                        <p:tav tm="0">
                                          <p:val>
                                            <p:fltVal val="0"/>
                                          </p:val>
                                        </p:tav>
                                        <p:tav tm="100000">
                                          <p:val>
                                            <p:strVal val="#ppt_w"/>
                                          </p:val>
                                        </p:tav>
                                      </p:tavLst>
                                    </p:anim>
                                    <p:anim calcmode="lin" valueType="num">
                                      <p:cBhvr>
                                        <p:cTn id="43" dur="750" fill="hold"/>
                                        <p:tgtEl>
                                          <p:spTgt spid="453"/>
                                        </p:tgtEl>
                                        <p:attrNameLst>
                                          <p:attrName>ppt_h</p:attrName>
                                        </p:attrNameLst>
                                      </p:cBhvr>
                                      <p:tavLst>
                                        <p:tav tm="0">
                                          <p:val>
                                            <p:fltVal val="0"/>
                                          </p:val>
                                        </p:tav>
                                        <p:tav tm="100000">
                                          <p:val>
                                            <p:strVal val="#ppt_h"/>
                                          </p:val>
                                        </p:tav>
                                      </p:tavLst>
                                    </p:anim>
                                    <p:animEffect transition="in" filter="fade">
                                      <p:cBhvr>
                                        <p:cTn id="44" dur="750"/>
                                        <p:tgtEl>
                                          <p:spTgt spid="453"/>
                                        </p:tgtEl>
                                      </p:cBhvr>
                                    </p:animEffect>
                                  </p:childTnLst>
                                </p:cTn>
                              </p:par>
                              <p:par>
                                <p:cTn id="45" presetID="53" presetClass="entr" presetSubtype="16" fill="hold" nodeType="withEffect">
                                  <p:stCondLst>
                                    <p:cond delay="0"/>
                                  </p:stCondLst>
                                  <p:childTnLst>
                                    <p:set>
                                      <p:cBhvr>
                                        <p:cTn id="46" dur="1" fill="hold">
                                          <p:stCondLst>
                                            <p:cond delay="0"/>
                                          </p:stCondLst>
                                        </p:cTn>
                                        <p:tgtEl>
                                          <p:spTgt spid="443"/>
                                        </p:tgtEl>
                                        <p:attrNameLst>
                                          <p:attrName>style.visibility</p:attrName>
                                        </p:attrNameLst>
                                      </p:cBhvr>
                                      <p:to>
                                        <p:strVal val="visible"/>
                                      </p:to>
                                    </p:set>
                                    <p:anim calcmode="lin" valueType="num">
                                      <p:cBhvr>
                                        <p:cTn id="47" dur="750" fill="hold"/>
                                        <p:tgtEl>
                                          <p:spTgt spid="443"/>
                                        </p:tgtEl>
                                        <p:attrNameLst>
                                          <p:attrName>ppt_w</p:attrName>
                                        </p:attrNameLst>
                                      </p:cBhvr>
                                      <p:tavLst>
                                        <p:tav tm="0">
                                          <p:val>
                                            <p:fltVal val="0"/>
                                          </p:val>
                                        </p:tav>
                                        <p:tav tm="100000">
                                          <p:val>
                                            <p:strVal val="#ppt_w"/>
                                          </p:val>
                                        </p:tav>
                                      </p:tavLst>
                                    </p:anim>
                                    <p:anim calcmode="lin" valueType="num">
                                      <p:cBhvr>
                                        <p:cTn id="48" dur="750" fill="hold"/>
                                        <p:tgtEl>
                                          <p:spTgt spid="443"/>
                                        </p:tgtEl>
                                        <p:attrNameLst>
                                          <p:attrName>ppt_h</p:attrName>
                                        </p:attrNameLst>
                                      </p:cBhvr>
                                      <p:tavLst>
                                        <p:tav tm="0">
                                          <p:val>
                                            <p:fltVal val="0"/>
                                          </p:val>
                                        </p:tav>
                                        <p:tav tm="100000">
                                          <p:val>
                                            <p:strVal val="#ppt_h"/>
                                          </p:val>
                                        </p:tav>
                                      </p:tavLst>
                                    </p:anim>
                                    <p:animEffect transition="in" filter="fade">
                                      <p:cBhvr>
                                        <p:cTn id="49" dur="750"/>
                                        <p:tgtEl>
                                          <p:spTgt spid="443"/>
                                        </p:tgtEl>
                                      </p:cBhvr>
                                    </p:animEffect>
                                  </p:childTnLst>
                                </p:cTn>
                              </p:par>
                            </p:childTnLst>
                          </p:cTn>
                        </p:par>
                        <p:par>
                          <p:cTn id="50" fill="hold">
                            <p:stCondLst>
                              <p:cond delay="8500"/>
                            </p:stCondLst>
                            <p:childTnLst>
                              <p:par>
                                <p:cTn id="51" presetID="21" presetClass="entr" presetSubtype="1" fill="hold" nodeType="afterEffect">
                                  <p:stCondLst>
                                    <p:cond delay="0"/>
                                  </p:stCondLst>
                                  <p:childTnLst>
                                    <p:set>
                                      <p:cBhvr>
                                        <p:cTn id="52" dur="1" fill="hold">
                                          <p:stCondLst>
                                            <p:cond delay="0"/>
                                          </p:stCondLst>
                                        </p:cTn>
                                        <p:tgtEl>
                                          <p:spTgt spid="209"/>
                                        </p:tgtEl>
                                        <p:attrNameLst>
                                          <p:attrName>style.visibility</p:attrName>
                                        </p:attrNameLst>
                                      </p:cBhvr>
                                      <p:to>
                                        <p:strVal val="visible"/>
                                      </p:to>
                                    </p:set>
                                    <p:animEffect transition="in" filter="wheel(1)">
                                      <p:cBhvr>
                                        <p:cTn id="53" dur="4000"/>
                                        <p:tgtEl>
                                          <p:spTgt spid="209"/>
                                        </p:tgtEl>
                                      </p:cBhvr>
                                    </p:animEffect>
                                  </p:childTnLst>
                                </p:cTn>
                              </p:par>
                            </p:childTnLst>
                          </p:cTn>
                        </p:par>
                        <p:par>
                          <p:cTn id="54" fill="hold">
                            <p:stCondLst>
                              <p:cond delay="12500"/>
                            </p:stCondLst>
                            <p:childTnLst>
                              <p:par>
                                <p:cTn id="55" presetID="42" presetClass="entr" presetSubtype="0" fill="hold" grpId="0" nodeType="afterEffect">
                                  <p:stCondLst>
                                    <p:cond delay="0"/>
                                  </p:stCondLst>
                                  <p:childTnLst>
                                    <p:set>
                                      <p:cBhvr>
                                        <p:cTn id="56" dur="1" fill="hold">
                                          <p:stCondLst>
                                            <p:cond delay="0"/>
                                          </p:stCondLst>
                                        </p:cTn>
                                        <p:tgtEl>
                                          <p:spTgt spid="454"/>
                                        </p:tgtEl>
                                        <p:attrNameLst>
                                          <p:attrName>style.visibility</p:attrName>
                                        </p:attrNameLst>
                                      </p:cBhvr>
                                      <p:to>
                                        <p:strVal val="visible"/>
                                      </p:to>
                                    </p:set>
                                    <p:animEffect transition="in" filter="fade">
                                      <p:cBhvr>
                                        <p:cTn id="57" dur="1000"/>
                                        <p:tgtEl>
                                          <p:spTgt spid="454"/>
                                        </p:tgtEl>
                                      </p:cBhvr>
                                    </p:animEffect>
                                    <p:anim calcmode="lin" valueType="num">
                                      <p:cBhvr>
                                        <p:cTn id="58" dur="1000" fill="hold"/>
                                        <p:tgtEl>
                                          <p:spTgt spid="454"/>
                                        </p:tgtEl>
                                        <p:attrNameLst>
                                          <p:attrName>ppt_x</p:attrName>
                                        </p:attrNameLst>
                                      </p:cBhvr>
                                      <p:tavLst>
                                        <p:tav tm="0">
                                          <p:val>
                                            <p:strVal val="#ppt_x"/>
                                          </p:val>
                                        </p:tav>
                                        <p:tav tm="100000">
                                          <p:val>
                                            <p:strVal val="#ppt_x"/>
                                          </p:val>
                                        </p:tav>
                                      </p:tavLst>
                                    </p:anim>
                                    <p:anim calcmode="lin" valueType="num">
                                      <p:cBhvr>
                                        <p:cTn id="59" dur="1000" fill="hold"/>
                                        <p:tgtEl>
                                          <p:spTgt spid="454"/>
                                        </p:tgtEl>
                                        <p:attrNameLst>
                                          <p:attrName>ppt_y</p:attrName>
                                        </p:attrNameLst>
                                      </p:cBhvr>
                                      <p:tavLst>
                                        <p:tav tm="0">
                                          <p:val>
                                            <p:strVal val="#ppt_y+.1"/>
                                          </p:val>
                                        </p:tav>
                                        <p:tav tm="100000">
                                          <p:val>
                                            <p:strVal val="#ppt_y"/>
                                          </p:val>
                                        </p:tav>
                                      </p:tavLst>
                                    </p:anim>
                                  </p:childTnLst>
                                </p:cTn>
                              </p:par>
                            </p:childTnLst>
                          </p:cTn>
                        </p:par>
                        <p:par>
                          <p:cTn id="60" fill="hold">
                            <p:stCondLst>
                              <p:cond delay="13500"/>
                            </p:stCondLst>
                            <p:childTnLst>
                              <p:par>
                                <p:cTn id="61" presetID="22" presetClass="entr" presetSubtype="2" fill="hold" nodeType="afterEffect">
                                  <p:stCondLst>
                                    <p:cond delay="0"/>
                                  </p:stCondLst>
                                  <p:childTnLst>
                                    <p:set>
                                      <p:cBhvr>
                                        <p:cTn id="62" dur="1" fill="hold">
                                          <p:stCondLst>
                                            <p:cond delay="0"/>
                                          </p:stCondLst>
                                        </p:cTn>
                                        <p:tgtEl>
                                          <p:spTgt spid="455"/>
                                        </p:tgtEl>
                                        <p:attrNameLst>
                                          <p:attrName>style.visibility</p:attrName>
                                        </p:attrNameLst>
                                      </p:cBhvr>
                                      <p:to>
                                        <p:strVal val="visible"/>
                                      </p:to>
                                    </p:set>
                                    <p:animEffect transition="in" filter="wipe(right)">
                                      <p:cBhvr>
                                        <p:cTn id="63" dur="500"/>
                                        <p:tgtEl>
                                          <p:spTgt spid="455"/>
                                        </p:tgtEl>
                                      </p:cBhvr>
                                    </p:animEffect>
                                  </p:childTnLst>
                                </p:cTn>
                              </p:par>
                            </p:childTnLst>
                          </p:cTn>
                        </p:par>
                        <p:par>
                          <p:cTn id="64" fill="hold">
                            <p:stCondLst>
                              <p:cond delay="14000"/>
                            </p:stCondLst>
                            <p:childTnLst>
                              <p:par>
                                <p:cTn id="65" presetID="42" presetClass="entr" presetSubtype="0" fill="hold" grpId="0" nodeType="afterEffect">
                                  <p:stCondLst>
                                    <p:cond delay="0"/>
                                  </p:stCondLst>
                                  <p:childTnLst>
                                    <p:set>
                                      <p:cBhvr>
                                        <p:cTn id="66" dur="1" fill="hold">
                                          <p:stCondLst>
                                            <p:cond delay="0"/>
                                          </p:stCondLst>
                                        </p:cTn>
                                        <p:tgtEl>
                                          <p:spTgt spid="458"/>
                                        </p:tgtEl>
                                        <p:attrNameLst>
                                          <p:attrName>style.visibility</p:attrName>
                                        </p:attrNameLst>
                                      </p:cBhvr>
                                      <p:to>
                                        <p:strVal val="visible"/>
                                      </p:to>
                                    </p:set>
                                    <p:animEffect transition="in" filter="fade">
                                      <p:cBhvr>
                                        <p:cTn id="67" dur="1000"/>
                                        <p:tgtEl>
                                          <p:spTgt spid="458"/>
                                        </p:tgtEl>
                                      </p:cBhvr>
                                    </p:animEffect>
                                    <p:anim calcmode="lin" valueType="num">
                                      <p:cBhvr>
                                        <p:cTn id="68" dur="1000" fill="hold"/>
                                        <p:tgtEl>
                                          <p:spTgt spid="458"/>
                                        </p:tgtEl>
                                        <p:attrNameLst>
                                          <p:attrName>ppt_x</p:attrName>
                                        </p:attrNameLst>
                                      </p:cBhvr>
                                      <p:tavLst>
                                        <p:tav tm="0">
                                          <p:val>
                                            <p:strVal val="#ppt_x"/>
                                          </p:val>
                                        </p:tav>
                                        <p:tav tm="100000">
                                          <p:val>
                                            <p:strVal val="#ppt_x"/>
                                          </p:val>
                                        </p:tav>
                                      </p:tavLst>
                                    </p:anim>
                                    <p:anim calcmode="lin" valueType="num">
                                      <p:cBhvr>
                                        <p:cTn id="69" dur="1000" fill="hold"/>
                                        <p:tgtEl>
                                          <p:spTgt spid="4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3" grpId="0" animBg="1"/>
      <p:bldP spid="350" grpId="0"/>
      <p:bldP spid="354" grpId="0"/>
      <p:bldP spid="355" grpId="0"/>
      <p:bldP spid="453" grpId="0" animBg="1"/>
      <p:bldP spid="454" grpId="0"/>
      <p:bldP spid="458"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TextBox 28">
            <a:extLst>
              <a:ext uri="{FF2B5EF4-FFF2-40B4-BE49-F238E27FC236}">
                <a16:creationId xmlns:a16="http://schemas.microsoft.com/office/drawing/2014/main" id="{56D75BD3-D9A7-4B9B-97B2-5600D82047BC}"/>
              </a:ext>
            </a:extLst>
          </p:cNvPr>
          <p:cNvSpPr txBox="1"/>
          <p:nvPr/>
        </p:nvSpPr>
        <p:spPr>
          <a:xfrm>
            <a:off x="3393578" y="2068726"/>
            <a:ext cx="2743200" cy="156966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0B13A6DE-B3BC-451F-BA0A-F72FEF6E3636}"/>
              </a:ext>
            </a:extLst>
          </p:cNvPr>
          <p:cNvSpPr txBox="1"/>
          <p:nvPr/>
        </p:nvSpPr>
        <p:spPr>
          <a:xfrm>
            <a:off x="8935310" y="2062910"/>
            <a:ext cx="2743200" cy="156966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1" name="TextBox 30">
            <a:extLst>
              <a:ext uri="{FF2B5EF4-FFF2-40B4-BE49-F238E27FC236}">
                <a16:creationId xmlns:a16="http://schemas.microsoft.com/office/drawing/2014/main" id="{6615E1E8-4386-427F-B66A-60494F7347D6}"/>
              </a:ext>
            </a:extLst>
          </p:cNvPr>
          <p:cNvSpPr txBox="1"/>
          <p:nvPr/>
        </p:nvSpPr>
        <p:spPr>
          <a:xfrm>
            <a:off x="6126480" y="4754940"/>
            <a:ext cx="2743200" cy="156966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2" name="TextBox 31">
            <a:extLst>
              <a:ext uri="{FF2B5EF4-FFF2-40B4-BE49-F238E27FC236}">
                <a16:creationId xmlns:a16="http://schemas.microsoft.com/office/drawing/2014/main" id="{96F0052E-AE2A-45D9-98AB-E7995AD534E5}"/>
              </a:ext>
            </a:extLst>
          </p:cNvPr>
          <p:cNvSpPr txBox="1"/>
          <p:nvPr/>
        </p:nvSpPr>
        <p:spPr>
          <a:xfrm>
            <a:off x="608475" y="4754940"/>
            <a:ext cx="2743200" cy="156966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3" name="TextBox 32">
            <a:extLst>
              <a:ext uri="{FF2B5EF4-FFF2-40B4-BE49-F238E27FC236}">
                <a16:creationId xmlns:a16="http://schemas.microsoft.com/office/drawing/2014/main" id="{EEE54CCA-79F9-43F4-8E05-FBC764AFA910}"/>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38" name="Group 37">
            <a:extLst>
              <a:ext uri="{FF2B5EF4-FFF2-40B4-BE49-F238E27FC236}">
                <a16:creationId xmlns:a16="http://schemas.microsoft.com/office/drawing/2014/main" id="{894510A5-873E-45C4-BA0C-DDE5D68F38CE}"/>
              </a:ext>
            </a:extLst>
          </p:cNvPr>
          <p:cNvGrpSpPr/>
          <p:nvPr/>
        </p:nvGrpSpPr>
        <p:grpSpPr>
          <a:xfrm>
            <a:off x="1097280" y="2346667"/>
            <a:ext cx="1828800" cy="1865590"/>
            <a:chOff x="1097280" y="2346667"/>
            <a:chExt cx="1828800" cy="1865590"/>
          </a:xfrm>
        </p:grpSpPr>
        <p:grpSp>
          <p:nvGrpSpPr>
            <p:cNvPr id="15" name="Group 14">
              <a:extLst>
                <a:ext uri="{FF2B5EF4-FFF2-40B4-BE49-F238E27FC236}">
                  <a16:creationId xmlns:a16="http://schemas.microsoft.com/office/drawing/2014/main" id="{23DCFB6B-0C41-4AAD-A360-C5D949A93D08}"/>
                </a:ext>
              </a:extLst>
            </p:cNvPr>
            <p:cNvGrpSpPr>
              <a:grpSpLocks noChangeAspect="1"/>
            </p:cNvGrpSpPr>
            <p:nvPr/>
          </p:nvGrpSpPr>
          <p:grpSpPr>
            <a:xfrm>
              <a:off x="1097280" y="2346667"/>
              <a:ext cx="1828800" cy="1865590"/>
              <a:chOff x="4982599" y="1455303"/>
              <a:chExt cx="3788166" cy="3864370"/>
            </a:xfrm>
          </p:grpSpPr>
          <p:sp>
            <p:nvSpPr>
              <p:cNvPr id="14" name="Freeform: Shape 13">
                <a:extLst>
                  <a:ext uri="{FF2B5EF4-FFF2-40B4-BE49-F238E27FC236}">
                    <a16:creationId xmlns:a16="http://schemas.microsoft.com/office/drawing/2014/main" id="{F884D7B0-6437-4A50-8A36-8220DC075C89}"/>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2F4380E3-DA41-4832-894F-5062284817F9}"/>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09A71402-FC81-4A7D-A19C-AA16FE6E0AC2}"/>
                </a:ext>
              </a:extLst>
            </p:cNvPr>
            <p:cNvSpPr txBox="1"/>
            <p:nvPr/>
          </p:nvSpPr>
          <p:spPr>
            <a:xfrm>
              <a:off x="2040865"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4" name="Graphic 33" descr="Blackboard">
              <a:extLst>
                <a:ext uri="{FF2B5EF4-FFF2-40B4-BE49-F238E27FC236}">
                  <a16:creationId xmlns:a16="http://schemas.microsoft.com/office/drawing/2014/main" id="{348D8A2E-F0AA-4577-AAF7-33C33F0E82E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00915" y="2392552"/>
              <a:ext cx="548640" cy="548640"/>
            </a:xfrm>
            <a:prstGeom prst="rect">
              <a:avLst/>
            </a:prstGeom>
          </p:spPr>
        </p:pic>
      </p:grpSp>
      <p:grpSp>
        <p:nvGrpSpPr>
          <p:cNvPr id="40" name="Group 39">
            <a:extLst>
              <a:ext uri="{FF2B5EF4-FFF2-40B4-BE49-F238E27FC236}">
                <a16:creationId xmlns:a16="http://schemas.microsoft.com/office/drawing/2014/main" id="{449EF2BA-9276-4504-B67A-94DF5647125F}"/>
              </a:ext>
            </a:extLst>
          </p:cNvPr>
          <p:cNvGrpSpPr/>
          <p:nvPr/>
        </p:nvGrpSpPr>
        <p:grpSpPr>
          <a:xfrm>
            <a:off x="6583680" y="2330097"/>
            <a:ext cx="1828800" cy="1882160"/>
            <a:chOff x="6583680" y="2330097"/>
            <a:chExt cx="1828800" cy="1882160"/>
          </a:xfrm>
        </p:grpSpPr>
        <p:grpSp>
          <p:nvGrpSpPr>
            <p:cNvPr id="19" name="Group 18">
              <a:extLst>
                <a:ext uri="{FF2B5EF4-FFF2-40B4-BE49-F238E27FC236}">
                  <a16:creationId xmlns:a16="http://schemas.microsoft.com/office/drawing/2014/main" id="{37230C99-4424-408B-97F4-6465FE814B12}"/>
                </a:ext>
              </a:extLst>
            </p:cNvPr>
            <p:cNvGrpSpPr>
              <a:grpSpLocks noChangeAspect="1"/>
            </p:cNvGrpSpPr>
            <p:nvPr/>
          </p:nvGrpSpPr>
          <p:grpSpPr>
            <a:xfrm>
              <a:off x="6583680" y="2346667"/>
              <a:ext cx="1828800" cy="1865590"/>
              <a:chOff x="4982599" y="1455303"/>
              <a:chExt cx="3788166" cy="3864370"/>
            </a:xfrm>
          </p:grpSpPr>
          <p:sp>
            <p:nvSpPr>
              <p:cNvPr id="20" name="Freeform: Shape 19">
                <a:extLst>
                  <a:ext uri="{FF2B5EF4-FFF2-40B4-BE49-F238E27FC236}">
                    <a16:creationId xmlns:a16="http://schemas.microsoft.com/office/drawing/2014/main" id="{5940CE78-23A7-4A44-97FA-23E5BC915883}"/>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5EC85F69-FEAE-4ABF-A1C7-3F244BAD4AC1}"/>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7" name="TextBox 26">
              <a:extLst>
                <a:ext uri="{FF2B5EF4-FFF2-40B4-BE49-F238E27FC236}">
                  <a16:creationId xmlns:a16="http://schemas.microsoft.com/office/drawing/2014/main" id="{7C86807F-A6B4-4900-821A-59F677ED0C57}"/>
                </a:ext>
              </a:extLst>
            </p:cNvPr>
            <p:cNvSpPr txBox="1"/>
            <p:nvPr/>
          </p:nvSpPr>
          <p:spPr>
            <a:xfrm>
              <a:off x="7514031" y="29007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5" name="Graphic 34" descr="Flask">
              <a:extLst>
                <a:ext uri="{FF2B5EF4-FFF2-40B4-BE49-F238E27FC236}">
                  <a16:creationId xmlns:a16="http://schemas.microsoft.com/office/drawing/2014/main" id="{E41A7DC8-A3B6-48AE-8413-7F52781DAE8E}"/>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210044" y="2330097"/>
              <a:ext cx="576072" cy="576072"/>
            </a:xfrm>
            <a:prstGeom prst="rect">
              <a:avLst/>
            </a:prstGeom>
          </p:spPr>
        </p:pic>
      </p:grpSp>
      <p:grpSp>
        <p:nvGrpSpPr>
          <p:cNvPr id="41" name="Group 40">
            <a:extLst>
              <a:ext uri="{FF2B5EF4-FFF2-40B4-BE49-F238E27FC236}">
                <a16:creationId xmlns:a16="http://schemas.microsoft.com/office/drawing/2014/main" id="{6F2A75F1-25CE-446D-BFA5-CC98A42ED493}"/>
              </a:ext>
            </a:extLst>
          </p:cNvPr>
          <p:cNvGrpSpPr/>
          <p:nvPr/>
        </p:nvGrpSpPr>
        <p:grpSpPr>
          <a:xfrm>
            <a:off x="9326880" y="4175467"/>
            <a:ext cx="1847754" cy="1865590"/>
            <a:chOff x="9326880" y="4175467"/>
            <a:chExt cx="1847754" cy="1865590"/>
          </a:xfrm>
        </p:grpSpPr>
        <p:grpSp>
          <p:nvGrpSpPr>
            <p:cNvPr id="22" name="Group 21">
              <a:extLst>
                <a:ext uri="{FF2B5EF4-FFF2-40B4-BE49-F238E27FC236}">
                  <a16:creationId xmlns:a16="http://schemas.microsoft.com/office/drawing/2014/main" id="{FE41EF5A-9688-40BA-B9AD-C540E0626680}"/>
                </a:ext>
              </a:extLst>
            </p:cNvPr>
            <p:cNvGrpSpPr>
              <a:grpSpLocks noChangeAspect="1"/>
            </p:cNvGrpSpPr>
            <p:nvPr/>
          </p:nvGrpSpPr>
          <p:grpSpPr>
            <a:xfrm>
              <a:off x="9326880" y="4175467"/>
              <a:ext cx="1828800" cy="1865590"/>
              <a:chOff x="4982599" y="1455303"/>
              <a:chExt cx="3788166" cy="3864370"/>
            </a:xfrm>
          </p:grpSpPr>
          <p:sp>
            <p:nvSpPr>
              <p:cNvPr id="23" name="Freeform: Shape 22">
                <a:extLst>
                  <a:ext uri="{FF2B5EF4-FFF2-40B4-BE49-F238E27FC236}">
                    <a16:creationId xmlns:a16="http://schemas.microsoft.com/office/drawing/2014/main" id="{73BFB04A-48AD-438D-87AB-E84308EDA1F5}"/>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5A395DC0-E97A-4AFC-B8AA-23D2EEED2F4C}"/>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8" name="TextBox 27">
              <a:extLst>
                <a:ext uri="{FF2B5EF4-FFF2-40B4-BE49-F238E27FC236}">
                  <a16:creationId xmlns:a16="http://schemas.microsoft.com/office/drawing/2014/main" id="{6C424F1A-F174-42D6-8261-6F6D57AAA8CB}"/>
                </a:ext>
              </a:extLst>
            </p:cNvPr>
            <p:cNvSpPr txBox="1"/>
            <p:nvPr/>
          </p:nvSpPr>
          <p:spPr>
            <a:xfrm>
              <a:off x="10349933"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6" name="Graphic 35" descr="Microscope">
              <a:extLst>
                <a:ext uri="{FF2B5EF4-FFF2-40B4-BE49-F238E27FC236}">
                  <a16:creationId xmlns:a16="http://schemas.microsoft.com/office/drawing/2014/main" id="{A02D04DD-3734-4840-839B-E3B4ED3C9C5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966960" y="4180950"/>
              <a:ext cx="548640" cy="548640"/>
            </a:xfrm>
            <a:prstGeom prst="rect">
              <a:avLst/>
            </a:prstGeom>
          </p:spPr>
        </p:pic>
      </p:grpSp>
      <p:grpSp>
        <p:nvGrpSpPr>
          <p:cNvPr id="39" name="Group 38">
            <a:extLst>
              <a:ext uri="{FF2B5EF4-FFF2-40B4-BE49-F238E27FC236}">
                <a16:creationId xmlns:a16="http://schemas.microsoft.com/office/drawing/2014/main" id="{987869AC-EF7C-466E-94F1-F35540BA32B2}"/>
              </a:ext>
            </a:extLst>
          </p:cNvPr>
          <p:cNvGrpSpPr/>
          <p:nvPr/>
        </p:nvGrpSpPr>
        <p:grpSpPr>
          <a:xfrm>
            <a:off x="3840480" y="4175467"/>
            <a:ext cx="1828800" cy="1865590"/>
            <a:chOff x="3840480" y="4175467"/>
            <a:chExt cx="1828800" cy="1865590"/>
          </a:xfrm>
        </p:grpSpPr>
        <p:grpSp>
          <p:nvGrpSpPr>
            <p:cNvPr id="16" name="Group 15">
              <a:extLst>
                <a:ext uri="{FF2B5EF4-FFF2-40B4-BE49-F238E27FC236}">
                  <a16:creationId xmlns:a16="http://schemas.microsoft.com/office/drawing/2014/main" id="{059411A7-BB74-448C-86F8-E7984A44F85E}"/>
                </a:ext>
              </a:extLst>
            </p:cNvPr>
            <p:cNvGrpSpPr>
              <a:grpSpLocks noChangeAspect="1"/>
            </p:cNvGrpSpPr>
            <p:nvPr/>
          </p:nvGrpSpPr>
          <p:grpSpPr>
            <a:xfrm>
              <a:off x="3840480" y="4175467"/>
              <a:ext cx="1828800" cy="1865590"/>
              <a:chOff x="4982599" y="1455303"/>
              <a:chExt cx="3788166" cy="3864370"/>
            </a:xfrm>
          </p:grpSpPr>
          <p:sp>
            <p:nvSpPr>
              <p:cNvPr id="17" name="Freeform: Shape 16">
                <a:extLst>
                  <a:ext uri="{FF2B5EF4-FFF2-40B4-BE49-F238E27FC236}">
                    <a16:creationId xmlns:a16="http://schemas.microsoft.com/office/drawing/2014/main" id="{C58FAECA-E58B-4BF3-A7EA-175983B485EC}"/>
                  </a:ext>
                </a:extLst>
              </p:cNvPr>
              <p:cNvSpPr/>
              <p:nvPr/>
            </p:nvSpPr>
            <p:spPr>
              <a:xfrm rot="2665771">
                <a:off x="4982599" y="1455303"/>
                <a:ext cx="3788166" cy="3864370"/>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0 w 3788166"/>
                  <a:gd name="connsiteY19" fmla="*/ 3560160 h 3864370"/>
                  <a:gd name="connsiteX20" fmla="*/ 0 w 3788166"/>
                  <a:gd name="connsiteY20" fmla="*/ 319618 h 3864370"/>
                  <a:gd name="connsiteX21" fmla="*/ 89101 w 3788166"/>
                  <a:gd name="connsiteY21"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cubicBezTo>
                      <a:pt x="136199" y="3864370"/>
                      <a:pt x="0" y="3728171"/>
                      <a:pt x="0" y="3560160"/>
                    </a:cubicBezTo>
                    <a:lnTo>
                      <a:pt x="0" y="319618"/>
                    </a:lnTo>
                    <a:cubicBezTo>
                      <a:pt x="0" y="235613"/>
                      <a:pt x="34050" y="159560"/>
                      <a:pt x="89101" y="10450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CDE2DC84-9FDA-4540-A3B8-D1F09524DDAD}"/>
                  </a:ext>
                </a:extLst>
              </p:cNvPr>
              <p:cNvSpPr>
                <a:spLocks noChangeAspect="1"/>
              </p:cNvSpPr>
              <p:nvPr/>
            </p:nvSpPr>
            <p:spPr>
              <a:xfrm rot="2665771">
                <a:off x="5134126" y="1587889"/>
                <a:ext cx="3527777" cy="3598755"/>
              </a:xfrm>
              <a:custGeom>
                <a:avLst/>
                <a:gdLst>
                  <a:gd name="connsiteX0" fmla="*/ 89101 w 3788166"/>
                  <a:gd name="connsiteY0" fmla="*/ 104509 h 3864370"/>
                  <a:gd name="connsiteX1" fmla="*/ 304210 w 3788166"/>
                  <a:gd name="connsiteY1" fmla="*/ 15408 h 3864370"/>
                  <a:gd name="connsiteX2" fmla="*/ 1219460 w 3788166"/>
                  <a:gd name="connsiteY2" fmla="*/ 15408 h 3864370"/>
                  <a:gd name="connsiteX3" fmla="*/ 1224374 w 3788166"/>
                  <a:gd name="connsiteY3" fmla="*/ 13883 h 3864370"/>
                  <a:gd name="connsiteX4" fmla="*/ 1285683 w 3788166"/>
                  <a:gd name="connsiteY4" fmla="*/ 7702 h 3864370"/>
                  <a:gd name="connsiteX5" fmla="*/ 2200942 w 3788166"/>
                  <a:gd name="connsiteY5" fmla="*/ 7702 h 3864370"/>
                  <a:gd name="connsiteX6" fmla="*/ 2205843 w 3788166"/>
                  <a:gd name="connsiteY6" fmla="*/ 6181 h 3864370"/>
                  <a:gd name="connsiteX7" fmla="*/ 2267152 w 3788166"/>
                  <a:gd name="connsiteY7" fmla="*/ 0 h 3864370"/>
                  <a:gd name="connsiteX8" fmla="*/ 3483955 w 3788166"/>
                  <a:gd name="connsiteY8" fmla="*/ 1 h 3864370"/>
                  <a:gd name="connsiteX9" fmla="*/ 3788166 w 3788166"/>
                  <a:gd name="connsiteY9" fmla="*/ 304210 h 3864370"/>
                  <a:gd name="connsiteX10" fmla="*/ 3788166 w 3788166"/>
                  <a:gd name="connsiteY10" fmla="*/ 3544752 h 3864370"/>
                  <a:gd name="connsiteX11" fmla="*/ 3483956 w 3788166"/>
                  <a:gd name="connsiteY11" fmla="*/ 3848962 h 3864370"/>
                  <a:gd name="connsiteX12" fmla="*/ 2568696 w 3788166"/>
                  <a:gd name="connsiteY12" fmla="*/ 3848962 h 3864370"/>
                  <a:gd name="connsiteX13" fmla="*/ 2563796 w 3788166"/>
                  <a:gd name="connsiteY13" fmla="*/ 3850483 h 3864370"/>
                  <a:gd name="connsiteX14" fmla="*/ 2502487 w 3788166"/>
                  <a:gd name="connsiteY14" fmla="*/ 3856664 h 3864370"/>
                  <a:gd name="connsiteX15" fmla="*/ 1587236 w 3788166"/>
                  <a:gd name="connsiteY15" fmla="*/ 3856664 h 3864370"/>
                  <a:gd name="connsiteX16" fmla="*/ 1582323 w 3788166"/>
                  <a:gd name="connsiteY16" fmla="*/ 3858189 h 3864370"/>
                  <a:gd name="connsiteX17" fmla="*/ 1521014 w 3788166"/>
                  <a:gd name="connsiteY17" fmla="*/ 3864370 h 3864370"/>
                  <a:gd name="connsiteX18" fmla="*/ 304210 w 3788166"/>
                  <a:gd name="connsiteY18" fmla="*/ 3864370 h 3864370"/>
                  <a:gd name="connsiteX19" fmla="*/ 278843 w 3788166"/>
                  <a:gd name="connsiteY19" fmla="*/ 3861813 h 3864370"/>
                  <a:gd name="connsiteX20" fmla="*/ 1669879 w 3788166"/>
                  <a:gd name="connsiteY20" fmla="*/ 2498205 h 3864370"/>
                  <a:gd name="connsiteX21" fmla="*/ 1813904 w 3788166"/>
                  <a:gd name="connsiteY21" fmla="*/ 2645126 h 3864370"/>
                  <a:gd name="connsiteX22" fmla="*/ 1819698 w 3788166"/>
                  <a:gd name="connsiteY22" fmla="*/ 2063234 h 3864370"/>
                  <a:gd name="connsiteX23" fmla="*/ 1237806 w 3788166"/>
                  <a:gd name="connsiteY23" fmla="*/ 2057440 h 3864370"/>
                  <a:gd name="connsiteX24" fmla="*/ 1381831 w 3788166"/>
                  <a:gd name="connsiteY24" fmla="*/ 2204362 h 3864370"/>
                  <a:gd name="connsiteX25" fmla="*/ 0 w 3788166"/>
                  <a:gd name="connsiteY25" fmla="*/ 3558946 h 3864370"/>
                  <a:gd name="connsiteX26" fmla="*/ 0 w 3788166"/>
                  <a:gd name="connsiteY26" fmla="*/ 319618 h 3864370"/>
                  <a:gd name="connsiteX27" fmla="*/ 89101 w 3788166"/>
                  <a:gd name="connsiteY27" fmla="*/ 104509 h 386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788166" h="3864370">
                    <a:moveTo>
                      <a:pt x="89101" y="104509"/>
                    </a:moveTo>
                    <a:cubicBezTo>
                      <a:pt x="144152" y="49458"/>
                      <a:pt x="220205" y="15408"/>
                      <a:pt x="304210" y="15408"/>
                    </a:cubicBezTo>
                    <a:lnTo>
                      <a:pt x="1219460" y="15408"/>
                    </a:lnTo>
                    <a:lnTo>
                      <a:pt x="1224374" y="13883"/>
                    </a:lnTo>
                    <a:cubicBezTo>
                      <a:pt x="1244177" y="9831"/>
                      <a:pt x="1264681" y="7703"/>
                      <a:pt x="1285683" y="7702"/>
                    </a:cubicBezTo>
                    <a:lnTo>
                      <a:pt x="2200942" y="7702"/>
                    </a:lnTo>
                    <a:lnTo>
                      <a:pt x="2205843" y="6181"/>
                    </a:lnTo>
                    <a:cubicBezTo>
                      <a:pt x="2225646" y="2129"/>
                      <a:pt x="2246151" y="0"/>
                      <a:pt x="2267152" y="0"/>
                    </a:cubicBezTo>
                    <a:lnTo>
                      <a:pt x="3483955" y="1"/>
                    </a:lnTo>
                    <a:cubicBezTo>
                      <a:pt x="3651967" y="1"/>
                      <a:pt x="3788166" y="136199"/>
                      <a:pt x="3788166" y="304210"/>
                    </a:cubicBezTo>
                    <a:lnTo>
                      <a:pt x="3788166" y="3544752"/>
                    </a:lnTo>
                    <a:cubicBezTo>
                      <a:pt x="3788166" y="3712764"/>
                      <a:pt x="3651966" y="3848963"/>
                      <a:pt x="3483956" y="3848962"/>
                    </a:cubicBezTo>
                    <a:lnTo>
                      <a:pt x="2568696" y="3848962"/>
                    </a:lnTo>
                    <a:lnTo>
                      <a:pt x="2563796" y="3850483"/>
                    </a:lnTo>
                    <a:cubicBezTo>
                      <a:pt x="2543993" y="3854536"/>
                      <a:pt x="2523488" y="3856664"/>
                      <a:pt x="2502487" y="3856664"/>
                    </a:cubicBezTo>
                    <a:lnTo>
                      <a:pt x="1587236" y="3856664"/>
                    </a:lnTo>
                    <a:lnTo>
                      <a:pt x="1582323" y="3858189"/>
                    </a:lnTo>
                    <a:cubicBezTo>
                      <a:pt x="1562520" y="3862242"/>
                      <a:pt x="1542015" y="3864370"/>
                      <a:pt x="1521014" y="3864370"/>
                    </a:cubicBezTo>
                    <a:lnTo>
                      <a:pt x="304210" y="3864370"/>
                    </a:lnTo>
                    <a:lnTo>
                      <a:pt x="278843" y="3861813"/>
                    </a:lnTo>
                    <a:lnTo>
                      <a:pt x="1669879" y="2498205"/>
                    </a:lnTo>
                    <a:lnTo>
                      <a:pt x="1813904" y="2645126"/>
                    </a:lnTo>
                    <a:lnTo>
                      <a:pt x="1819698" y="2063234"/>
                    </a:lnTo>
                    <a:lnTo>
                      <a:pt x="1237806" y="2057440"/>
                    </a:lnTo>
                    <a:lnTo>
                      <a:pt x="1381831" y="2204362"/>
                    </a:lnTo>
                    <a:lnTo>
                      <a:pt x="0" y="3558946"/>
                    </a:lnTo>
                    <a:lnTo>
                      <a:pt x="0" y="319618"/>
                    </a:lnTo>
                    <a:cubicBezTo>
                      <a:pt x="0" y="235613"/>
                      <a:pt x="34050" y="159560"/>
                      <a:pt x="89101" y="104509"/>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6" name="TextBox 25">
              <a:extLst>
                <a:ext uri="{FF2B5EF4-FFF2-40B4-BE49-F238E27FC236}">
                  <a16:creationId xmlns:a16="http://schemas.microsoft.com/office/drawing/2014/main" id="{06EB11A6-94D8-45F4-B40A-D42E2339C8EA}"/>
                </a:ext>
              </a:extLst>
            </p:cNvPr>
            <p:cNvSpPr txBox="1"/>
            <p:nvPr/>
          </p:nvSpPr>
          <p:spPr>
            <a:xfrm>
              <a:off x="4784065" y="4729590"/>
              <a:ext cx="824701" cy="757130"/>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pic>
          <p:nvPicPr>
            <p:cNvPr id="37" name="Graphic 36" descr="Books on Shelf">
              <a:extLst>
                <a:ext uri="{FF2B5EF4-FFF2-40B4-BE49-F238E27FC236}">
                  <a16:creationId xmlns:a16="http://schemas.microsoft.com/office/drawing/2014/main" id="{1E37011A-E547-4493-B7E0-26F08345610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480560" y="4180950"/>
              <a:ext cx="548640" cy="548640"/>
            </a:xfrm>
            <a:prstGeom prst="rect">
              <a:avLst/>
            </a:prstGeom>
          </p:spPr>
        </p:pic>
      </p:grpSp>
    </p:spTree>
    <p:extLst>
      <p:ext uri="{BB962C8B-B14F-4D97-AF65-F5344CB8AC3E}">
        <p14:creationId xmlns:p14="http://schemas.microsoft.com/office/powerpoint/2010/main" val="247233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1000"/>
                                        <p:tgtEl>
                                          <p:spTgt spid="3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childTnLst>
                          </p:cTn>
                        </p:par>
                        <p:par>
                          <p:cTn id="15" fill="hold">
                            <p:stCondLst>
                              <p:cond delay="2000"/>
                            </p:stCondLst>
                            <p:childTnLst>
                              <p:par>
                                <p:cTn id="16" presetID="42" presetClass="entr" presetSubtype="0" fill="hold" grpId="0" nodeType="afterEffect">
                                  <p:stCondLst>
                                    <p:cond delay="0"/>
                                  </p:stCondLst>
                                  <p:childTnLst>
                                    <p:set>
                                      <p:cBhvr>
                                        <p:cTn id="17" dur="1" fill="hold">
                                          <p:stCondLst>
                                            <p:cond delay="0"/>
                                          </p:stCondLst>
                                        </p:cTn>
                                        <p:tgtEl>
                                          <p:spTgt spid="32"/>
                                        </p:tgtEl>
                                        <p:attrNameLst>
                                          <p:attrName>style.visibility</p:attrName>
                                        </p:attrNameLst>
                                      </p:cBhvr>
                                      <p:to>
                                        <p:strVal val="visible"/>
                                      </p:to>
                                    </p:set>
                                    <p:animEffect transition="in" filter="fade">
                                      <p:cBhvr>
                                        <p:cTn id="18" dur="1000"/>
                                        <p:tgtEl>
                                          <p:spTgt spid="32"/>
                                        </p:tgtEl>
                                      </p:cBhvr>
                                    </p:animEffect>
                                    <p:anim calcmode="lin" valueType="num">
                                      <p:cBhvr>
                                        <p:cTn id="19" dur="1000" fill="hold"/>
                                        <p:tgtEl>
                                          <p:spTgt spid="32"/>
                                        </p:tgtEl>
                                        <p:attrNameLst>
                                          <p:attrName>ppt_x</p:attrName>
                                        </p:attrNameLst>
                                      </p:cBhvr>
                                      <p:tavLst>
                                        <p:tav tm="0">
                                          <p:val>
                                            <p:strVal val="#ppt_x"/>
                                          </p:val>
                                        </p:tav>
                                        <p:tav tm="100000">
                                          <p:val>
                                            <p:strVal val="#ppt_x"/>
                                          </p:val>
                                        </p:tav>
                                      </p:tavLst>
                                    </p:anim>
                                    <p:anim calcmode="lin" valueType="num">
                                      <p:cBhvr>
                                        <p:cTn id="20" dur="1000" fill="hold"/>
                                        <p:tgtEl>
                                          <p:spTgt spid="32"/>
                                        </p:tgtEl>
                                        <p:attrNameLst>
                                          <p:attrName>ppt_y</p:attrName>
                                        </p:attrNameLst>
                                      </p:cBhvr>
                                      <p:tavLst>
                                        <p:tav tm="0">
                                          <p:val>
                                            <p:strVal val="#ppt_y+.1"/>
                                          </p:val>
                                        </p:tav>
                                        <p:tav tm="100000">
                                          <p:val>
                                            <p:strVal val="#ppt_y"/>
                                          </p:val>
                                        </p:tav>
                                      </p:tavLst>
                                    </p:anim>
                                  </p:childTnLst>
                                </p:cTn>
                              </p:par>
                            </p:childTnLst>
                          </p:cTn>
                        </p:par>
                        <p:par>
                          <p:cTn id="21" fill="hold">
                            <p:stCondLst>
                              <p:cond delay="3000"/>
                            </p:stCondLst>
                            <p:childTnLst>
                              <p:par>
                                <p:cTn id="22" presetID="31" presetClass="entr" presetSubtype="0" fill="hold" nodeType="afterEffect">
                                  <p:stCondLst>
                                    <p:cond delay="0"/>
                                  </p:stCondLst>
                                  <p:childTnLst>
                                    <p:set>
                                      <p:cBhvr>
                                        <p:cTn id="23" dur="1" fill="hold">
                                          <p:stCondLst>
                                            <p:cond delay="0"/>
                                          </p:stCondLst>
                                        </p:cTn>
                                        <p:tgtEl>
                                          <p:spTgt spid="39"/>
                                        </p:tgtEl>
                                        <p:attrNameLst>
                                          <p:attrName>style.visibility</p:attrName>
                                        </p:attrNameLst>
                                      </p:cBhvr>
                                      <p:to>
                                        <p:strVal val="visible"/>
                                      </p:to>
                                    </p:set>
                                    <p:anim calcmode="lin" valueType="num">
                                      <p:cBhvr>
                                        <p:cTn id="24" dur="1000" fill="hold"/>
                                        <p:tgtEl>
                                          <p:spTgt spid="39"/>
                                        </p:tgtEl>
                                        <p:attrNameLst>
                                          <p:attrName>ppt_w</p:attrName>
                                        </p:attrNameLst>
                                      </p:cBhvr>
                                      <p:tavLst>
                                        <p:tav tm="0">
                                          <p:val>
                                            <p:fltVal val="0"/>
                                          </p:val>
                                        </p:tav>
                                        <p:tav tm="100000">
                                          <p:val>
                                            <p:strVal val="#ppt_w"/>
                                          </p:val>
                                        </p:tav>
                                      </p:tavLst>
                                    </p:anim>
                                    <p:anim calcmode="lin" valueType="num">
                                      <p:cBhvr>
                                        <p:cTn id="25" dur="1000" fill="hold"/>
                                        <p:tgtEl>
                                          <p:spTgt spid="39"/>
                                        </p:tgtEl>
                                        <p:attrNameLst>
                                          <p:attrName>ppt_h</p:attrName>
                                        </p:attrNameLst>
                                      </p:cBhvr>
                                      <p:tavLst>
                                        <p:tav tm="0">
                                          <p:val>
                                            <p:fltVal val="0"/>
                                          </p:val>
                                        </p:tav>
                                        <p:tav tm="100000">
                                          <p:val>
                                            <p:strVal val="#ppt_h"/>
                                          </p:val>
                                        </p:tav>
                                      </p:tavLst>
                                    </p:anim>
                                    <p:anim calcmode="lin" valueType="num">
                                      <p:cBhvr>
                                        <p:cTn id="26" dur="1000" fill="hold"/>
                                        <p:tgtEl>
                                          <p:spTgt spid="39"/>
                                        </p:tgtEl>
                                        <p:attrNameLst>
                                          <p:attrName>style.rotation</p:attrName>
                                        </p:attrNameLst>
                                      </p:cBhvr>
                                      <p:tavLst>
                                        <p:tav tm="0">
                                          <p:val>
                                            <p:fltVal val="90"/>
                                          </p:val>
                                        </p:tav>
                                        <p:tav tm="100000">
                                          <p:val>
                                            <p:fltVal val="0"/>
                                          </p:val>
                                        </p:tav>
                                      </p:tavLst>
                                    </p:anim>
                                    <p:animEffect transition="in" filter="fade">
                                      <p:cBhvr>
                                        <p:cTn id="27" dur="1000"/>
                                        <p:tgtEl>
                                          <p:spTgt spid="39"/>
                                        </p:tgtEl>
                                      </p:cBhvr>
                                    </p:animEffect>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1000"/>
                                        <p:tgtEl>
                                          <p:spTgt spid="29"/>
                                        </p:tgtEl>
                                      </p:cBhvr>
                                    </p:animEffect>
                                    <p:anim calcmode="lin" valueType="num">
                                      <p:cBhvr>
                                        <p:cTn id="32" dur="1000" fill="hold"/>
                                        <p:tgtEl>
                                          <p:spTgt spid="29"/>
                                        </p:tgtEl>
                                        <p:attrNameLst>
                                          <p:attrName>ppt_x</p:attrName>
                                        </p:attrNameLst>
                                      </p:cBhvr>
                                      <p:tavLst>
                                        <p:tav tm="0">
                                          <p:val>
                                            <p:strVal val="#ppt_x"/>
                                          </p:val>
                                        </p:tav>
                                        <p:tav tm="100000">
                                          <p:val>
                                            <p:strVal val="#ppt_x"/>
                                          </p:val>
                                        </p:tav>
                                      </p:tavLst>
                                    </p:anim>
                                    <p:anim calcmode="lin" valueType="num">
                                      <p:cBhvr>
                                        <p:cTn id="33" dur="1000" fill="hold"/>
                                        <p:tgtEl>
                                          <p:spTgt spid="2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31" presetClass="entr" presetSubtype="0" fill="hold" nodeType="afterEffect">
                                  <p:stCondLst>
                                    <p:cond delay="0"/>
                                  </p:stCondLst>
                                  <p:childTnLst>
                                    <p:set>
                                      <p:cBhvr>
                                        <p:cTn id="36" dur="1" fill="hold">
                                          <p:stCondLst>
                                            <p:cond delay="0"/>
                                          </p:stCondLst>
                                        </p:cTn>
                                        <p:tgtEl>
                                          <p:spTgt spid="40"/>
                                        </p:tgtEl>
                                        <p:attrNameLst>
                                          <p:attrName>style.visibility</p:attrName>
                                        </p:attrNameLst>
                                      </p:cBhvr>
                                      <p:to>
                                        <p:strVal val="visible"/>
                                      </p:to>
                                    </p:set>
                                    <p:anim calcmode="lin" valueType="num">
                                      <p:cBhvr>
                                        <p:cTn id="37" dur="1000" fill="hold"/>
                                        <p:tgtEl>
                                          <p:spTgt spid="40"/>
                                        </p:tgtEl>
                                        <p:attrNameLst>
                                          <p:attrName>ppt_w</p:attrName>
                                        </p:attrNameLst>
                                      </p:cBhvr>
                                      <p:tavLst>
                                        <p:tav tm="0">
                                          <p:val>
                                            <p:fltVal val="0"/>
                                          </p:val>
                                        </p:tav>
                                        <p:tav tm="100000">
                                          <p:val>
                                            <p:strVal val="#ppt_w"/>
                                          </p:val>
                                        </p:tav>
                                      </p:tavLst>
                                    </p:anim>
                                    <p:anim calcmode="lin" valueType="num">
                                      <p:cBhvr>
                                        <p:cTn id="38" dur="1000" fill="hold"/>
                                        <p:tgtEl>
                                          <p:spTgt spid="40"/>
                                        </p:tgtEl>
                                        <p:attrNameLst>
                                          <p:attrName>ppt_h</p:attrName>
                                        </p:attrNameLst>
                                      </p:cBhvr>
                                      <p:tavLst>
                                        <p:tav tm="0">
                                          <p:val>
                                            <p:fltVal val="0"/>
                                          </p:val>
                                        </p:tav>
                                        <p:tav tm="100000">
                                          <p:val>
                                            <p:strVal val="#ppt_h"/>
                                          </p:val>
                                        </p:tav>
                                      </p:tavLst>
                                    </p:anim>
                                    <p:anim calcmode="lin" valueType="num">
                                      <p:cBhvr>
                                        <p:cTn id="39" dur="1000" fill="hold"/>
                                        <p:tgtEl>
                                          <p:spTgt spid="40"/>
                                        </p:tgtEl>
                                        <p:attrNameLst>
                                          <p:attrName>style.rotation</p:attrName>
                                        </p:attrNameLst>
                                      </p:cBhvr>
                                      <p:tavLst>
                                        <p:tav tm="0">
                                          <p:val>
                                            <p:fltVal val="90"/>
                                          </p:val>
                                        </p:tav>
                                        <p:tav tm="100000">
                                          <p:val>
                                            <p:fltVal val="0"/>
                                          </p:val>
                                        </p:tav>
                                      </p:tavLst>
                                    </p:anim>
                                    <p:animEffect transition="in" filter="fade">
                                      <p:cBhvr>
                                        <p:cTn id="40" dur="1000"/>
                                        <p:tgtEl>
                                          <p:spTgt spid="40"/>
                                        </p:tgtEl>
                                      </p:cBhvr>
                                    </p:animEffect>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fade">
                                      <p:cBhvr>
                                        <p:cTn id="44" dur="1000"/>
                                        <p:tgtEl>
                                          <p:spTgt spid="31"/>
                                        </p:tgtEl>
                                      </p:cBhvr>
                                    </p:animEffect>
                                    <p:anim calcmode="lin" valueType="num">
                                      <p:cBhvr>
                                        <p:cTn id="45" dur="1000" fill="hold"/>
                                        <p:tgtEl>
                                          <p:spTgt spid="31"/>
                                        </p:tgtEl>
                                        <p:attrNameLst>
                                          <p:attrName>ppt_x</p:attrName>
                                        </p:attrNameLst>
                                      </p:cBhvr>
                                      <p:tavLst>
                                        <p:tav tm="0">
                                          <p:val>
                                            <p:strVal val="#ppt_x"/>
                                          </p:val>
                                        </p:tav>
                                        <p:tav tm="100000">
                                          <p:val>
                                            <p:strVal val="#ppt_x"/>
                                          </p:val>
                                        </p:tav>
                                      </p:tavLst>
                                    </p:anim>
                                    <p:anim calcmode="lin" valueType="num">
                                      <p:cBhvr>
                                        <p:cTn id="46" dur="1000" fill="hold"/>
                                        <p:tgtEl>
                                          <p:spTgt spid="31"/>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31" presetClass="entr" presetSubtype="0" fill="hold" nodeType="afterEffect">
                                  <p:stCondLst>
                                    <p:cond delay="0"/>
                                  </p:stCondLst>
                                  <p:childTnLst>
                                    <p:set>
                                      <p:cBhvr>
                                        <p:cTn id="49" dur="1" fill="hold">
                                          <p:stCondLst>
                                            <p:cond delay="0"/>
                                          </p:stCondLst>
                                        </p:cTn>
                                        <p:tgtEl>
                                          <p:spTgt spid="41"/>
                                        </p:tgtEl>
                                        <p:attrNameLst>
                                          <p:attrName>style.visibility</p:attrName>
                                        </p:attrNameLst>
                                      </p:cBhvr>
                                      <p:to>
                                        <p:strVal val="visible"/>
                                      </p:to>
                                    </p:set>
                                    <p:anim calcmode="lin" valueType="num">
                                      <p:cBhvr>
                                        <p:cTn id="50" dur="1000" fill="hold"/>
                                        <p:tgtEl>
                                          <p:spTgt spid="41"/>
                                        </p:tgtEl>
                                        <p:attrNameLst>
                                          <p:attrName>ppt_w</p:attrName>
                                        </p:attrNameLst>
                                      </p:cBhvr>
                                      <p:tavLst>
                                        <p:tav tm="0">
                                          <p:val>
                                            <p:fltVal val="0"/>
                                          </p:val>
                                        </p:tav>
                                        <p:tav tm="100000">
                                          <p:val>
                                            <p:strVal val="#ppt_w"/>
                                          </p:val>
                                        </p:tav>
                                      </p:tavLst>
                                    </p:anim>
                                    <p:anim calcmode="lin" valueType="num">
                                      <p:cBhvr>
                                        <p:cTn id="51" dur="1000" fill="hold"/>
                                        <p:tgtEl>
                                          <p:spTgt spid="41"/>
                                        </p:tgtEl>
                                        <p:attrNameLst>
                                          <p:attrName>ppt_h</p:attrName>
                                        </p:attrNameLst>
                                      </p:cBhvr>
                                      <p:tavLst>
                                        <p:tav tm="0">
                                          <p:val>
                                            <p:fltVal val="0"/>
                                          </p:val>
                                        </p:tav>
                                        <p:tav tm="100000">
                                          <p:val>
                                            <p:strVal val="#ppt_h"/>
                                          </p:val>
                                        </p:tav>
                                      </p:tavLst>
                                    </p:anim>
                                    <p:anim calcmode="lin" valueType="num">
                                      <p:cBhvr>
                                        <p:cTn id="52" dur="1000" fill="hold"/>
                                        <p:tgtEl>
                                          <p:spTgt spid="41"/>
                                        </p:tgtEl>
                                        <p:attrNameLst>
                                          <p:attrName>style.rotation</p:attrName>
                                        </p:attrNameLst>
                                      </p:cBhvr>
                                      <p:tavLst>
                                        <p:tav tm="0">
                                          <p:val>
                                            <p:fltVal val="90"/>
                                          </p:val>
                                        </p:tav>
                                        <p:tav tm="100000">
                                          <p:val>
                                            <p:fltVal val="0"/>
                                          </p:val>
                                        </p:tav>
                                      </p:tavLst>
                                    </p:anim>
                                    <p:animEffect transition="in" filter="fade">
                                      <p:cBhvr>
                                        <p:cTn id="53" dur="1000"/>
                                        <p:tgtEl>
                                          <p:spTgt spid="41"/>
                                        </p:tgtEl>
                                      </p:cBhvr>
                                    </p:animEffect>
                                  </p:childTnLst>
                                </p:cTn>
                              </p:par>
                            </p:childTnLst>
                          </p:cTn>
                        </p:par>
                        <p:par>
                          <p:cTn id="54" fill="hold">
                            <p:stCondLst>
                              <p:cond delay="8000"/>
                            </p:stCondLst>
                            <p:childTnLst>
                              <p:par>
                                <p:cTn id="55" presetID="47" presetClass="entr" presetSubtype="0" fill="hold" grpId="0" nodeType="after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1000"/>
                                        <p:tgtEl>
                                          <p:spTgt spid="30"/>
                                        </p:tgtEl>
                                      </p:cBhvr>
                                    </p:animEffect>
                                    <p:anim calcmode="lin" valueType="num">
                                      <p:cBhvr>
                                        <p:cTn id="58" dur="1000" fill="hold"/>
                                        <p:tgtEl>
                                          <p:spTgt spid="30"/>
                                        </p:tgtEl>
                                        <p:attrNameLst>
                                          <p:attrName>ppt_x</p:attrName>
                                        </p:attrNameLst>
                                      </p:cBhvr>
                                      <p:tavLst>
                                        <p:tav tm="0">
                                          <p:val>
                                            <p:strVal val="#ppt_x"/>
                                          </p:val>
                                        </p:tav>
                                        <p:tav tm="100000">
                                          <p:val>
                                            <p:strVal val="#ppt_x"/>
                                          </p:val>
                                        </p:tav>
                                      </p:tavLst>
                                    </p:anim>
                                    <p:anim calcmode="lin" valueType="num">
                                      <p:cBhvr>
                                        <p:cTn id="59" dur="1000" fill="hold"/>
                                        <p:tgtEl>
                                          <p:spTgt spid="3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TextBox 32">
            <a:extLst>
              <a:ext uri="{FF2B5EF4-FFF2-40B4-BE49-F238E27FC236}">
                <a16:creationId xmlns:a16="http://schemas.microsoft.com/office/drawing/2014/main" id="{5B446E98-5AE6-4A7E-A450-98094096C70B}"/>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4" name="TextBox 33">
            <a:extLst>
              <a:ext uri="{FF2B5EF4-FFF2-40B4-BE49-F238E27FC236}">
                <a16:creationId xmlns:a16="http://schemas.microsoft.com/office/drawing/2014/main" id="{3822D110-40B9-43C8-BF25-A47AAA4EF184}"/>
              </a:ext>
            </a:extLst>
          </p:cNvPr>
          <p:cNvSpPr txBox="1"/>
          <p:nvPr/>
        </p:nvSpPr>
        <p:spPr>
          <a:xfrm>
            <a:off x="370046" y="1876308"/>
            <a:ext cx="5192554" cy="1492716"/>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40E06CC7-25D4-4B66-8EFA-74AE76081755}"/>
              </a:ext>
            </a:extLst>
          </p:cNvPr>
          <p:cNvSpPr txBox="1"/>
          <p:nvPr/>
        </p:nvSpPr>
        <p:spPr>
          <a:xfrm>
            <a:off x="379548" y="3733800"/>
            <a:ext cx="4649652" cy="907941"/>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1)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6" name="TextBox 35">
            <a:extLst>
              <a:ext uri="{FF2B5EF4-FFF2-40B4-BE49-F238E27FC236}">
                <a16:creationId xmlns:a16="http://schemas.microsoft.com/office/drawing/2014/main" id="{89C5990F-1F4C-4B03-AE17-51568F8DEFFF}"/>
              </a:ext>
            </a:extLst>
          </p:cNvPr>
          <p:cNvSpPr txBox="1"/>
          <p:nvPr/>
        </p:nvSpPr>
        <p:spPr>
          <a:xfrm>
            <a:off x="379548" y="4718420"/>
            <a:ext cx="4632619" cy="907941"/>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2)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7" name="TextBox 36">
            <a:extLst>
              <a:ext uri="{FF2B5EF4-FFF2-40B4-BE49-F238E27FC236}">
                <a16:creationId xmlns:a16="http://schemas.microsoft.com/office/drawing/2014/main" id="{318F5711-981B-4B1A-9E2B-0632AACDC9FA}"/>
              </a:ext>
            </a:extLst>
          </p:cNvPr>
          <p:cNvSpPr txBox="1"/>
          <p:nvPr/>
        </p:nvSpPr>
        <p:spPr>
          <a:xfrm>
            <a:off x="379548" y="5703040"/>
            <a:ext cx="4632619" cy="907941"/>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3) 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46" name="Group 45">
            <a:extLst>
              <a:ext uri="{FF2B5EF4-FFF2-40B4-BE49-F238E27FC236}">
                <a16:creationId xmlns:a16="http://schemas.microsoft.com/office/drawing/2014/main" id="{C4D7686F-8BD1-4C19-A37D-F289E0A395F5}"/>
              </a:ext>
            </a:extLst>
          </p:cNvPr>
          <p:cNvGrpSpPr/>
          <p:nvPr/>
        </p:nvGrpSpPr>
        <p:grpSpPr>
          <a:xfrm>
            <a:off x="7483492" y="2453586"/>
            <a:ext cx="2194560" cy="2194560"/>
            <a:chOff x="7483492" y="2453586"/>
            <a:chExt cx="2194560" cy="2194560"/>
          </a:xfrm>
        </p:grpSpPr>
        <p:sp>
          <p:nvSpPr>
            <p:cNvPr id="45" name="Oval 44">
              <a:extLst>
                <a:ext uri="{FF2B5EF4-FFF2-40B4-BE49-F238E27FC236}">
                  <a16:creationId xmlns:a16="http://schemas.microsoft.com/office/drawing/2014/main" id="{0CDCD717-5AD4-4A33-8087-570C925D7EA3}"/>
                </a:ext>
              </a:extLst>
            </p:cNvPr>
            <p:cNvSpPr>
              <a:spLocks noChangeAspect="1"/>
            </p:cNvSpPr>
            <p:nvPr/>
          </p:nvSpPr>
          <p:spPr>
            <a:xfrm>
              <a:off x="7483492" y="2453586"/>
              <a:ext cx="2194560" cy="2194560"/>
            </a:xfrm>
            <a:prstGeom prst="ellipse">
              <a:avLst/>
            </a:prstGeom>
            <a:solidFill>
              <a:srgbClr val="6A6D7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A70B1082-60D2-4847-8793-22B0FF6A6606}"/>
                </a:ext>
              </a:extLst>
            </p:cNvPr>
            <p:cNvSpPr txBox="1"/>
            <p:nvPr/>
          </p:nvSpPr>
          <p:spPr>
            <a:xfrm>
              <a:off x="7651892" y="2869952"/>
              <a:ext cx="1857760" cy="1406539"/>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42" name="Group 41">
            <a:extLst>
              <a:ext uri="{FF2B5EF4-FFF2-40B4-BE49-F238E27FC236}">
                <a16:creationId xmlns:a16="http://schemas.microsoft.com/office/drawing/2014/main" id="{20D9185A-761C-44E4-B535-DA74FBA4143C}"/>
              </a:ext>
            </a:extLst>
          </p:cNvPr>
          <p:cNvGrpSpPr/>
          <p:nvPr/>
        </p:nvGrpSpPr>
        <p:grpSpPr>
          <a:xfrm>
            <a:off x="6964528" y="1151129"/>
            <a:ext cx="3232488" cy="1850793"/>
            <a:chOff x="6964528" y="1151129"/>
            <a:chExt cx="3232488" cy="1850793"/>
          </a:xfrm>
        </p:grpSpPr>
        <p:sp>
          <p:nvSpPr>
            <p:cNvPr id="4" name="Freeform 8"/>
            <p:cNvSpPr>
              <a:spLocks/>
            </p:cNvSpPr>
            <p:nvPr/>
          </p:nvSpPr>
          <p:spPr bwMode="auto">
            <a:xfrm rot="767818" flipH="1">
              <a:off x="6964528" y="1151129"/>
              <a:ext cx="3232488" cy="1850793"/>
            </a:xfrm>
            <a:custGeom>
              <a:avLst/>
              <a:gdLst/>
              <a:ahLst/>
              <a:cxnLst>
                <a:cxn ang="0">
                  <a:pos x="405" y="173"/>
                </a:cxn>
                <a:cxn ang="0">
                  <a:pos x="37" y="74"/>
                </a:cxn>
                <a:cxn ang="0">
                  <a:pos x="28" y="59"/>
                </a:cxn>
                <a:cxn ang="0">
                  <a:pos x="0" y="144"/>
                </a:cxn>
                <a:cxn ang="0">
                  <a:pos x="87" y="162"/>
                </a:cxn>
                <a:cxn ang="0">
                  <a:pos x="79" y="147"/>
                </a:cxn>
                <a:cxn ang="0">
                  <a:pos x="332" y="215"/>
                </a:cxn>
                <a:cxn ang="0">
                  <a:pos x="345" y="244"/>
                </a:cxn>
                <a:cxn ang="0">
                  <a:pos x="425" y="215"/>
                </a:cxn>
                <a:cxn ang="0">
                  <a:pos x="405" y="173"/>
                </a:cxn>
              </a:cxnLst>
              <a:rect l="0" t="0" r="r" b="b"/>
              <a:pathLst>
                <a:path w="425" h="244">
                  <a:moveTo>
                    <a:pt x="405" y="173"/>
                  </a:moveTo>
                  <a:cubicBezTo>
                    <a:pt x="330" y="44"/>
                    <a:pt x="166" y="0"/>
                    <a:pt x="37" y="74"/>
                  </a:cubicBezTo>
                  <a:cubicBezTo>
                    <a:pt x="28" y="59"/>
                    <a:pt x="28" y="59"/>
                    <a:pt x="28" y="59"/>
                  </a:cubicBezTo>
                  <a:cubicBezTo>
                    <a:pt x="0" y="144"/>
                    <a:pt x="0" y="144"/>
                    <a:pt x="0" y="144"/>
                  </a:cubicBezTo>
                  <a:cubicBezTo>
                    <a:pt x="87" y="162"/>
                    <a:pt x="87" y="162"/>
                    <a:pt x="87" y="162"/>
                  </a:cubicBezTo>
                  <a:cubicBezTo>
                    <a:pt x="79" y="147"/>
                    <a:pt x="79" y="147"/>
                    <a:pt x="79" y="147"/>
                  </a:cubicBezTo>
                  <a:cubicBezTo>
                    <a:pt x="168" y="96"/>
                    <a:pt x="281" y="126"/>
                    <a:pt x="332" y="215"/>
                  </a:cubicBezTo>
                  <a:cubicBezTo>
                    <a:pt x="337" y="224"/>
                    <a:pt x="342" y="234"/>
                    <a:pt x="345" y="244"/>
                  </a:cubicBezTo>
                  <a:cubicBezTo>
                    <a:pt x="425" y="215"/>
                    <a:pt x="425" y="215"/>
                    <a:pt x="425" y="215"/>
                  </a:cubicBezTo>
                  <a:cubicBezTo>
                    <a:pt x="419" y="201"/>
                    <a:pt x="413" y="186"/>
                    <a:pt x="405" y="173"/>
                  </a:cubicBezTo>
                  <a:close/>
                </a:path>
              </a:pathLst>
            </a:custGeom>
            <a:solidFill>
              <a:srgbClr val="34738D"/>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TextBox 38">
              <a:extLst>
                <a:ext uri="{FF2B5EF4-FFF2-40B4-BE49-F238E27FC236}">
                  <a16:creationId xmlns:a16="http://schemas.microsoft.com/office/drawing/2014/main" id="{FCD46A87-47FF-4E69-8D36-BB6F4E7179FC}"/>
                </a:ext>
              </a:extLst>
            </p:cNvPr>
            <p:cNvSpPr txBox="1"/>
            <p:nvPr/>
          </p:nvSpPr>
          <p:spPr>
            <a:xfrm>
              <a:off x="8136694" y="1673227"/>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$2,156</a:t>
              </a:r>
            </a:p>
          </p:txBody>
        </p:sp>
      </p:grpSp>
      <p:grpSp>
        <p:nvGrpSpPr>
          <p:cNvPr id="43" name="Group 42">
            <a:extLst>
              <a:ext uri="{FF2B5EF4-FFF2-40B4-BE49-F238E27FC236}">
                <a16:creationId xmlns:a16="http://schemas.microsoft.com/office/drawing/2014/main" id="{F31975D0-E6D5-4818-9CE4-77D04440B397}"/>
              </a:ext>
            </a:extLst>
          </p:cNvPr>
          <p:cNvGrpSpPr/>
          <p:nvPr/>
        </p:nvGrpSpPr>
        <p:grpSpPr>
          <a:xfrm>
            <a:off x="8901375" y="2499969"/>
            <a:ext cx="1919025" cy="3206901"/>
            <a:chOff x="8901375" y="2499969"/>
            <a:chExt cx="1919025" cy="3206901"/>
          </a:xfrm>
        </p:grpSpPr>
        <p:sp>
          <p:nvSpPr>
            <p:cNvPr id="5" name="Freeform 9"/>
            <p:cNvSpPr>
              <a:spLocks/>
            </p:cNvSpPr>
            <p:nvPr/>
          </p:nvSpPr>
          <p:spPr bwMode="auto">
            <a:xfrm rot="767818" flipH="1">
              <a:off x="8901375" y="2499969"/>
              <a:ext cx="1919025" cy="3206901"/>
            </a:xfrm>
            <a:custGeom>
              <a:avLst/>
              <a:gdLst/>
              <a:ahLst/>
              <a:cxnLst>
                <a:cxn ang="0">
                  <a:pos x="252" y="404"/>
                </a:cxn>
                <a:cxn ang="0">
                  <a:pos x="223" y="319"/>
                </a:cxn>
                <a:cxn ang="0">
                  <a:pos x="215" y="334"/>
                </a:cxn>
                <a:cxn ang="0">
                  <a:pos x="147" y="81"/>
                </a:cxn>
                <a:cxn ang="0">
                  <a:pos x="166" y="54"/>
                </a:cxn>
                <a:cxn ang="0">
                  <a:pos x="101" y="0"/>
                </a:cxn>
                <a:cxn ang="0">
                  <a:pos x="74" y="39"/>
                </a:cxn>
                <a:cxn ang="0">
                  <a:pos x="173" y="406"/>
                </a:cxn>
                <a:cxn ang="0">
                  <a:pos x="164" y="421"/>
                </a:cxn>
                <a:cxn ang="0">
                  <a:pos x="252" y="404"/>
                </a:cxn>
              </a:cxnLst>
              <a:rect l="0" t="0" r="r" b="b"/>
              <a:pathLst>
                <a:path w="252" h="421">
                  <a:moveTo>
                    <a:pt x="252" y="404"/>
                  </a:moveTo>
                  <a:cubicBezTo>
                    <a:pt x="223" y="319"/>
                    <a:pt x="223" y="319"/>
                    <a:pt x="223" y="319"/>
                  </a:cubicBezTo>
                  <a:cubicBezTo>
                    <a:pt x="215" y="334"/>
                    <a:pt x="215" y="334"/>
                    <a:pt x="215" y="334"/>
                  </a:cubicBezTo>
                  <a:cubicBezTo>
                    <a:pt x="126" y="282"/>
                    <a:pt x="96" y="169"/>
                    <a:pt x="147" y="81"/>
                  </a:cubicBezTo>
                  <a:cubicBezTo>
                    <a:pt x="153" y="71"/>
                    <a:pt x="159" y="62"/>
                    <a:pt x="166" y="54"/>
                  </a:cubicBezTo>
                  <a:cubicBezTo>
                    <a:pt x="101" y="0"/>
                    <a:pt x="101" y="0"/>
                    <a:pt x="101" y="0"/>
                  </a:cubicBezTo>
                  <a:cubicBezTo>
                    <a:pt x="91" y="12"/>
                    <a:pt x="82" y="25"/>
                    <a:pt x="74" y="39"/>
                  </a:cubicBezTo>
                  <a:cubicBezTo>
                    <a:pt x="0" y="167"/>
                    <a:pt x="44" y="332"/>
                    <a:pt x="173" y="406"/>
                  </a:cubicBezTo>
                  <a:cubicBezTo>
                    <a:pt x="164" y="421"/>
                    <a:pt x="164" y="421"/>
                    <a:pt x="164" y="421"/>
                  </a:cubicBezTo>
                  <a:lnTo>
                    <a:pt x="252" y="404"/>
                  </a:lnTo>
                  <a:close/>
                </a:path>
              </a:pathLst>
            </a:custGeom>
            <a:solidFill>
              <a:srgbClr val="189A80"/>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TextBox 39">
              <a:extLst>
                <a:ext uri="{FF2B5EF4-FFF2-40B4-BE49-F238E27FC236}">
                  <a16:creationId xmlns:a16="http://schemas.microsoft.com/office/drawing/2014/main" id="{111DFDEF-61E0-4FEE-96A4-6053F5AAE854}"/>
                </a:ext>
              </a:extLst>
            </p:cNvPr>
            <p:cNvSpPr txBox="1"/>
            <p:nvPr/>
          </p:nvSpPr>
          <p:spPr>
            <a:xfrm rot="18014730">
              <a:off x="9654193"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$2,381</a:t>
              </a:r>
            </a:p>
          </p:txBody>
        </p:sp>
      </p:grpSp>
      <p:grpSp>
        <p:nvGrpSpPr>
          <p:cNvPr id="44" name="Group 43">
            <a:extLst>
              <a:ext uri="{FF2B5EF4-FFF2-40B4-BE49-F238E27FC236}">
                <a16:creationId xmlns:a16="http://schemas.microsoft.com/office/drawing/2014/main" id="{8C0F281F-0E5D-41C9-BD87-650870267873}"/>
              </a:ext>
            </a:extLst>
          </p:cNvPr>
          <p:cNvGrpSpPr/>
          <p:nvPr/>
        </p:nvGrpSpPr>
        <p:grpSpPr>
          <a:xfrm>
            <a:off x="6248400" y="2789858"/>
            <a:ext cx="2533111" cy="2567229"/>
            <a:chOff x="6248400" y="2789858"/>
            <a:chExt cx="2533111" cy="2567229"/>
          </a:xfrm>
        </p:grpSpPr>
        <p:sp>
          <p:nvSpPr>
            <p:cNvPr id="6" name="Freeform 10"/>
            <p:cNvSpPr>
              <a:spLocks/>
            </p:cNvSpPr>
            <p:nvPr/>
          </p:nvSpPr>
          <p:spPr bwMode="auto">
            <a:xfrm rot="767818" flipH="1">
              <a:off x="6248400" y="2789858"/>
              <a:ext cx="2533111" cy="2567229"/>
            </a:xfrm>
            <a:custGeom>
              <a:avLst/>
              <a:gdLst/>
              <a:ahLst/>
              <a:cxnLst>
                <a:cxn ang="0">
                  <a:pos x="274" y="0"/>
                </a:cxn>
                <a:cxn ang="0">
                  <a:pos x="215" y="67"/>
                </a:cxn>
                <a:cxn ang="0">
                  <a:pos x="232" y="67"/>
                </a:cxn>
                <a:cxn ang="0">
                  <a:pos x="47" y="252"/>
                </a:cxn>
                <a:cxn ang="0">
                  <a:pos x="14" y="250"/>
                </a:cxn>
                <a:cxn ang="0">
                  <a:pos x="0" y="332"/>
                </a:cxn>
                <a:cxn ang="0">
                  <a:pos x="47" y="337"/>
                </a:cxn>
                <a:cxn ang="0">
                  <a:pos x="316" y="67"/>
                </a:cxn>
                <a:cxn ang="0">
                  <a:pos x="333" y="67"/>
                </a:cxn>
                <a:cxn ang="0">
                  <a:pos x="274" y="0"/>
                </a:cxn>
              </a:cxnLst>
              <a:rect l="0" t="0" r="r" b="b"/>
              <a:pathLst>
                <a:path w="333" h="337">
                  <a:moveTo>
                    <a:pt x="274" y="0"/>
                  </a:moveTo>
                  <a:cubicBezTo>
                    <a:pt x="215" y="67"/>
                    <a:pt x="215" y="67"/>
                    <a:pt x="215" y="67"/>
                  </a:cubicBezTo>
                  <a:cubicBezTo>
                    <a:pt x="232" y="67"/>
                    <a:pt x="232" y="67"/>
                    <a:pt x="232" y="67"/>
                  </a:cubicBezTo>
                  <a:cubicBezTo>
                    <a:pt x="232" y="170"/>
                    <a:pt x="149" y="252"/>
                    <a:pt x="47" y="252"/>
                  </a:cubicBezTo>
                  <a:cubicBezTo>
                    <a:pt x="36" y="252"/>
                    <a:pt x="25" y="251"/>
                    <a:pt x="14" y="250"/>
                  </a:cubicBezTo>
                  <a:cubicBezTo>
                    <a:pt x="0" y="332"/>
                    <a:pt x="0" y="332"/>
                    <a:pt x="0" y="332"/>
                  </a:cubicBezTo>
                  <a:cubicBezTo>
                    <a:pt x="15" y="335"/>
                    <a:pt x="31" y="337"/>
                    <a:pt x="47" y="337"/>
                  </a:cubicBezTo>
                  <a:cubicBezTo>
                    <a:pt x="195" y="337"/>
                    <a:pt x="316" y="216"/>
                    <a:pt x="316" y="67"/>
                  </a:cubicBezTo>
                  <a:cubicBezTo>
                    <a:pt x="333" y="67"/>
                    <a:pt x="333" y="67"/>
                    <a:pt x="333" y="67"/>
                  </a:cubicBezTo>
                  <a:lnTo>
                    <a:pt x="274" y="0"/>
                  </a:lnTo>
                  <a:close/>
                </a:path>
              </a:pathLst>
            </a:custGeom>
            <a:solidFill>
              <a:srgbClr val="EF9D27"/>
            </a:solidFill>
            <a:ln w="9525">
              <a:noFill/>
              <a:round/>
              <a:headEnd/>
              <a:tailEnd/>
            </a:ln>
            <a:effectLst>
              <a:outerShdw blurRad="57785" dist="33020" dir="3180000" algn="ctr">
                <a:srgbClr val="000000">
                  <a:alpha val="30000"/>
                </a:srgb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TextBox 40">
              <a:extLst>
                <a:ext uri="{FF2B5EF4-FFF2-40B4-BE49-F238E27FC236}">
                  <a16:creationId xmlns:a16="http://schemas.microsoft.com/office/drawing/2014/main" id="{61F946EE-792A-4A3B-BA39-642B80D686AB}"/>
                </a:ext>
              </a:extLst>
            </p:cNvPr>
            <p:cNvSpPr txBox="1"/>
            <p:nvPr/>
          </p:nvSpPr>
          <p:spPr>
            <a:xfrm rot="3738259">
              <a:off x="6587381" y="4114800"/>
              <a:ext cx="866705"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$1,924</a:t>
              </a:r>
            </a:p>
          </p:txBody>
        </p:sp>
      </p:grpSp>
    </p:spTree>
    <p:extLst>
      <p:ext uri="{BB962C8B-B14F-4D97-AF65-F5344CB8AC3E}">
        <p14:creationId xmlns:p14="http://schemas.microsoft.com/office/powerpoint/2010/main" val="29863775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wipe(left)">
                                      <p:cBhvr>
                                        <p:cTn id="7" dur="750"/>
                                        <p:tgtEl>
                                          <p:spTgt spid="33"/>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fade">
                                      <p:cBhvr>
                                        <p:cTn id="11" dur="750"/>
                                        <p:tgtEl>
                                          <p:spTgt spid="34"/>
                                        </p:tgtEl>
                                      </p:cBhvr>
                                    </p:animEffect>
                                    <p:anim calcmode="lin" valueType="num">
                                      <p:cBhvr>
                                        <p:cTn id="12" dur="750" fill="hold"/>
                                        <p:tgtEl>
                                          <p:spTgt spid="34"/>
                                        </p:tgtEl>
                                        <p:attrNameLst>
                                          <p:attrName>ppt_x</p:attrName>
                                        </p:attrNameLst>
                                      </p:cBhvr>
                                      <p:tavLst>
                                        <p:tav tm="0">
                                          <p:val>
                                            <p:strVal val="#ppt_x"/>
                                          </p:val>
                                        </p:tav>
                                        <p:tav tm="100000">
                                          <p:val>
                                            <p:strVal val="#ppt_x"/>
                                          </p:val>
                                        </p:tav>
                                      </p:tavLst>
                                    </p:anim>
                                    <p:anim calcmode="lin" valueType="num">
                                      <p:cBhvr>
                                        <p:cTn id="13" dur="750" fill="hold"/>
                                        <p:tgtEl>
                                          <p:spTgt spid="34"/>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46"/>
                                        </p:tgtEl>
                                        <p:attrNameLst>
                                          <p:attrName>style.visibility</p:attrName>
                                        </p:attrNameLst>
                                      </p:cBhvr>
                                      <p:to>
                                        <p:strVal val="visible"/>
                                      </p:to>
                                    </p:set>
                                    <p:anim calcmode="lin" valueType="num">
                                      <p:cBhvr>
                                        <p:cTn id="17" dur="500" fill="hold"/>
                                        <p:tgtEl>
                                          <p:spTgt spid="46"/>
                                        </p:tgtEl>
                                        <p:attrNameLst>
                                          <p:attrName>ppt_w</p:attrName>
                                        </p:attrNameLst>
                                      </p:cBhvr>
                                      <p:tavLst>
                                        <p:tav tm="0">
                                          <p:val>
                                            <p:fltVal val="0"/>
                                          </p:val>
                                        </p:tav>
                                        <p:tav tm="100000">
                                          <p:val>
                                            <p:strVal val="#ppt_w"/>
                                          </p:val>
                                        </p:tav>
                                      </p:tavLst>
                                    </p:anim>
                                    <p:anim calcmode="lin" valueType="num">
                                      <p:cBhvr>
                                        <p:cTn id="18" dur="500" fill="hold"/>
                                        <p:tgtEl>
                                          <p:spTgt spid="46"/>
                                        </p:tgtEl>
                                        <p:attrNameLst>
                                          <p:attrName>ppt_h</p:attrName>
                                        </p:attrNameLst>
                                      </p:cBhvr>
                                      <p:tavLst>
                                        <p:tav tm="0">
                                          <p:val>
                                            <p:fltVal val="0"/>
                                          </p:val>
                                        </p:tav>
                                        <p:tav tm="100000">
                                          <p:val>
                                            <p:strVal val="#ppt_h"/>
                                          </p:val>
                                        </p:tav>
                                      </p:tavLst>
                                    </p:anim>
                                    <p:animEffect transition="in" filter="fade">
                                      <p:cBhvr>
                                        <p:cTn id="19" dur="500"/>
                                        <p:tgtEl>
                                          <p:spTgt spid="46"/>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Effect transition="in" filter="fade">
                                      <p:cBhvr>
                                        <p:cTn id="23" dur="1000"/>
                                        <p:tgtEl>
                                          <p:spTgt spid="35"/>
                                        </p:tgtEl>
                                      </p:cBhvr>
                                    </p:animEffect>
                                    <p:anim calcmode="lin" valueType="num">
                                      <p:cBhvr>
                                        <p:cTn id="24" dur="1000" fill="hold"/>
                                        <p:tgtEl>
                                          <p:spTgt spid="35"/>
                                        </p:tgtEl>
                                        <p:attrNameLst>
                                          <p:attrName>ppt_x</p:attrName>
                                        </p:attrNameLst>
                                      </p:cBhvr>
                                      <p:tavLst>
                                        <p:tav tm="0">
                                          <p:val>
                                            <p:strVal val="#ppt_x"/>
                                          </p:val>
                                        </p:tav>
                                        <p:tav tm="100000">
                                          <p:val>
                                            <p:strVal val="#ppt_x"/>
                                          </p:val>
                                        </p:tav>
                                      </p:tavLst>
                                    </p:anim>
                                    <p:anim calcmode="lin" valueType="num">
                                      <p:cBhvr>
                                        <p:cTn id="25" dur="1000" fill="hold"/>
                                        <p:tgtEl>
                                          <p:spTgt spid="35"/>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42"/>
                                        </p:tgtEl>
                                        <p:attrNameLst>
                                          <p:attrName>style.visibility</p:attrName>
                                        </p:attrNameLst>
                                      </p:cBhvr>
                                      <p:to>
                                        <p:strVal val="visible"/>
                                      </p:to>
                                    </p:set>
                                    <p:anim calcmode="lin" valueType="num">
                                      <p:cBhvr>
                                        <p:cTn id="29" dur="1000" fill="hold"/>
                                        <p:tgtEl>
                                          <p:spTgt spid="42"/>
                                        </p:tgtEl>
                                        <p:attrNameLst>
                                          <p:attrName>ppt_w</p:attrName>
                                        </p:attrNameLst>
                                      </p:cBhvr>
                                      <p:tavLst>
                                        <p:tav tm="0">
                                          <p:val>
                                            <p:fltVal val="0"/>
                                          </p:val>
                                        </p:tav>
                                        <p:tav tm="100000">
                                          <p:val>
                                            <p:strVal val="#ppt_w"/>
                                          </p:val>
                                        </p:tav>
                                      </p:tavLst>
                                    </p:anim>
                                    <p:anim calcmode="lin" valueType="num">
                                      <p:cBhvr>
                                        <p:cTn id="30" dur="1000" fill="hold"/>
                                        <p:tgtEl>
                                          <p:spTgt spid="42"/>
                                        </p:tgtEl>
                                        <p:attrNameLst>
                                          <p:attrName>ppt_h</p:attrName>
                                        </p:attrNameLst>
                                      </p:cBhvr>
                                      <p:tavLst>
                                        <p:tav tm="0">
                                          <p:val>
                                            <p:fltVal val="0"/>
                                          </p:val>
                                        </p:tav>
                                        <p:tav tm="100000">
                                          <p:val>
                                            <p:strVal val="#ppt_h"/>
                                          </p:val>
                                        </p:tav>
                                      </p:tavLst>
                                    </p:anim>
                                    <p:anim calcmode="lin" valueType="num">
                                      <p:cBhvr>
                                        <p:cTn id="31" dur="1000" fill="hold"/>
                                        <p:tgtEl>
                                          <p:spTgt spid="42"/>
                                        </p:tgtEl>
                                        <p:attrNameLst>
                                          <p:attrName>style.rotation</p:attrName>
                                        </p:attrNameLst>
                                      </p:cBhvr>
                                      <p:tavLst>
                                        <p:tav tm="0">
                                          <p:val>
                                            <p:fltVal val="90"/>
                                          </p:val>
                                        </p:tav>
                                        <p:tav tm="100000">
                                          <p:val>
                                            <p:fltVal val="0"/>
                                          </p:val>
                                        </p:tav>
                                      </p:tavLst>
                                    </p:anim>
                                    <p:animEffect transition="in" filter="fade">
                                      <p:cBhvr>
                                        <p:cTn id="32" dur="1000"/>
                                        <p:tgtEl>
                                          <p:spTgt spid="42"/>
                                        </p:tgtEl>
                                      </p:cBhvr>
                                    </p:animEffect>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fade">
                                      <p:cBhvr>
                                        <p:cTn id="36" dur="1000"/>
                                        <p:tgtEl>
                                          <p:spTgt spid="36"/>
                                        </p:tgtEl>
                                      </p:cBhvr>
                                    </p:animEffect>
                                    <p:anim calcmode="lin" valueType="num">
                                      <p:cBhvr>
                                        <p:cTn id="37" dur="1000" fill="hold"/>
                                        <p:tgtEl>
                                          <p:spTgt spid="36"/>
                                        </p:tgtEl>
                                        <p:attrNameLst>
                                          <p:attrName>ppt_x</p:attrName>
                                        </p:attrNameLst>
                                      </p:cBhvr>
                                      <p:tavLst>
                                        <p:tav tm="0">
                                          <p:val>
                                            <p:strVal val="#ppt_x"/>
                                          </p:val>
                                        </p:tav>
                                        <p:tav tm="100000">
                                          <p:val>
                                            <p:strVal val="#ppt_x"/>
                                          </p:val>
                                        </p:tav>
                                      </p:tavLst>
                                    </p:anim>
                                    <p:anim calcmode="lin" valueType="num">
                                      <p:cBhvr>
                                        <p:cTn id="38" dur="1000" fill="hold"/>
                                        <p:tgtEl>
                                          <p:spTgt spid="36"/>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31" presetClass="entr" presetSubtype="0" fill="hold" nodeType="afterEffect">
                                  <p:stCondLst>
                                    <p:cond delay="0"/>
                                  </p:stCondLst>
                                  <p:childTnLst>
                                    <p:set>
                                      <p:cBhvr>
                                        <p:cTn id="41" dur="1" fill="hold">
                                          <p:stCondLst>
                                            <p:cond delay="0"/>
                                          </p:stCondLst>
                                        </p:cTn>
                                        <p:tgtEl>
                                          <p:spTgt spid="43"/>
                                        </p:tgtEl>
                                        <p:attrNameLst>
                                          <p:attrName>style.visibility</p:attrName>
                                        </p:attrNameLst>
                                      </p:cBhvr>
                                      <p:to>
                                        <p:strVal val="visible"/>
                                      </p:to>
                                    </p:set>
                                    <p:anim calcmode="lin" valueType="num">
                                      <p:cBhvr>
                                        <p:cTn id="42" dur="1000" fill="hold"/>
                                        <p:tgtEl>
                                          <p:spTgt spid="43"/>
                                        </p:tgtEl>
                                        <p:attrNameLst>
                                          <p:attrName>ppt_w</p:attrName>
                                        </p:attrNameLst>
                                      </p:cBhvr>
                                      <p:tavLst>
                                        <p:tav tm="0">
                                          <p:val>
                                            <p:fltVal val="0"/>
                                          </p:val>
                                        </p:tav>
                                        <p:tav tm="100000">
                                          <p:val>
                                            <p:strVal val="#ppt_w"/>
                                          </p:val>
                                        </p:tav>
                                      </p:tavLst>
                                    </p:anim>
                                    <p:anim calcmode="lin" valueType="num">
                                      <p:cBhvr>
                                        <p:cTn id="43" dur="1000" fill="hold"/>
                                        <p:tgtEl>
                                          <p:spTgt spid="43"/>
                                        </p:tgtEl>
                                        <p:attrNameLst>
                                          <p:attrName>ppt_h</p:attrName>
                                        </p:attrNameLst>
                                      </p:cBhvr>
                                      <p:tavLst>
                                        <p:tav tm="0">
                                          <p:val>
                                            <p:fltVal val="0"/>
                                          </p:val>
                                        </p:tav>
                                        <p:tav tm="100000">
                                          <p:val>
                                            <p:strVal val="#ppt_h"/>
                                          </p:val>
                                        </p:tav>
                                      </p:tavLst>
                                    </p:anim>
                                    <p:anim calcmode="lin" valueType="num">
                                      <p:cBhvr>
                                        <p:cTn id="44" dur="1000" fill="hold"/>
                                        <p:tgtEl>
                                          <p:spTgt spid="43"/>
                                        </p:tgtEl>
                                        <p:attrNameLst>
                                          <p:attrName>style.rotation</p:attrName>
                                        </p:attrNameLst>
                                      </p:cBhvr>
                                      <p:tavLst>
                                        <p:tav tm="0">
                                          <p:val>
                                            <p:fltVal val="90"/>
                                          </p:val>
                                        </p:tav>
                                        <p:tav tm="100000">
                                          <p:val>
                                            <p:fltVal val="0"/>
                                          </p:val>
                                        </p:tav>
                                      </p:tavLst>
                                    </p:anim>
                                    <p:animEffect transition="in" filter="fade">
                                      <p:cBhvr>
                                        <p:cTn id="45" dur="1000"/>
                                        <p:tgtEl>
                                          <p:spTgt spid="43"/>
                                        </p:tgtEl>
                                      </p:cBhvr>
                                    </p:animEffect>
                                  </p:childTnLst>
                                </p:cTn>
                              </p:par>
                            </p:childTnLst>
                          </p:cTn>
                        </p:par>
                        <p:par>
                          <p:cTn id="46" fill="hold">
                            <p:stCondLst>
                              <p:cond delay="6000"/>
                            </p:stCondLst>
                            <p:childTnLst>
                              <p:par>
                                <p:cTn id="47" presetID="42" presetClass="entr" presetSubtype="0" fill="hold" grpId="0" nodeType="afterEffect">
                                  <p:stCondLst>
                                    <p:cond delay="0"/>
                                  </p:stCondLst>
                                  <p:childTnLst>
                                    <p:set>
                                      <p:cBhvr>
                                        <p:cTn id="48" dur="1" fill="hold">
                                          <p:stCondLst>
                                            <p:cond delay="0"/>
                                          </p:stCondLst>
                                        </p:cTn>
                                        <p:tgtEl>
                                          <p:spTgt spid="37"/>
                                        </p:tgtEl>
                                        <p:attrNameLst>
                                          <p:attrName>style.visibility</p:attrName>
                                        </p:attrNameLst>
                                      </p:cBhvr>
                                      <p:to>
                                        <p:strVal val="visible"/>
                                      </p:to>
                                    </p:set>
                                    <p:animEffect transition="in" filter="fade">
                                      <p:cBhvr>
                                        <p:cTn id="49" dur="1000"/>
                                        <p:tgtEl>
                                          <p:spTgt spid="37"/>
                                        </p:tgtEl>
                                      </p:cBhvr>
                                    </p:animEffect>
                                    <p:anim calcmode="lin" valueType="num">
                                      <p:cBhvr>
                                        <p:cTn id="50" dur="1000" fill="hold"/>
                                        <p:tgtEl>
                                          <p:spTgt spid="37"/>
                                        </p:tgtEl>
                                        <p:attrNameLst>
                                          <p:attrName>ppt_x</p:attrName>
                                        </p:attrNameLst>
                                      </p:cBhvr>
                                      <p:tavLst>
                                        <p:tav tm="0">
                                          <p:val>
                                            <p:strVal val="#ppt_x"/>
                                          </p:val>
                                        </p:tav>
                                        <p:tav tm="100000">
                                          <p:val>
                                            <p:strVal val="#ppt_x"/>
                                          </p:val>
                                        </p:tav>
                                      </p:tavLst>
                                    </p:anim>
                                    <p:anim calcmode="lin" valueType="num">
                                      <p:cBhvr>
                                        <p:cTn id="51" dur="1000" fill="hold"/>
                                        <p:tgtEl>
                                          <p:spTgt spid="37"/>
                                        </p:tgtEl>
                                        <p:attrNameLst>
                                          <p:attrName>ppt_y</p:attrName>
                                        </p:attrNameLst>
                                      </p:cBhvr>
                                      <p:tavLst>
                                        <p:tav tm="0">
                                          <p:val>
                                            <p:strVal val="#ppt_y+.1"/>
                                          </p:val>
                                        </p:tav>
                                        <p:tav tm="100000">
                                          <p:val>
                                            <p:strVal val="#ppt_y"/>
                                          </p:val>
                                        </p:tav>
                                      </p:tavLst>
                                    </p:anim>
                                  </p:childTnLst>
                                </p:cTn>
                              </p:par>
                            </p:childTnLst>
                          </p:cTn>
                        </p:par>
                        <p:par>
                          <p:cTn id="52" fill="hold">
                            <p:stCondLst>
                              <p:cond delay="7000"/>
                            </p:stCondLst>
                            <p:childTnLst>
                              <p:par>
                                <p:cTn id="53" presetID="31" presetClass="entr" presetSubtype="0" fill="hold" nodeType="afterEffect">
                                  <p:stCondLst>
                                    <p:cond delay="0"/>
                                  </p:stCondLst>
                                  <p:childTnLst>
                                    <p:set>
                                      <p:cBhvr>
                                        <p:cTn id="54" dur="1" fill="hold">
                                          <p:stCondLst>
                                            <p:cond delay="0"/>
                                          </p:stCondLst>
                                        </p:cTn>
                                        <p:tgtEl>
                                          <p:spTgt spid="44"/>
                                        </p:tgtEl>
                                        <p:attrNameLst>
                                          <p:attrName>style.visibility</p:attrName>
                                        </p:attrNameLst>
                                      </p:cBhvr>
                                      <p:to>
                                        <p:strVal val="visible"/>
                                      </p:to>
                                    </p:set>
                                    <p:anim calcmode="lin" valueType="num">
                                      <p:cBhvr>
                                        <p:cTn id="55" dur="1000" fill="hold"/>
                                        <p:tgtEl>
                                          <p:spTgt spid="44"/>
                                        </p:tgtEl>
                                        <p:attrNameLst>
                                          <p:attrName>ppt_w</p:attrName>
                                        </p:attrNameLst>
                                      </p:cBhvr>
                                      <p:tavLst>
                                        <p:tav tm="0">
                                          <p:val>
                                            <p:fltVal val="0"/>
                                          </p:val>
                                        </p:tav>
                                        <p:tav tm="100000">
                                          <p:val>
                                            <p:strVal val="#ppt_w"/>
                                          </p:val>
                                        </p:tav>
                                      </p:tavLst>
                                    </p:anim>
                                    <p:anim calcmode="lin" valueType="num">
                                      <p:cBhvr>
                                        <p:cTn id="56" dur="1000" fill="hold"/>
                                        <p:tgtEl>
                                          <p:spTgt spid="44"/>
                                        </p:tgtEl>
                                        <p:attrNameLst>
                                          <p:attrName>ppt_h</p:attrName>
                                        </p:attrNameLst>
                                      </p:cBhvr>
                                      <p:tavLst>
                                        <p:tav tm="0">
                                          <p:val>
                                            <p:fltVal val="0"/>
                                          </p:val>
                                        </p:tav>
                                        <p:tav tm="100000">
                                          <p:val>
                                            <p:strVal val="#ppt_h"/>
                                          </p:val>
                                        </p:tav>
                                      </p:tavLst>
                                    </p:anim>
                                    <p:anim calcmode="lin" valueType="num">
                                      <p:cBhvr>
                                        <p:cTn id="57" dur="1000" fill="hold"/>
                                        <p:tgtEl>
                                          <p:spTgt spid="44"/>
                                        </p:tgtEl>
                                        <p:attrNameLst>
                                          <p:attrName>style.rotation</p:attrName>
                                        </p:attrNameLst>
                                      </p:cBhvr>
                                      <p:tavLst>
                                        <p:tav tm="0">
                                          <p:val>
                                            <p:fltVal val="90"/>
                                          </p:val>
                                        </p:tav>
                                        <p:tav tm="100000">
                                          <p:val>
                                            <p:fltVal val="0"/>
                                          </p:val>
                                        </p:tav>
                                      </p:tavLst>
                                    </p:anim>
                                    <p:animEffect transition="in" filter="fade">
                                      <p:cBhvr>
                                        <p:cTn id="58" dur="10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P spid="34" grpId="0"/>
      <p:bldP spid="35" grpId="0"/>
      <p:bldP spid="36" grpId="0"/>
      <p:bldP spid="3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34738D"/>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D34132"/>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189A8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01</a:t>
            </a:r>
          </a:p>
          <a:p>
            <a:pPr algn="ctr"/>
            <a:r>
              <a:rPr lang="en-US" sz="900" b="1" dirty="0">
                <a:solidFill>
                  <a:srgbClr val="4C4F54"/>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04</a:t>
            </a:r>
          </a:p>
          <a:p>
            <a:pPr algn="ctr"/>
            <a:r>
              <a:rPr lang="en-US" sz="900" b="1" dirty="0">
                <a:solidFill>
                  <a:srgbClr val="4C4F54"/>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250" dirty="0">
                <a:solidFill>
                  <a:srgbClr val="4C4F54"/>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03</a:t>
            </a:r>
          </a:p>
          <a:p>
            <a:pPr algn="ctr"/>
            <a:r>
              <a:rPr lang="en-US" sz="900" b="1" dirty="0">
                <a:solidFill>
                  <a:srgbClr val="4C4F54"/>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EF9D27"/>
                </a:solidFill>
                <a:latin typeface="Bernard MT Condensed" panose="02050806060905020404" pitchFamily="18" charset="0"/>
              </a:rPr>
              <a:t>LOREM IPSUM DOLOR 03</a:t>
            </a:r>
          </a:p>
          <a:p>
            <a:pPr algn="r" defTabSz="1219170">
              <a:spcBef>
                <a:spcPct val="20000"/>
              </a:spcBef>
              <a:defRPr/>
            </a:pPr>
            <a:endParaRPr lang="en-US" sz="200" b="1" dirty="0">
              <a:solidFill>
                <a:srgbClr val="EF9D27"/>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4C4F54"/>
                </a:solidFill>
                <a:latin typeface="Bernard MT Condensed" panose="02050806060905020404" pitchFamily="18" charset="0"/>
              </a:rPr>
              <a:t>02</a:t>
            </a:r>
          </a:p>
          <a:p>
            <a:pPr algn="ctr"/>
            <a:r>
              <a:rPr lang="en-US" sz="900" b="1" dirty="0">
                <a:solidFill>
                  <a:srgbClr val="4C4F54"/>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189A80"/>
                </a:solidFill>
                <a:latin typeface="Bernard MT Condensed" panose="02050806060905020404" pitchFamily="18" charset="0"/>
              </a:rPr>
              <a:t>LOREM IPSUM DOLOR 02</a:t>
            </a:r>
          </a:p>
          <a:p>
            <a:pPr algn="r" defTabSz="1219170">
              <a:spcBef>
                <a:spcPct val="20000"/>
              </a:spcBef>
              <a:defRPr/>
            </a:pPr>
            <a:endParaRPr lang="en-US" sz="200" b="1" dirty="0">
              <a:solidFill>
                <a:srgbClr val="4C4F54"/>
              </a:solidFill>
              <a:latin typeface="Candara" panose="020E0502030303020204" pitchFamily="34" charset="0"/>
            </a:endParaRPr>
          </a:p>
          <a:p>
            <a:pPr algn="r"/>
            <a:r>
              <a:rPr lang="en-US" sz="1250" dirty="0">
                <a:solidFill>
                  <a:srgbClr val="4C4F54"/>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rgbClr val="34738D"/>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EF9D27"/>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rgbClr val="EF9D27"/>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rgbClr val="189A80"/>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rgbClr val="D34132"/>
          </a:solidFill>
          <a:ln w="31750">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C4F54"/>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CB3C8C86-9944-43DB-BD19-68A0D7BDCCFA}"/>
              </a:ext>
            </a:extLst>
          </p:cNvPr>
          <p:cNvSpPr/>
          <p:nvPr/>
        </p:nvSpPr>
        <p:spPr>
          <a:xfrm rot="16200000">
            <a:off x="476679"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TextBox 10">
            <a:extLst>
              <a:ext uri="{FF2B5EF4-FFF2-40B4-BE49-F238E27FC236}">
                <a16:creationId xmlns:a16="http://schemas.microsoft.com/office/drawing/2014/main" id="{E3E2B3DB-F8C1-4BB9-8DD5-AEC67B1DDEF5}"/>
              </a:ext>
            </a:extLst>
          </p:cNvPr>
          <p:cNvSpPr txBox="1"/>
          <p:nvPr/>
        </p:nvSpPr>
        <p:spPr>
          <a:xfrm>
            <a:off x="1505379"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2" name="TextBox 11">
            <a:extLst>
              <a:ext uri="{FF2B5EF4-FFF2-40B4-BE49-F238E27FC236}">
                <a16:creationId xmlns:a16="http://schemas.microsoft.com/office/drawing/2014/main" id="{9E282A3F-75BC-4F42-AA15-C4D5B53CA5BC}"/>
              </a:ext>
            </a:extLst>
          </p:cNvPr>
          <p:cNvSpPr txBox="1"/>
          <p:nvPr/>
        </p:nvSpPr>
        <p:spPr>
          <a:xfrm>
            <a:off x="1581579" y="1831372"/>
            <a:ext cx="1600200" cy="338554"/>
          </a:xfrm>
          <a:prstGeom prst="rect">
            <a:avLst/>
          </a:prstGeom>
          <a:noFill/>
        </p:spPr>
        <p:txBody>
          <a:bodyPr wrap="square" rtlCol="0">
            <a:spAutoFit/>
          </a:bodyPr>
          <a:lstStyle/>
          <a:p>
            <a:pPr algn="ctr"/>
            <a:r>
              <a:rPr lang="en-US" sz="1600" dirty="0">
                <a:solidFill>
                  <a:srgbClr val="34738D"/>
                </a:solidFill>
                <a:latin typeface="Bernard MT Condensed" panose="02050806060905020404" pitchFamily="18" charset="0"/>
              </a:rPr>
              <a:t>LOREM IPSUM 01</a:t>
            </a:r>
          </a:p>
        </p:txBody>
      </p:sp>
      <p:grpSp>
        <p:nvGrpSpPr>
          <p:cNvPr id="46" name="Group 45">
            <a:extLst>
              <a:ext uri="{FF2B5EF4-FFF2-40B4-BE49-F238E27FC236}">
                <a16:creationId xmlns:a16="http://schemas.microsoft.com/office/drawing/2014/main" id="{885AE40B-A56F-4F18-BDE6-85010D974A23}"/>
              </a:ext>
            </a:extLst>
          </p:cNvPr>
          <p:cNvGrpSpPr/>
          <p:nvPr/>
        </p:nvGrpSpPr>
        <p:grpSpPr>
          <a:xfrm>
            <a:off x="1429179" y="2362200"/>
            <a:ext cx="1752600" cy="1905000"/>
            <a:chOff x="1429179" y="2362200"/>
            <a:chExt cx="1752600" cy="1905000"/>
          </a:xfrm>
        </p:grpSpPr>
        <p:sp>
          <p:nvSpPr>
            <p:cNvPr id="10" name="Hexagon 9">
              <a:extLst>
                <a:ext uri="{FF2B5EF4-FFF2-40B4-BE49-F238E27FC236}">
                  <a16:creationId xmlns:a16="http://schemas.microsoft.com/office/drawing/2014/main" id="{80267A5E-C896-4A21-87F2-3199300487F5}"/>
                </a:ext>
              </a:extLst>
            </p:cNvPr>
            <p:cNvSpPr/>
            <p:nvPr/>
          </p:nvSpPr>
          <p:spPr>
            <a:xfrm rot="16200000">
              <a:off x="1352979"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Graphic 12" descr="Lightbulb">
              <a:extLst>
                <a:ext uri="{FF2B5EF4-FFF2-40B4-BE49-F238E27FC236}">
                  <a16:creationId xmlns:a16="http://schemas.microsoft.com/office/drawing/2014/main" id="{C68B5AE8-D96A-426E-BEE6-7BB6825285F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850364" y="2857499"/>
              <a:ext cx="914400" cy="914400"/>
            </a:xfrm>
            <a:prstGeom prst="rect">
              <a:avLst/>
            </a:prstGeom>
          </p:spPr>
        </p:pic>
      </p:grpSp>
      <p:sp>
        <p:nvSpPr>
          <p:cNvPr id="26" name="Freeform: Shape 25">
            <a:extLst>
              <a:ext uri="{FF2B5EF4-FFF2-40B4-BE49-F238E27FC236}">
                <a16:creationId xmlns:a16="http://schemas.microsoft.com/office/drawing/2014/main" id="{1FD17293-5D58-49E3-AD71-3283A9EAD55B}"/>
              </a:ext>
            </a:extLst>
          </p:cNvPr>
          <p:cNvSpPr/>
          <p:nvPr/>
        </p:nvSpPr>
        <p:spPr>
          <a:xfrm rot="16200000">
            <a:off x="2400300"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CDDD901A-88AB-472D-8AC1-C430ACA9F0D7}"/>
              </a:ext>
            </a:extLst>
          </p:cNvPr>
          <p:cNvSpPr txBox="1"/>
          <p:nvPr/>
        </p:nvSpPr>
        <p:spPr>
          <a:xfrm>
            <a:off x="3429000"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9" name="TextBox 28">
            <a:extLst>
              <a:ext uri="{FF2B5EF4-FFF2-40B4-BE49-F238E27FC236}">
                <a16:creationId xmlns:a16="http://schemas.microsoft.com/office/drawing/2014/main" id="{76753D9C-FB32-4933-A880-CC26AA07D6F9}"/>
              </a:ext>
            </a:extLst>
          </p:cNvPr>
          <p:cNvSpPr txBox="1"/>
          <p:nvPr/>
        </p:nvSpPr>
        <p:spPr>
          <a:xfrm>
            <a:off x="3505200" y="1831372"/>
            <a:ext cx="1600200" cy="338554"/>
          </a:xfrm>
          <a:prstGeom prst="rect">
            <a:avLst/>
          </a:prstGeom>
          <a:noFill/>
        </p:spPr>
        <p:txBody>
          <a:bodyPr wrap="square" rtlCol="0">
            <a:spAutoFit/>
          </a:bodyPr>
          <a:lstStyle/>
          <a:p>
            <a:pPr algn="ctr"/>
            <a:r>
              <a:rPr lang="en-US" sz="1600" dirty="0">
                <a:solidFill>
                  <a:srgbClr val="189A80"/>
                </a:solidFill>
                <a:latin typeface="Bernard MT Condensed" panose="02050806060905020404" pitchFamily="18" charset="0"/>
              </a:rPr>
              <a:t>LOREM IPSUM 02</a:t>
            </a:r>
          </a:p>
        </p:txBody>
      </p:sp>
      <p:sp>
        <p:nvSpPr>
          <p:cNvPr id="31" name="Freeform: Shape 30">
            <a:extLst>
              <a:ext uri="{FF2B5EF4-FFF2-40B4-BE49-F238E27FC236}">
                <a16:creationId xmlns:a16="http://schemas.microsoft.com/office/drawing/2014/main" id="{EBC2A780-71FA-42C8-8C1A-154842F39395}"/>
              </a:ext>
            </a:extLst>
          </p:cNvPr>
          <p:cNvSpPr/>
          <p:nvPr/>
        </p:nvSpPr>
        <p:spPr>
          <a:xfrm rot="16200000">
            <a:off x="43197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02778D2F-D3D0-489A-82B7-59C423393DF4}"/>
              </a:ext>
            </a:extLst>
          </p:cNvPr>
          <p:cNvSpPr txBox="1"/>
          <p:nvPr/>
        </p:nvSpPr>
        <p:spPr>
          <a:xfrm>
            <a:off x="53484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4" name="TextBox 33">
            <a:extLst>
              <a:ext uri="{FF2B5EF4-FFF2-40B4-BE49-F238E27FC236}">
                <a16:creationId xmlns:a16="http://schemas.microsoft.com/office/drawing/2014/main" id="{D52F9D38-24DB-4DC1-AD37-C2C20CC509AD}"/>
              </a:ext>
            </a:extLst>
          </p:cNvPr>
          <p:cNvSpPr txBox="1"/>
          <p:nvPr/>
        </p:nvSpPr>
        <p:spPr>
          <a:xfrm>
            <a:off x="5424651" y="1831372"/>
            <a:ext cx="1600200" cy="338554"/>
          </a:xfrm>
          <a:prstGeom prst="rect">
            <a:avLst/>
          </a:prstGeom>
          <a:noFill/>
        </p:spPr>
        <p:txBody>
          <a:bodyPr wrap="square" rtlCol="0">
            <a:spAutoFit/>
          </a:bodyPr>
          <a:lstStyle/>
          <a:p>
            <a:pPr algn="ctr"/>
            <a:r>
              <a:rPr lang="en-US" sz="1600" dirty="0">
                <a:solidFill>
                  <a:srgbClr val="EF9D27"/>
                </a:solidFill>
                <a:latin typeface="Bernard MT Condensed" panose="02050806060905020404" pitchFamily="18" charset="0"/>
              </a:rPr>
              <a:t>LOREM IPSUM 03</a:t>
            </a:r>
          </a:p>
        </p:txBody>
      </p:sp>
      <p:sp>
        <p:nvSpPr>
          <p:cNvPr id="36" name="Freeform: Shape 35">
            <a:extLst>
              <a:ext uri="{FF2B5EF4-FFF2-40B4-BE49-F238E27FC236}">
                <a16:creationId xmlns:a16="http://schemas.microsoft.com/office/drawing/2014/main" id="{0487A165-E765-4E8B-8FF7-FA10421E99D6}"/>
              </a:ext>
            </a:extLst>
          </p:cNvPr>
          <p:cNvSpPr/>
          <p:nvPr/>
        </p:nvSpPr>
        <p:spPr>
          <a:xfrm rot="16200000">
            <a:off x="623920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EEBC6DF0-4D4F-477E-AB3A-C90396EB8A79}"/>
              </a:ext>
            </a:extLst>
          </p:cNvPr>
          <p:cNvSpPr txBox="1"/>
          <p:nvPr/>
        </p:nvSpPr>
        <p:spPr>
          <a:xfrm>
            <a:off x="726790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9" name="TextBox 38">
            <a:extLst>
              <a:ext uri="{FF2B5EF4-FFF2-40B4-BE49-F238E27FC236}">
                <a16:creationId xmlns:a16="http://schemas.microsoft.com/office/drawing/2014/main" id="{9BA4F177-F7B5-4DA4-940E-422018748972}"/>
              </a:ext>
            </a:extLst>
          </p:cNvPr>
          <p:cNvSpPr txBox="1"/>
          <p:nvPr/>
        </p:nvSpPr>
        <p:spPr>
          <a:xfrm>
            <a:off x="7344101" y="1831372"/>
            <a:ext cx="1600200" cy="338554"/>
          </a:xfrm>
          <a:prstGeom prst="rect">
            <a:avLst/>
          </a:prstGeom>
          <a:noFill/>
        </p:spPr>
        <p:txBody>
          <a:bodyPr wrap="square" rtlCol="0">
            <a:spAutoFit/>
          </a:bodyPr>
          <a:lstStyle/>
          <a:p>
            <a:pPr algn="ctr"/>
            <a:r>
              <a:rPr lang="en-US" sz="1600" dirty="0">
                <a:solidFill>
                  <a:srgbClr val="D34132"/>
                </a:solidFill>
                <a:latin typeface="Bernard MT Condensed" panose="02050806060905020404" pitchFamily="18" charset="0"/>
              </a:rPr>
              <a:t>LOREM IPSUM 04</a:t>
            </a:r>
          </a:p>
        </p:txBody>
      </p:sp>
      <p:sp>
        <p:nvSpPr>
          <p:cNvPr id="41" name="Freeform: Shape 40">
            <a:extLst>
              <a:ext uri="{FF2B5EF4-FFF2-40B4-BE49-F238E27FC236}">
                <a16:creationId xmlns:a16="http://schemas.microsoft.com/office/drawing/2014/main" id="{EEFBAB1E-12A4-4781-8DA3-F4014B02CF41}"/>
              </a:ext>
            </a:extLst>
          </p:cNvPr>
          <p:cNvSpPr/>
          <p:nvPr/>
        </p:nvSpPr>
        <p:spPr>
          <a:xfrm rot="16200000">
            <a:off x="8158651" y="3314700"/>
            <a:ext cx="3657600" cy="1752600"/>
          </a:xfrm>
          <a:custGeom>
            <a:avLst/>
            <a:gdLst>
              <a:gd name="connsiteX0" fmla="*/ 3657600 w 3657600"/>
              <a:gd name="connsiteY0" fmla="*/ 876300 h 1752600"/>
              <a:gd name="connsiteX1" fmla="*/ 3177405 w 3657600"/>
              <a:gd name="connsiteY1" fmla="*/ 1752600 h 1752600"/>
              <a:gd name="connsiteX2" fmla="*/ 2679694 w 3657600"/>
              <a:gd name="connsiteY2" fmla="*/ 1752600 h 1752600"/>
              <a:gd name="connsiteX3" fmla="*/ 2232795 w 3657600"/>
              <a:gd name="connsiteY3" fmla="*/ 1752600 h 1752600"/>
              <a:gd name="connsiteX4" fmla="*/ 1015996 w 3657600"/>
              <a:gd name="connsiteY4" fmla="*/ 1752600 h 1752600"/>
              <a:gd name="connsiteX5" fmla="*/ 825506 w 3657600"/>
              <a:gd name="connsiteY5" fmla="*/ 1752600 h 1752600"/>
              <a:gd name="connsiteX6" fmla="*/ 203204 w 3657600"/>
              <a:gd name="connsiteY6" fmla="*/ 1752600 h 1752600"/>
              <a:gd name="connsiteX7" fmla="*/ 0 w 3657600"/>
              <a:gd name="connsiteY7" fmla="*/ 1549396 h 1752600"/>
              <a:gd name="connsiteX8" fmla="*/ 0 w 3657600"/>
              <a:gd name="connsiteY8" fmla="*/ 203204 h 1752600"/>
              <a:gd name="connsiteX9" fmla="*/ 203204 w 3657600"/>
              <a:gd name="connsiteY9" fmla="*/ 0 h 1752600"/>
              <a:gd name="connsiteX10" fmla="*/ 825506 w 3657600"/>
              <a:gd name="connsiteY10" fmla="*/ 0 h 1752600"/>
              <a:gd name="connsiteX11" fmla="*/ 1015996 w 3657600"/>
              <a:gd name="connsiteY11" fmla="*/ 0 h 1752600"/>
              <a:gd name="connsiteX12" fmla="*/ 2232795 w 3657600"/>
              <a:gd name="connsiteY12" fmla="*/ 0 h 1752600"/>
              <a:gd name="connsiteX13" fmla="*/ 2679694 w 3657600"/>
              <a:gd name="connsiteY13" fmla="*/ 0 h 1752600"/>
              <a:gd name="connsiteX14" fmla="*/ 3177405 w 3657600"/>
              <a:gd name="connsiteY14" fmla="*/ 0 h 175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57600" h="1752600">
                <a:moveTo>
                  <a:pt x="3657600" y="876300"/>
                </a:moveTo>
                <a:lnTo>
                  <a:pt x="3177405" y="1752600"/>
                </a:lnTo>
                <a:lnTo>
                  <a:pt x="2679694" y="1752600"/>
                </a:lnTo>
                <a:lnTo>
                  <a:pt x="2232795" y="1752600"/>
                </a:lnTo>
                <a:lnTo>
                  <a:pt x="1015996" y="1752600"/>
                </a:lnTo>
                <a:lnTo>
                  <a:pt x="825506" y="1752600"/>
                </a:lnTo>
                <a:lnTo>
                  <a:pt x="203204" y="1752600"/>
                </a:lnTo>
                <a:cubicBezTo>
                  <a:pt x="90978" y="1752600"/>
                  <a:pt x="0" y="1661622"/>
                  <a:pt x="0" y="1549396"/>
                </a:cubicBezTo>
                <a:lnTo>
                  <a:pt x="0" y="203204"/>
                </a:lnTo>
                <a:cubicBezTo>
                  <a:pt x="0" y="90978"/>
                  <a:pt x="90978" y="0"/>
                  <a:pt x="203204" y="0"/>
                </a:cubicBezTo>
                <a:lnTo>
                  <a:pt x="825506" y="0"/>
                </a:lnTo>
                <a:lnTo>
                  <a:pt x="1015996" y="0"/>
                </a:lnTo>
                <a:lnTo>
                  <a:pt x="2232795" y="0"/>
                </a:lnTo>
                <a:lnTo>
                  <a:pt x="2679694" y="0"/>
                </a:lnTo>
                <a:lnTo>
                  <a:pt x="3177405" y="0"/>
                </a:ln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29D8A74B-1C19-48DE-B56F-823ACA7267CF}"/>
              </a:ext>
            </a:extLst>
          </p:cNvPr>
          <p:cNvSpPr txBox="1"/>
          <p:nvPr/>
        </p:nvSpPr>
        <p:spPr>
          <a:xfrm>
            <a:off x="9187351" y="4328959"/>
            <a:ext cx="1600200" cy="1538883"/>
          </a:xfrm>
          <a:prstGeom prst="rect">
            <a:avLst/>
          </a:prstGeom>
          <a:noFill/>
        </p:spPr>
        <p:txBody>
          <a:bodyPr wrap="square" rtlCol="0">
            <a:spAutoFit/>
          </a:bodyPr>
          <a:lstStyle/>
          <a:p>
            <a:r>
              <a:rPr lang="en-US" sz="13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4" name="TextBox 43">
            <a:extLst>
              <a:ext uri="{FF2B5EF4-FFF2-40B4-BE49-F238E27FC236}">
                <a16:creationId xmlns:a16="http://schemas.microsoft.com/office/drawing/2014/main" id="{29F84A8C-3B16-4795-87A0-AFD03D77F8B7}"/>
              </a:ext>
            </a:extLst>
          </p:cNvPr>
          <p:cNvSpPr txBox="1"/>
          <p:nvPr/>
        </p:nvSpPr>
        <p:spPr>
          <a:xfrm>
            <a:off x="9263551" y="1831372"/>
            <a:ext cx="1600200" cy="338554"/>
          </a:xfrm>
          <a:prstGeom prst="rect">
            <a:avLst/>
          </a:prstGeom>
          <a:noFill/>
        </p:spPr>
        <p:txBody>
          <a:bodyPr wrap="square" rtlCol="0">
            <a:spAutoFit/>
          </a:bodyPr>
          <a:lstStyle/>
          <a:p>
            <a:pPr algn="ctr"/>
            <a:r>
              <a:rPr lang="en-US" sz="1600" dirty="0">
                <a:solidFill>
                  <a:srgbClr val="564267"/>
                </a:solidFill>
                <a:latin typeface="Bernard MT Condensed" panose="02050806060905020404" pitchFamily="18" charset="0"/>
              </a:rPr>
              <a:t>LOREM IPSUM 05</a:t>
            </a:r>
          </a:p>
        </p:txBody>
      </p:sp>
      <p:grpSp>
        <p:nvGrpSpPr>
          <p:cNvPr id="50" name="Group 49">
            <a:extLst>
              <a:ext uri="{FF2B5EF4-FFF2-40B4-BE49-F238E27FC236}">
                <a16:creationId xmlns:a16="http://schemas.microsoft.com/office/drawing/2014/main" id="{965F5751-448A-47B4-820F-AA6A0CC247F8}"/>
              </a:ext>
            </a:extLst>
          </p:cNvPr>
          <p:cNvGrpSpPr/>
          <p:nvPr/>
        </p:nvGrpSpPr>
        <p:grpSpPr>
          <a:xfrm>
            <a:off x="9111151" y="2362200"/>
            <a:ext cx="1752600" cy="1905000"/>
            <a:chOff x="9111151" y="2362200"/>
            <a:chExt cx="1752600" cy="1905000"/>
          </a:xfrm>
          <a:effectLst/>
        </p:grpSpPr>
        <p:sp>
          <p:nvSpPr>
            <p:cNvPr id="42" name="Hexagon 41">
              <a:extLst>
                <a:ext uri="{FF2B5EF4-FFF2-40B4-BE49-F238E27FC236}">
                  <a16:creationId xmlns:a16="http://schemas.microsoft.com/office/drawing/2014/main" id="{59A01AAB-9AC5-4D31-B1B1-9B84066665CB}"/>
                </a:ext>
              </a:extLst>
            </p:cNvPr>
            <p:cNvSpPr/>
            <p:nvPr/>
          </p:nvSpPr>
          <p:spPr>
            <a:xfrm rot="16200000">
              <a:off x="90349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 name="Graphic 16" descr="Bullseye">
              <a:extLst>
                <a:ext uri="{FF2B5EF4-FFF2-40B4-BE49-F238E27FC236}">
                  <a16:creationId xmlns:a16="http://schemas.microsoft.com/office/drawing/2014/main" id="{A15853FC-9575-4781-AFE4-59DF45062C4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9530251" y="2859024"/>
              <a:ext cx="914400" cy="914400"/>
            </a:xfrm>
            <a:prstGeom prst="rect">
              <a:avLst/>
            </a:prstGeom>
          </p:spPr>
        </p:pic>
      </p:grpSp>
      <p:grpSp>
        <p:nvGrpSpPr>
          <p:cNvPr id="47" name="Group 46">
            <a:extLst>
              <a:ext uri="{FF2B5EF4-FFF2-40B4-BE49-F238E27FC236}">
                <a16:creationId xmlns:a16="http://schemas.microsoft.com/office/drawing/2014/main" id="{94EB7A7C-E668-4E10-9658-DEA8D0853947}"/>
              </a:ext>
            </a:extLst>
          </p:cNvPr>
          <p:cNvGrpSpPr/>
          <p:nvPr/>
        </p:nvGrpSpPr>
        <p:grpSpPr>
          <a:xfrm>
            <a:off x="3352800" y="2362200"/>
            <a:ext cx="1752600" cy="1905000"/>
            <a:chOff x="3352800" y="2362200"/>
            <a:chExt cx="1752600" cy="1905000"/>
          </a:xfrm>
        </p:grpSpPr>
        <p:sp>
          <p:nvSpPr>
            <p:cNvPr id="27" name="Hexagon 26">
              <a:extLst>
                <a:ext uri="{FF2B5EF4-FFF2-40B4-BE49-F238E27FC236}">
                  <a16:creationId xmlns:a16="http://schemas.microsoft.com/office/drawing/2014/main" id="{6D82759D-B0BE-485E-8898-5A495DC814E1}"/>
                </a:ext>
              </a:extLst>
            </p:cNvPr>
            <p:cNvSpPr/>
            <p:nvPr/>
          </p:nvSpPr>
          <p:spPr>
            <a:xfrm rot="16200000">
              <a:off x="3276600"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9" name="Graphic 18" descr="Magnifying glass">
              <a:extLst>
                <a:ext uri="{FF2B5EF4-FFF2-40B4-BE49-F238E27FC236}">
                  <a16:creationId xmlns:a16="http://schemas.microsoft.com/office/drawing/2014/main" id="{60D9D269-5344-4BFF-A937-8ED56286DAC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3771900" y="2857499"/>
              <a:ext cx="914400" cy="914400"/>
            </a:xfrm>
            <a:prstGeom prst="rect">
              <a:avLst/>
            </a:prstGeom>
          </p:spPr>
        </p:pic>
      </p:grpSp>
      <p:grpSp>
        <p:nvGrpSpPr>
          <p:cNvPr id="48" name="Group 47">
            <a:extLst>
              <a:ext uri="{FF2B5EF4-FFF2-40B4-BE49-F238E27FC236}">
                <a16:creationId xmlns:a16="http://schemas.microsoft.com/office/drawing/2014/main" id="{D0285CA2-7987-4B2A-8D38-1558FE581CFC}"/>
              </a:ext>
            </a:extLst>
          </p:cNvPr>
          <p:cNvGrpSpPr/>
          <p:nvPr/>
        </p:nvGrpSpPr>
        <p:grpSpPr>
          <a:xfrm>
            <a:off x="5272251" y="2362200"/>
            <a:ext cx="1752600" cy="1905000"/>
            <a:chOff x="5272251" y="2362200"/>
            <a:chExt cx="1752600" cy="1905000"/>
          </a:xfrm>
        </p:grpSpPr>
        <p:sp>
          <p:nvSpPr>
            <p:cNvPr id="32" name="Hexagon 31">
              <a:extLst>
                <a:ext uri="{FF2B5EF4-FFF2-40B4-BE49-F238E27FC236}">
                  <a16:creationId xmlns:a16="http://schemas.microsoft.com/office/drawing/2014/main" id="{709C7FC3-37BA-4283-ABA1-7F974E5EAAF0}"/>
                </a:ext>
              </a:extLst>
            </p:cNvPr>
            <p:cNvSpPr/>
            <p:nvPr/>
          </p:nvSpPr>
          <p:spPr>
            <a:xfrm rot="16200000">
              <a:off x="519605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Graphic 20" descr="Head with Gears">
              <a:extLst>
                <a:ext uri="{FF2B5EF4-FFF2-40B4-BE49-F238E27FC236}">
                  <a16:creationId xmlns:a16="http://schemas.microsoft.com/office/drawing/2014/main" id="{8BE046A5-EE1D-4B05-A8C6-8A30919E60C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691350" y="2859024"/>
              <a:ext cx="914400" cy="914400"/>
            </a:xfrm>
            <a:prstGeom prst="rect">
              <a:avLst/>
            </a:prstGeom>
          </p:spPr>
        </p:pic>
      </p:grpSp>
      <p:grpSp>
        <p:nvGrpSpPr>
          <p:cNvPr id="49" name="Group 48">
            <a:extLst>
              <a:ext uri="{FF2B5EF4-FFF2-40B4-BE49-F238E27FC236}">
                <a16:creationId xmlns:a16="http://schemas.microsoft.com/office/drawing/2014/main" id="{8EDD5D28-D2B2-4DBB-B8F5-AAB78E353DFE}"/>
              </a:ext>
            </a:extLst>
          </p:cNvPr>
          <p:cNvGrpSpPr/>
          <p:nvPr/>
        </p:nvGrpSpPr>
        <p:grpSpPr>
          <a:xfrm>
            <a:off x="7191701" y="2362200"/>
            <a:ext cx="1752600" cy="1905000"/>
            <a:chOff x="7191701" y="2362200"/>
            <a:chExt cx="1752600" cy="1905000"/>
          </a:xfrm>
        </p:grpSpPr>
        <p:sp>
          <p:nvSpPr>
            <p:cNvPr id="37" name="Hexagon 36">
              <a:extLst>
                <a:ext uri="{FF2B5EF4-FFF2-40B4-BE49-F238E27FC236}">
                  <a16:creationId xmlns:a16="http://schemas.microsoft.com/office/drawing/2014/main" id="{3478C196-0D76-4FDB-BAC0-F82A605F8AB8}"/>
                </a:ext>
              </a:extLst>
            </p:cNvPr>
            <p:cNvSpPr/>
            <p:nvPr/>
          </p:nvSpPr>
          <p:spPr>
            <a:xfrm rot="16200000">
              <a:off x="7115501" y="2438400"/>
              <a:ext cx="1905000" cy="1752600"/>
            </a:xfrm>
            <a:prstGeom prst="hexagon">
              <a:avLst>
                <a:gd name="adj" fmla="val 27399"/>
                <a:gd name="vf" fmla="val 115470"/>
              </a:avLst>
            </a:prstGeom>
            <a:solidFill>
              <a:srgbClr val="6A6D7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3" name="Graphic 22" descr="Database">
              <a:extLst>
                <a:ext uri="{FF2B5EF4-FFF2-40B4-BE49-F238E27FC236}">
                  <a16:creationId xmlns:a16="http://schemas.microsoft.com/office/drawing/2014/main" id="{3C27651A-0EBF-4AE3-A0E8-37BE0FAF8E41}"/>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608173" y="2859024"/>
              <a:ext cx="914400" cy="914400"/>
            </a:xfrm>
            <a:prstGeom prst="rect">
              <a:avLst/>
            </a:prstGeom>
          </p:spPr>
        </p:pic>
      </p:grpSp>
      <p:sp>
        <p:nvSpPr>
          <p:cNvPr id="45" name="TextBox 44">
            <a:extLst>
              <a:ext uri="{FF2B5EF4-FFF2-40B4-BE49-F238E27FC236}">
                <a16:creationId xmlns:a16="http://schemas.microsoft.com/office/drawing/2014/main" id="{4F733E55-6011-4782-BD54-998BA9634281}"/>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844309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750"/>
                                        <p:tgtEl>
                                          <p:spTgt spid="4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900" decel="100000" fill="hold"/>
                                        <p:tgtEl>
                                          <p:spTgt spid="12"/>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1000"/>
                                        <p:tgtEl>
                                          <p:spTgt spid="46"/>
                                        </p:tgtEl>
                                      </p:cBhvr>
                                    </p:animEffect>
                                    <p:anim calcmode="lin" valueType="num">
                                      <p:cBhvr>
                                        <p:cTn id="24" dur="1000" fill="hold"/>
                                        <p:tgtEl>
                                          <p:spTgt spid="46"/>
                                        </p:tgtEl>
                                        <p:attrNameLst>
                                          <p:attrName>ppt_x</p:attrName>
                                        </p:attrNameLst>
                                      </p:cBhvr>
                                      <p:tavLst>
                                        <p:tav tm="0">
                                          <p:val>
                                            <p:strVal val="#ppt_x"/>
                                          </p:val>
                                        </p:tav>
                                        <p:tav tm="100000">
                                          <p:val>
                                            <p:strVal val="#ppt_x"/>
                                          </p:val>
                                        </p:tav>
                                      </p:tavLst>
                                    </p:anim>
                                    <p:anim calcmode="lin" valueType="num">
                                      <p:cBhvr>
                                        <p:cTn id="25" dur="1000" fill="hold"/>
                                        <p:tgtEl>
                                          <p:spTgt spid="46"/>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1" fill="hold" grpId="0" nodeType="after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up)">
                                      <p:cBhvr>
                                        <p:cTn id="29" dur="500"/>
                                        <p:tgtEl>
                                          <p:spTgt spid="11"/>
                                        </p:tgtEl>
                                      </p:cBhvr>
                                    </p:animEffect>
                                  </p:childTnLst>
                                </p:cTn>
                              </p:par>
                            </p:childTnLst>
                          </p:cTn>
                        </p:par>
                        <p:par>
                          <p:cTn id="30" fill="hold">
                            <p:stCondLst>
                              <p:cond delay="3250"/>
                            </p:stCondLst>
                            <p:childTnLst>
                              <p:par>
                                <p:cTn id="31" presetID="37" presetClass="entr" presetSubtype="0" fill="hold" grpId="0" nodeType="after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900" decel="100000" fill="hold"/>
                                        <p:tgtEl>
                                          <p:spTgt spid="2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1000"/>
                                        <p:tgtEl>
                                          <p:spTgt spid="26"/>
                                        </p:tgtEl>
                                      </p:cBhvr>
                                    </p:animEffect>
                                    <p:anim calcmode="lin" valueType="num">
                                      <p:cBhvr>
                                        <p:cTn id="41" dur="1000" fill="hold"/>
                                        <p:tgtEl>
                                          <p:spTgt spid="26"/>
                                        </p:tgtEl>
                                        <p:attrNameLst>
                                          <p:attrName>ppt_x</p:attrName>
                                        </p:attrNameLst>
                                      </p:cBhvr>
                                      <p:tavLst>
                                        <p:tav tm="0">
                                          <p:val>
                                            <p:strVal val="#ppt_x"/>
                                          </p:val>
                                        </p:tav>
                                        <p:tav tm="100000">
                                          <p:val>
                                            <p:strVal val="#ppt_x"/>
                                          </p:val>
                                        </p:tav>
                                      </p:tavLst>
                                    </p:anim>
                                    <p:anim calcmode="lin" valueType="num">
                                      <p:cBhvr>
                                        <p:cTn id="42" dur="1000" fill="hold"/>
                                        <p:tgtEl>
                                          <p:spTgt spid="26"/>
                                        </p:tgtEl>
                                        <p:attrNameLst>
                                          <p:attrName>ppt_y</p:attrName>
                                        </p:attrNameLst>
                                      </p:cBhvr>
                                      <p:tavLst>
                                        <p:tav tm="0">
                                          <p:val>
                                            <p:strVal val="#ppt_y+.1"/>
                                          </p:val>
                                        </p:tav>
                                        <p:tav tm="100000">
                                          <p:val>
                                            <p:strVal val="#ppt_y"/>
                                          </p:val>
                                        </p:tav>
                                      </p:tavLst>
                                    </p:anim>
                                  </p:childTnLst>
                                </p:cTn>
                              </p:par>
                              <p:par>
                                <p:cTn id="43" presetID="47" presetClass="entr" presetSubtype="0" fill="hold" nodeType="with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fade">
                                      <p:cBhvr>
                                        <p:cTn id="45" dur="1000"/>
                                        <p:tgtEl>
                                          <p:spTgt spid="47"/>
                                        </p:tgtEl>
                                      </p:cBhvr>
                                    </p:animEffect>
                                    <p:anim calcmode="lin" valueType="num">
                                      <p:cBhvr>
                                        <p:cTn id="46" dur="1000" fill="hold"/>
                                        <p:tgtEl>
                                          <p:spTgt spid="47"/>
                                        </p:tgtEl>
                                        <p:attrNameLst>
                                          <p:attrName>ppt_x</p:attrName>
                                        </p:attrNameLst>
                                      </p:cBhvr>
                                      <p:tavLst>
                                        <p:tav tm="0">
                                          <p:val>
                                            <p:strVal val="#ppt_x"/>
                                          </p:val>
                                        </p:tav>
                                        <p:tav tm="100000">
                                          <p:val>
                                            <p:strVal val="#ppt_x"/>
                                          </p:val>
                                        </p:tav>
                                      </p:tavLst>
                                    </p:anim>
                                    <p:anim calcmode="lin" valueType="num">
                                      <p:cBhvr>
                                        <p:cTn id="47" dur="1000" fill="hold"/>
                                        <p:tgtEl>
                                          <p:spTgt spid="47"/>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2" presetClass="entr" presetSubtype="1"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wipe(up)">
                                      <p:cBhvr>
                                        <p:cTn id="51" dur="500"/>
                                        <p:tgtEl>
                                          <p:spTgt spid="28"/>
                                        </p:tgtEl>
                                      </p:cBhvr>
                                    </p:animEffect>
                                  </p:childTnLst>
                                </p:cTn>
                              </p:par>
                            </p:childTnLst>
                          </p:cTn>
                        </p:par>
                        <p:par>
                          <p:cTn id="52" fill="hold">
                            <p:stCondLst>
                              <p:cond delay="5750"/>
                            </p:stCondLst>
                            <p:childTnLst>
                              <p:par>
                                <p:cTn id="53" presetID="37" presetClass="entr" presetSubtype="0" fill="hold" grpId="0" nodeType="afterEffect">
                                  <p:stCondLst>
                                    <p:cond delay="0"/>
                                  </p:stCondLst>
                                  <p:childTnLst>
                                    <p:set>
                                      <p:cBhvr>
                                        <p:cTn id="54" dur="1" fill="hold">
                                          <p:stCondLst>
                                            <p:cond delay="0"/>
                                          </p:stCondLst>
                                        </p:cTn>
                                        <p:tgtEl>
                                          <p:spTgt spid="34"/>
                                        </p:tgtEl>
                                        <p:attrNameLst>
                                          <p:attrName>style.visibility</p:attrName>
                                        </p:attrNameLst>
                                      </p:cBhvr>
                                      <p:to>
                                        <p:strVal val="visible"/>
                                      </p:to>
                                    </p:set>
                                    <p:animEffect transition="in" filter="fade">
                                      <p:cBhvr>
                                        <p:cTn id="55" dur="1000"/>
                                        <p:tgtEl>
                                          <p:spTgt spid="34"/>
                                        </p:tgtEl>
                                      </p:cBhvr>
                                    </p:animEffect>
                                    <p:anim calcmode="lin" valueType="num">
                                      <p:cBhvr>
                                        <p:cTn id="56" dur="1000" fill="hold"/>
                                        <p:tgtEl>
                                          <p:spTgt spid="34"/>
                                        </p:tgtEl>
                                        <p:attrNameLst>
                                          <p:attrName>ppt_x</p:attrName>
                                        </p:attrNameLst>
                                      </p:cBhvr>
                                      <p:tavLst>
                                        <p:tav tm="0">
                                          <p:val>
                                            <p:strVal val="#ppt_x"/>
                                          </p:val>
                                        </p:tav>
                                        <p:tav tm="100000">
                                          <p:val>
                                            <p:strVal val="#ppt_x"/>
                                          </p:val>
                                        </p:tav>
                                      </p:tavLst>
                                    </p:anim>
                                    <p:anim calcmode="lin" valueType="num">
                                      <p:cBhvr>
                                        <p:cTn id="57" dur="900" decel="100000" fill="hold"/>
                                        <p:tgtEl>
                                          <p:spTgt spid="3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59" fill="hold">
                            <p:stCondLst>
                              <p:cond delay="6750"/>
                            </p:stCondLst>
                            <p:childTnLst>
                              <p:par>
                                <p:cTn id="60" presetID="47" presetClass="entr" presetSubtype="0" fill="hold" nodeType="afterEffect">
                                  <p:stCondLst>
                                    <p:cond delay="0"/>
                                  </p:stCondLst>
                                  <p:childTnLst>
                                    <p:set>
                                      <p:cBhvr>
                                        <p:cTn id="61" dur="1" fill="hold">
                                          <p:stCondLst>
                                            <p:cond delay="0"/>
                                          </p:stCondLst>
                                        </p:cTn>
                                        <p:tgtEl>
                                          <p:spTgt spid="48"/>
                                        </p:tgtEl>
                                        <p:attrNameLst>
                                          <p:attrName>style.visibility</p:attrName>
                                        </p:attrNameLst>
                                      </p:cBhvr>
                                      <p:to>
                                        <p:strVal val="visible"/>
                                      </p:to>
                                    </p:set>
                                    <p:animEffect transition="in" filter="fade">
                                      <p:cBhvr>
                                        <p:cTn id="62" dur="1000"/>
                                        <p:tgtEl>
                                          <p:spTgt spid="48"/>
                                        </p:tgtEl>
                                      </p:cBhvr>
                                    </p:animEffect>
                                    <p:anim calcmode="lin" valueType="num">
                                      <p:cBhvr>
                                        <p:cTn id="63" dur="1000" fill="hold"/>
                                        <p:tgtEl>
                                          <p:spTgt spid="48"/>
                                        </p:tgtEl>
                                        <p:attrNameLst>
                                          <p:attrName>ppt_x</p:attrName>
                                        </p:attrNameLst>
                                      </p:cBhvr>
                                      <p:tavLst>
                                        <p:tav tm="0">
                                          <p:val>
                                            <p:strVal val="#ppt_x"/>
                                          </p:val>
                                        </p:tav>
                                        <p:tav tm="100000">
                                          <p:val>
                                            <p:strVal val="#ppt_x"/>
                                          </p:val>
                                        </p:tav>
                                      </p:tavLst>
                                    </p:anim>
                                    <p:anim calcmode="lin" valueType="num">
                                      <p:cBhvr>
                                        <p:cTn id="64" dur="1000" fill="hold"/>
                                        <p:tgtEl>
                                          <p:spTgt spid="48"/>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31"/>
                                        </p:tgtEl>
                                        <p:attrNameLst>
                                          <p:attrName>style.visibility</p:attrName>
                                        </p:attrNameLst>
                                      </p:cBhvr>
                                      <p:to>
                                        <p:strVal val="visible"/>
                                      </p:to>
                                    </p:set>
                                    <p:animEffect transition="in" filter="fade">
                                      <p:cBhvr>
                                        <p:cTn id="67" dur="1000"/>
                                        <p:tgtEl>
                                          <p:spTgt spid="31"/>
                                        </p:tgtEl>
                                      </p:cBhvr>
                                    </p:animEffect>
                                    <p:anim calcmode="lin" valueType="num">
                                      <p:cBhvr>
                                        <p:cTn id="68" dur="1000" fill="hold"/>
                                        <p:tgtEl>
                                          <p:spTgt spid="31"/>
                                        </p:tgtEl>
                                        <p:attrNameLst>
                                          <p:attrName>ppt_x</p:attrName>
                                        </p:attrNameLst>
                                      </p:cBhvr>
                                      <p:tavLst>
                                        <p:tav tm="0">
                                          <p:val>
                                            <p:strVal val="#ppt_x"/>
                                          </p:val>
                                        </p:tav>
                                        <p:tav tm="100000">
                                          <p:val>
                                            <p:strVal val="#ppt_x"/>
                                          </p:val>
                                        </p:tav>
                                      </p:tavLst>
                                    </p:anim>
                                    <p:anim calcmode="lin" valueType="num">
                                      <p:cBhvr>
                                        <p:cTn id="69" dur="1000" fill="hold"/>
                                        <p:tgtEl>
                                          <p:spTgt spid="31"/>
                                        </p:tgtEl>
                                        <p:attrNameLst>
                                          <p:attrName>ppt_y</p:attrName>
                                        </p:attrNameLst>
                                      </p:cBhvr>
                                      <p:tavLst>
                                        <p:tav tm="0">
                                          <p:val>
                                            <p:strVal val="#ppt_y+.1"/>
                                          </p:val>
                                        </p:tav>
                                        <p:tav tm="100000">
                                          <p:val>
                                            <p:strVal val="#ppt_y"/>
                                          </p:val>
                                        </p:tav>
                                      </p:tavLst>
                                    </p:anim>
                                  </p:childTnLst>
                                </p:cTn>
                              </p:par>
                            </p:childTnLst>
                          </p:cTn>
                        </p:par>
                        <p:par>
                          <p:cTn id="70" fill="hold">
                            <p:stCondLst>
                              <p:cond delay="775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8250"/>
                            </p:stCondLst>
                            <p:childTnLst>
                              <p:par>
                                <p:cTn id="75" presetID="37" presetClass="entr" presetSubtype="0" fill="hold" grpId="0" nodeType="afterEffect">
                                  <p:stCondLst>
                                    <p:cond delay="0"/>
                                  </p:stCondLst>
                                  <p:childTnLst>
                                    <p:set>
                                      <p:cBhvr>
                                        <p:cTn id="76" dur="1" fill="hold">
                                          <p:stCondLst>
                                            <p:cond delay="0"/>
                                          </p:stCondLst>
                                        </p:cTn>
                                        <p:tgtEl>
                                          <p:spTgt spid="39"/>
                                        </p:tgtEl>
                                        <p:attrNameLst>
                                          <p:attrName>style.visibility</p:attrName>
                                        </p:attrNameLst>
                                      </p:cBhvr>
                                      <p:to>
                                        <p:strVal val="visible"/>
                                      </p:to>
                                    </p:set>
                                    <p:animEffect transition="in" filter="fade">
                                      <p:cBhvr>
                                        <p:cTn id="77" dur="1000"/>
                                        <p:tgtEl>
                                          <p:spTgt spid="39"/>
                                        </p:tgtEl>
                                      </p:cBhvr>
                                    </p:animEffect>
                                    <p:anim calcmode="lin" valueType="num">
                                      <p:cBhvr>
                                        <p:cTn id="78" dur="1000" fill="hold"/>
                                        <p:tgtEl>
                                          <p:spTgt spid="39"/>
                                        </p:tgtEl>
                                        <p:attrNameLst>
                                          <p:attrName>ppt_x</p:attrName>
                                        </p:attrNameLst>
                                      </p:cBhvr>
                                      <p:tavLst>
                                        <p:tav tm="0">
                                          <p:val>
                                            <p:strVal val="#ppt_x"/>
                                          </p:val>
                                        </p:tav>
                                        <p:tav tm="100000">
                                          <p:val>
                                            <p:strVal val="#ppt_x"/>
                                          </p:val>
                                        </p:tav>
                                      </p:tavLst>
                                    </p:anim>
                                    <p:anim calcmode="lin" valueType="num">
                                      <p:cBhvr>
                                        <p:cTn id="79" dur="900" decel="100000" fill="hold"/>
                                        <p:tgtEl>
                                          <p:spTgt spid="39"/>
                                        </p:tgtEl>
                                        <p:attrNameLst>
                                          <p:attrName>ppt_y</p:attrName>
                                        </p:attrNameLst>
                                      </p:cBhvr>
                                      <p:tavLst>
                                        <p:tav tm="0">
                                          <p:val>
                                            <p:strVal val="#ppt_y+1"/>
                                          </p:val>
                                        </p:tav>
                                        <p:tav tm="100000">
                                          <p:val>
                                            <p:strVal val="#ppt_y-.03"/>
                                          </p:val>
                                        </p:tav>
                                      </p:tavLst>
                                    </p:anim>
                                    <p:anim calcmode="lin" valueType="num">
                                      <p:cBhvr>
                                        <p:cTn id="80"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par>
                          <p:cTn id="81" fill="hold">
                            <p:stCondLst>
                              <p:cond delay="9250"/>
                            </p:stCondLst>
                            <p:childTnLst>
                              <p:par>
                                <p:cTn id="82" presetID="42" presetClass="entr" presetSubtype="0" fill="hold" grpId="0" nodeType="afterEffect">
                                  <p:stCondLst>
                                    <p:cond delay="0"/>
                                  </p:stCondLst>
                                  <p:childTnLst>
                                    <p:set>
                                      <p:cBhvr>
                                        <p:cTn id="83" dur="1" fill="hold">
                                          <p:stCondLst>
                                            <p:cond delay="0"/>
                                          </p:stCondLst>
                                        </p:cTn>
                                        <p:tgtEl>
                                          <p:spTgt spid="36"/>
                                        </p:tgtEl>
                                        <p:attrNameLst>
                                          <p:attrName>style.visibility</p:attrName>
                                        </p:attrNameLst>
                                      </p:cBhvr>
                                      <p:to>
                                        <p:strVal val="visible"/>
                                      </p:to>
                                    </p:set>
                                    <p:animEffect transition="in" filter="fade">
                                      <p:cBhvr>
                                        <p:cTn id="84" dur="1000"/>
                                        <p:tgtEl>
                                          <p:spTgt spid="36"/>
                                        </p:tgtEl>
                                      </p:cBhvr>
                                    </p:animEffect>
                                    <p:anim calcmode="lin" valueType="num">
                                      <p:cBhvr>
                                        <p:cTn id="85" dur="1000" fill="hold"/>
                                        <p:tgtEl>
                                          <p:spTgt spid="36"/>
                                        </p:tgtEl>
                                        <p:attrNameLst>
                                          <p:attrName>ppt_x</p:attrName>
                                        </p:attrNameLst>
                                      </p:cBhvr>
                                      <p:tavLst>
                                        <p:tav tm="0">
                                          <p:val>
                                            <p:strVal val="#ppt_x"/>
                                          </p:val>
                                        </p:tav>
                                        <p:tav tm="100000">
                                          <p:val>
                                            <p:strVal val="#ppt_x"/>
                                          </p:val>
                                        </p:tav>
                                      </p:tavLst>
                                    </p:anim>
                                    <p:anim calcmode="lin" valueType="num">
                                      <p:cBhvr>
                                        <p:cTn id="86" dur="1000" fill="hold"/>
                                        <p:tgtEl>
                                          <p:spTgt spid="36"/>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49"/>
                                        </p:tgtEl>
                                        <p:attrNameLst>
                                          <p:attrName>style.visibility</p:attrName>
                                        </p:attrNameLst>
                                      </p:cBhvr>
                                      <p:to>
                                        <p:strVal val="visible"/>
                                      </p:to>
                                    </p:set>
                                    <p:animEffect transition="in" filter="fade">
                                      <p:cBhvr>
                                        <p:cTn id="89" dur="1000"/>
                                        <p:tgtEl>
                                          <p:spTgt spid="49"/>
                                        </p:tgtEl>
                                      </p:cBhvr>
                                    </p:animEffect>
                                    <p:anim calcmode="lin" valueType="num">
                                      <p:cBhvr>
                                        <p:cTn id="90" dur="1000" fill="hold"/>
                                        <p:tgtEl>
                                          <p:spTgt spid="49"/>
                                        </p:tgtEl>
                                        <p:attrNameLst>
                                          <p:attrName>ppt_x</p:attrName>
                                        </p:attrNameLst>
                                      </p:cBhvr>
                                      <p:tavLst>
                                        <p:tav tm="0">
                                          <p:val>
                                            <p:strVal val="#ppt_x"/>
                                          </p:val>
                                        </p:tav>
                                        <p:tav tm="100000">
                                          <p:val>
                                            <p:strVal val="#ppt_x"/>
                                          </p:val>
                                        </p:tav>
                                      </p:tavLst>
                                    </p:anim>
                                    <p:anim calcmode="lin" valueType="num">
                                      <p:cBhvr>
                                        <p:cTn id="91" dur="1000" fill="hold"/>
                                        <p:tgtEl>
                                          <p:spTgt spid="49"/>
                                        </p:tgtEl>
                                        <p:attrNameLst>
                                          <p:attrName>ppt_y</p:attrName>
                                        </p:attrNameLst>
                                      </p:cBhvr>
                                      <p:tavLst>
                                        <p:tav tm="0">
                                          <p:val>
                                            <p:strVal val="#ppt_y-.1"/>
                                          </p:val>
                                        </p:tav>
                                        <p:tav tm="100000">
                                          <p:val>
                                            <p:strVal val="#ppt_y"/>
                                          </p:val>
                                        </p:tav>
                                      </p:tavLst>
                                    </p:anim>
                                  </p:childTnLst>
                                </p:cTn>
                              </p:par>
                            </p:childTnLst>
                          </p:cTn>
                        </p:par>
                        <p:par>
                          <p:cTn id="92" fill="hold">
                            <p:stCondLst>
                              <p:cond delay="10250"/>
                            </p:stCondLst>
                            <p:childTnLst>
                              <p:par>
                                <p:cTn id="93" presetID="22" presetClass="entr" presetSubtype="1"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Effect transition="in" filter="wipe(up)">
                                      <p:cBhvr>
                                        <p:cTn id="95" dur="500"/>
                                        <p:tgtEl>
                                          <p:spTgt spid="38"/>
                                        </p:tgtEl>
                                      </p:cBhvr>
                                    </p:animEffect>
                                  </p:childTnLst>
                                </p:cTn>
                              </p:par>
                            </p:childTnLst>
                          </p:cTn>
                        </p:par>
                        <p:par>
                          <p:cTn id="96" fill="hold">
                            <p:stCondLst>
                              <p:cond delay="10750"/>
                            </p:stCondLst>
                            <p:childTnLst>
                              <p:par>
                                <p:cTn id="97" presetID="37" presetClass="entr" presetSubtype="0" fill="hold" grpId="0" nodeType="afterEffect">
                                  <p:stCondLst>
                                    <p:cond delay="0"/>
                                  </p:stCondLst>
                                  <p:childTnLst>
                                    <p:set>
                                      <p:cBhvr>
                                        <p:cTn id="98" dur="1" fill="hold">
                                          <p:stCondLst>
                                            <p:cond delay="0"/>
                                          </p:stCondLst>
                                        </p:cTn>
                                        <p:tgtEl>
                                          <p:spTgt spid="44"/>
                                        </p:tgtEl>
                                        <p:attrNameLst>
                                          <p:attrName>style.visibility</p:attrName>
                                        </p:attrNameLst>
                                      </p:cBhvr>
                                      <p:to>
                                        <p:strVal val="visible"/>
                                      </p:to>
                                    </p:set>
                                    <p:animEffect transition="in" filter="fade">
                                      <p:cBhvr>
                                        <p:cTn id="99" dur="1000"/>
                                        <p:tgtEl>
                                          <p:spTgt spid="44"/>
                                        </p:tgtEl>
                                      </p:cBhvr>
                                    </p:animEffect>
                                    <p:anim calcmode="lin" valueType="num">
                                      <p:cBhvr>
                                        <p:cTn id="100" dur="1000" fill="hold"/>
                                        <p:tgtEl>
                                          <p:spTgt spid="44"/>
                                        </p:tgtEl>
                                        <p:attrNameLst>
                                          <p:attrName>ppt_x</p:attrName>
                                        </p:attrNameLst>
                                      </p:cBhvr>
                                      <p:tavLst>
                                        <p:tav tm="0">
                                          <p:val>
                                            <p:strVal val="#ppt_x"/>
                                          </p:val>
                                        </p:tav>
                                        <p:tav tm="100000">
                                          <p:val>
                                            <p:strVal val="#ppt_x"/>
                                          </p:val>
                                        </p:tav>
                                      </p:tavLst>
                                    </p:anim>
                                    <p:anim calcmode="lin" valueType="num">
                                      <p:cBhvr>
                                        <p:cTn id="101" dur="900" decel="100000" fill="hold"/>
                                        <p:tgtEl>
                                          <p:spTgt spid="44"/>
                                        </p:tgtEl>
                                        <p:attrNameLst>
                                          <p:attrName>ppt_y</p:attrName>
                                        </p:attrNameLst>
                                      </p:cBhvr>
                                      <p:tavLst>
                                        <p:tav tm="0">
                                          <p:val>
                                            <p:strVal val="#ppt_y+1"/>
                                          </p:val>
                                        </p:tav>
                                        <p:tav tm="100000">
                                          <p:val>
                                            <p:strVal val="#ppt_y-.03"/>
                                          </p:val>
                                        </p:tav>
                                      </p:tavLst>
                                    </p:anim>
                                    <p:anim calcmode="lin" valueType="num">
                                      <p:cBhvr>
                                        <p:cTn id="102"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103" fill="hold">
                            <p:stCondLst>
                              <p:cond delay="11750"/>
                            </p:stCondLst>
                            <p:childTnLst>
                              <p:par>
                                <p:cTn id="104" presetID="42" presetClass="entr" presetSubtype="0" fill="hold" grpId="0" nodeType="afterEffect">
                                  <p:stCondLst>
                                    <p:cond delay="0"/>
                                  </p:stCondLst>
                                  <p:childTnLst>
                                    <p:set>
                                      <p:cBhvr>
                                        <p:cTn id="105" dur="1" fill="hold">
                                          <p:stCondLst>
                                            <p:cond delay="0"/>
                                          </p:stCondLst>
                                        </p:cTn>
                                        <p:tgtEl>
                                          <p:spTgt spid="41"/>
                                        </p:tgtEl>
                                        <p:attrNameLst>
                                          <p:attrName>style.visibility</p:attrName>
                                        </p:attrNameLst>
                                      </p:cBhvr>
                                      <p:to>
                                        <p:strVal val="visible"/>
                                      </p:to>
                                    </p:set>
                                    <p:animEffect transition="in" filter="fade">
                                      <p:cBhvr>
                                        <p:cTn id="106" dur="1000"/>
                                        <p:tgtEl>
                                          <p:spTgt spid="41"/>
                                        </p:tgtEl>
                                      </p:cBhvr>
                                    </p:animEffect>
                                    <p:anim calcmode="lin" valueType="num">
                                      <p:cBhvr>
                                        <p:cTn id="107" dur="1000" fill="hold"/>
                                        <p:tgtEl>
                                          <p:spTgt spid="41"/>
                                        </p:tgtEl>
                                        <p:attrNameLst>
                                          <p:attrName>ppt_x</p:attrName>
                                        </p:attrNameLst>
                                      </p:cBhvr>
                                      <p:tavLst>
                                        <p:tav tm="0">
                                          <p:val>
                                            <p:strVal val="#ppt_x"/>
                                          </p:val>
                                        </p:tav>
                                        <p:tav tm="100000">
                                          <p:val>
                                            <p:strVal val="#ppt_x"/>
                                          </p:val>
                                        </p:tav>
                                      </p:tavLst>
                                    </p:anim>
                                    <p:anim calcmode="lin" valueType="num">
                                      <p:cBhvr>
                                        <p:cTn id="108" dur="1000" fill="hold"/>
                                        <p:tgtEl>
                                          <p:spTgt spid="41"/>
                                        </p:tgtEl>
                                        <p:attrNameLst>
                                          <p:attrName>ppt_y</p:attrName>
                                        </p:attrNameLst>
                                      </p:cBhvr>
                                      <p:tavLst>
                                        <p:tav tm="0">
                                          <p:val>
                                            <p:strVal val="#ppt_y+.1"/>
                                          </p:val>
                                        </p:tav>
                                        <p:tav tm="100000">
                                          <p:val>
                                            <p:strVal val="#ppt_y"/>
                                          </p:val>
                                        </p:tav>
                                      </p:tavLst>
                                    </p:anim>
                                  </p:childTnLst>
                                </p:cTn>
                              </p:par>
                              <p:par>
                                <p:cTn id="109" presetID="47" presetClass="entr" presetSubtype="0" fill="hold" nodeType="withEffect">
                                  <p:stCondLst>
                                    <p:cond delay="0"/>
                                  </p:stCondLst>
                                  <p:childTnLst>
                                    <p:set>
                                      <p:cBhvr>
                                        <p:cTn id="110" dur="1" fill="hold">
                                          <p:stCondLst>
                                            <p:cond delay="0"/>
                                          </p:stCondLst>
                                        </p:cTn>
                                        <p:tgtEl>
                                          <p:spTgt spid="50"/>
                                        </p:tgtEl>
                                        <p:attrNameLst>
                                          <p:attrName>style.visibility</p:attrName>
                                        </p:attrNameLst>
                                      </p:cBhvr>
                                      <p:to>
                                        <p:strVal val="visible"/>
                                      </p:to>
                                    </p:set>
                                    <p:animEffect transition="in" filter="fade">
                                      <p:cBhvr>
                                        <p:cTn id="111" dur="1000"/>
                                        <p:tgtEl>
                                          <p:spTgt spid="50"/>
                                        </p:tgtEl>
                                      </p:cBhvr>
                                    </p:animEffect>
                                    <p:anim calcmode="lin" valueType="num">
                                      <p:cBhvr>
                                        <p:cTn id="112" dur="1000" fill="hold"/>
                                        <p:tgtEl>
                                          <p:spTgt spid="50"/>
                                        </p:tgtEl>
                                        <p:attrNameLst>
                                          <p:attrName>ppt_x</p:attrName>
                                        </p:attrNameLst>
                                      </p:cBhvr>
                                      <p:tavLst>
                                        <p:tav tm="0">
                                          <p:val>
                                            <p:strVal val="#ppt_x"/>
                                          </p:val>
                                        </p:tav>
                                        <p:tav tm="100000">
                                          <p:val>
                                            <p:strVal val="#ppt_x"/>
                                          </p:val>
                                        </p:tav>
                                      </p:tavLst>
                                    </p:anim>
                                    <p:anim calcmode="lin" valueType="num">
                                      <p:cBhvr>
                                        <p:cTn id="113" dur="1000" fill="hold"/>
                                        <p:tgtEl>
                                          <p:spTgt spid="50"/>
                                        </p:tgtEl>
                                        <p:attrNameLst>
                                          <p:attrName>ppt_y</p:attrName>
                                        </p:attrNameLst>
                                      </p:cBhvr>
                                      <p:tavLst>
                                        <p:tav tm="0">
                                          <p:val>
                                            <p:strVal val="#ppt_y-.1"/>
                                          </p:val>
                                        </p:tav>
                                        <p:tav tm="100000">
                                          <p:val>
                                            <p:strVal val="#ppt_y"/>
                                          </p:val>
                                        </p:tav>
                                      </p:tavLst>
                                    </p:anim>
                                  </p:childTnLst>
                                </p:cTn>
                              </p:par>
                            </p:childTnLst>
                          </p:cTn>
                        </p:par>
                        <p:par>
                          <p:cTn id="114" fill="hold">
                            <p:stCondLst>
                              <p:cond delay="12750"/>
                            </p:stCondLst>
                            <p:childTnLst>
                              <p:par>
                                <p:cTn id="115" presetID="22" presetClass="entr" presetSubtype="1" fill="hold" grpId="0" nodeType="afterEffect">
                                  <p:stCondLst>
                                    <p:cond delay="0"/>
                                  </p:stCondLst>
                                  <p:childTnLst>
                                    <p:set>
                                      <p:cBhvr>
                                        <p:cTn id="116" dur="1" fill="hold">
                                          <p:stCondLst>
                                            <p:cond delay="0"/>
                                          </p:stCondLst>
                                        </p:cTn>
                                        <p:tgtEl>
                                          <p:spTgt spid="43"/>
                                        </p:tgtEl>
                                        <p:attrNameLst>
                                          <p:attrName>style.visibility</p:attrName>
                                        </p:attrNameLst>
                                      </p:cBhvr>
                                      <p:to>
                                        <p:strVal val="visible"/>
                                      </p:to>
                                    </p:set>
                                    <p:animEffect transition="in" filter="wipe(up)">
                                      <p:cBhvr>
                                        <p:cTn id="117"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P spid="26" grpId="0" animBg="1"/>
      <p:bldP spid="28" grpId="0"/>
      <p:bldP spid="29" grpId="0"/>
      <p:bldP spid="31" grpId="0" animBg="1"/>
      <p:bldP spid="33" grpId="0"/>
      <p:bldP spid="34" grpId="0"/>
      <p:bldP spid="36" grpId="0" animBg="1"/>
      <p:bldP spid="38" grpId="0"/>
      <p:bldP spid="39" grpId="0"/>
      <p:bldP spid="41" grpId="0" animBg="1"/>
      <p:bldP spid="43" grpId="0"/>
      <p:bldP spid="44" grpId="0"/>
      <p:bldP spid="45"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1C8D115E-F2EE-4D28-BE2C-202ED00DD867}"/>
              </a:ext>
            </a:extLst>
          </p:cNvPr>
          <p:cNvSpPr txBox="1"/>
          <p:nvPr/>
        </p:nvSpPr>
        <p:spPr>
          <a:xfrm>
            <a:off x="1425027" y="1645920"/>
            <a:ext cx="2842173" cy="1738938"/>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2157B351-F267-42B8-AA44-468205930318}"/>
              </a:ext>
            </a:extLst>
          </p:cNvPr>
          <p:cNvSpPr txBox="1"/>
          <p:nvPr/>
        </p:nvSpPr>
        <p:spPr>
          <a:xfrm>
            <a:off x="2895600" y="4937760"/>
            <a:ext cx="2842173" cy="1738938"/>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D8B55FD8-CE27-4387-A500-1FC98E7E446E}"/>
              </a:ext>
            </a:extLst>
          </p:cNvPr>
          <p:cNvSpPr txBox="1"/>
          <p:nvPr/>
        </p:nvSpPr>
        <p:spPr>
          <a:xfrm>
            <a:off x="4303986" y="1645920"/>
            <a:ext cx="2842173" cy="1738938"/>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5885ACA0-A7F0-4697-9FEE-F3BFF605BEAC}"/>
              </a:ext>
            </a:extLst>
          </p:cNvPr>
          <p:cNvSpPr txBox="1"/>
          <p:nvPr/>
        </p:nvSpPr>
        <p:spPr>
          <a:xfrm>
            <a:off x="7010400" y="1645920"/>
            <a:ext cx="2842173" cy="1738938"/>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00DB8815-2B97-4D44-A3A5-DD396FED0BF3}"/>
              </a:ext>
            </a:extLst>
          </p:cNvPr>
          <p:cNvSpPr txBox="1"/>
          <p:nvPr/>
        </p:nvSpPr>
        <p:spPr>
          <a:xfrm>
            <a:off x="5655441" y="4937760"/>
            <a:ext cx="2842173" cy="17389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53178F2E-E273-4641-AA55-4306722EA98A}"/>
              </a:ext>
            </a:extLst>
          </p:cNvPr>
          <p:cNvSpPr txBox="1"/>
          <p:nvPr/>
        </p:nvSpPr>
        <p:spPr>
          <a:xfrm>
            <a:off x="8431486" y="4934385"/>
            <a:ext cx="2842173" cy="1738938"/>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2" name="TextBox 21">
            <a:extLst>
              <a:ext uri="{FF2B5EF4-FFF2-40B4-BE49-F238E27FC236}">
                <a16:creationId xmlns:a16="http://schemas.microsoft.com/office/drawing/2014/main" id="{316647FE-DA0F-4CF3-96C3-FFAEFC2C090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9F15EBFC-5BBC-4E67-8856-874A8AE4F53F}"/>
              </a:ext>
            </a:extLst>
          </p:cNvPr>
          <p:cNvGrpSpPr/>
          <p:nvPr/>
        </p:nvGrpSpPr>
        <p:grpSpPr>
          <a:xfrm>
            <a:off x="8382000" y="3428999"/>
            <a:ext cx="2133600" cy="1371600"/>
            <a:chOff x="8382000" y="3428999"/>
            <a:chExt cx="2133600" cy="1371600"/>
          </a:xfrm>
        </p:grpSpPr>
        <p:sp>
          <p:nvSpPr>
            <p:cNvPr id="10" name="Freeform: Shape 9">
              <a:extLst>
                <a:ext uri="{FF2B5EF4-FFF2-40B4-BE49-F238E27FC236}">
                  <a16:creationId xmlns:a16="http://schemas.microsoft.com/office/drawing/2014/main" id="{C2BEA7F2-4DF6-4A6E-B428-7AA35100D3A6}"/>
                </a:ext>
              </a:extLst>
            </p:cNvPr>
            <p:cNvSpPr/>
            <p:nvPr/>
          </p:nvSpPr>
          <p:spPr>
            <a:xfrm>
              <a:off x="8382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62626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1" name="TextBox 30">
              <a:extLst>
                <a:ext uri="{FF2B5EF4-FFF2-40B4-BE49-F238E27FC236}">
                  <a16:creationId xmlns:a16="http://schemas.microsoft.com/office/drawing/2014/main" id="{7B712A1A-5401-4C37-831E-9BBD88F7D19F}"/>
                </a:ext>
              </a:extLst>
            </p:cNvPr>
            <p:cNvSpPr txBox="1"/>
            <p:nvPr/>
          </p:nvSpPr>
          <p:spPr>
            <a:xfrm>
              <a:off x="9704815"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2" name="Group 31">
            <a:extLst>
              <a:ext uri="{FF2B5EF4-FFF2-40B4-BE49-F238E27FC236}">
                <a16:creationId xmlns:a16="http://schemas.microsoft.com/office/drawing/2014/main" id="{46DDF31C-006B-47B7-A58C-F28B17290BA0}"/>
              </a:ext>
            </a:extLst>
          </p:cNvPr>
          <p:cNvGrpSpPr/>
          <p:nvPr/>
        </p:nvGrpSpPr>
        <p:grpSpPr>
          <a:xfrm>
            <a:off x="7010400" y="3428999"/>
            <a:ext cx="2133600" cy="1371600"/>
            <a:chOff x="7010400" y="3428999"/>
            <a:chExt cx="2133600" cy="1371600"/>
          </a:xfrm>
        </p:grpSpPr>
        <p:sp>
          <p:nvSpPr>
            <p:cNvPr id="11" name="Freeform: Shape 10">
              <a:extLst>
                <a:ext uri="{FF2B5EF4-FFF2-40B4-BE49-F238E27FC236}">
                  <a16:creationId xmlns:a16="http://schemas.microsoft.com/office/drawing/2014/main" id="{6C78E42E-1E37-4E26-BF2D-500086038E07}"/>
                </a:ext>
              </a:extLst>
            </p:cNvPr>
            <p:cNvSpPr/>
            <p:nvPr/>
          </p:nvSpPr>
          <p:spPr>
            <a:xfrm>
              <a:off x="70104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TextBox 29">
              <a:extLst>
                <a:ext uri="{FF2B5EF4-FFF2-40B4-BE49-F238E27FC236}">
                  <a16:creationId xmlns:a16="http://schemas.microsoft.com/office/drawing/2014/main" id="{42F7BCEB-E4D5-49BB-A46B-F0A6CCF3B8A9}"/>
                </a:ext>
              </a:extLst>
            </p:cNvPr>
            <p:cNvSpPr txBox="1"/>
            <p:nvPr/>
          </p:nvSpPr>
          <p:spPr>
            <a:xfrm>
              <a:off x="8336192"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3" name="Group 32">
            <a:extLst>
              <a:ext uri="{FF2B5EF4-FFF2-40B4-BE49-F238E27FC236}">
                <a16:creationId xmlns:a16="http://schemas.microsoft.com/office/drawing/2014/main" id="{47EE1366-F301-432B-8457-71BD983BCBDB}"/>
              </a:ext>
            </a:extLst>
          </p:cNvPr>
          <p:cNvGrpSpPr/>
          <p:nvPr/>
        </p:nvGrpSpPr>
        <p:grpSpPr>
          <a:xfrm>
            <a:off x="5638800" y="3428999"/>
            <a:ext cx="2133600" cy="1371600"/>
            <a:chOff x="5638800" y="3428999"/>
            <a:chExt cx="2133600" cy="1371600"/>
          </a:xfrm>
        </p:grpSpPr>
        <p:sp>
          <p:nvSpPr>
            <p:cNvPr id="12" name="Freeform: Shape 11">
              <a:extLst>
                <a:ext uri="{FF2B5EF4-FFF2-40B4-BE49-F238E27FC236}">
                  <a16:creationId xmlns:a16="http://schemas.microsoft.com/office/drawing/2014/main" id="{C9E81B61-427F-4BFE-92C7-187487E6137F}"/>
                </a:ext>
              </a:extLst>
            </p:cNvPr>
            <p:cNvSpPr/>
            <p:nvPr/>
          </p:nvSpPr>
          <p:spPr>
            <a:xfrm>
              <a:off x="56388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9" name="TextBox 28">
              <a:extLst>
                <a:ext uri="{FF2B5EF4-FFF2-40B4-BE49-F238E27FC236}">
                  <a16:creationId xmlns:a16="http://schemas.microsoft.com/office/drawing/2014/main" id="{D0515CD7-7F6A-4CA3-9E19-7BF5303F6A8E}"/>
                </a:ext>
              </a:extLst>
            </p:cNvPr>
            <p:cNvSpPr txBox="1"/>
            <p:nvPr/>
          </p:nvSpPr>
          <p:spPr>
            <a:xfrm>
              <a:off x="6971247" y="3840479"/>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4" name="Group 33">
            <a:extLst>
              <a:ext uri="{FF2B5EF4-FFF2-40B4-BE49-F238E27FC236}">
                <a16:creationId xmlns:a16="http://schemas.microsoft.com/office/drawing/2014/main" id="{DD912954-3EF6-4E1B-A1B5-CFA4C7E01E1A}"/>
              </a:ext>
            </a:extLst>
          </p:cNvPr>
          <p:cNvGrpSpPr/>
          <p:nvPr/>
        </p:nvGrpSpPr>
        <p:grpSpPr>
          <a:xfrm>
            <a:off x="4267200" y="3428999"/>
            <a:ext cx="2133600" cy="1371600"/>
            <a:chOff x="4267200" y="3428999"/>
            <a:chExt cx="2133600" cy="1371600"/>
          </a:xfrm>
        </p:grpSpPr>
        <p:sp>
          <p:nvSpPr>
            <p:cNvPr id="13" name="Freeform: Shape 12">
              <a:extLst>
                <a:ext uri="{FF2B5EF4-FFF2-40B4-BE49-F238E27FC236}">
                  <a16:creationId xmlns:a16="http://schemas.microsoft.com/office/drawing/2014/main" id="{20E3481B-053D-41A8-9C56-8153612314B5}"/>
                </a:ext>
              </a:extLst>
            </p:cNvPr>
            <p:cNvSpPr/>
            <p:nvPr/>
          </p:nvSpPr>
          <p:spPr>
            <a:xfrm>
              <a:off x="42672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8" name="TextBox 27">
              <a:extLst>
                <a:ext uri="{FF2B5EF4-FFF2-40B4-BE49-F238E27FC236}">
                  <a16:creationId xmlns:a16="http://schemas.microsoft.com/office/drawing/2014/main" id="{78B3D04A-4BA0-4FEE-AB4C-63BCF5A66846}"/>
                </a:ext>
              </a:extLst>
            </p:cNvPr>
            <p:cNvSpPr txBox="1"/>
            <p:nvPr/>
          </p:nvSpPr>
          <p:spPr>
            <a:xfrm>
              <a:off x="5589225"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5" name="Group 34">
            <a:extLst>
              <a:ext uri="{FF2B5EF4-FFF2-40B4-BE49-F238E27FC236}">
                <a16:creationId xmlns:a16="http://schemas.microsoft.com/office/drawing/2014/main" id="{67C3C6C8-4D28-46DB-B2BE-0FD8C9B0C01A}"/>
              </a:ext>
            </a:extLst>
          </p:cNvPr>
          <p:cNvGrpSpPr/>
          <p:nvPr/>
        </p:nvGrpSpPr>
        <p:grpSpPr>
          <a:xfrm>
            <a:off x="2895600" y="3428999"/>
            <a:ext cx="2133600" cy="1371600"/>
            <a:chOff x="2895600" y="3428999"/>
            <a:chExt cx="2133600" cy="1371600"/>
          </a:xfrm>
        </p:grpSpPr>
        <p:sp>
          <p:nvSpPr>
            <p:cNvPr id="14" name="Freeform: Shape 13">
              <a:extLst>
                <a:ext uri="{FF2B5EF4-FFF2-40B4-BE49-F238E27FC236}">
                  <a16:creationId xmlns:a16="http://schemas.microsoft.com/office/drawing/2014/main" id="{DF06D052-6A91-4DDA-AF3A-D746E094EB20}"/>
                </a:ext>
              </a:extLst>
            </p:cNvPr>
            <p:cNvSpPr/>
            <p:nvPr/>
          </p:nvSpPr>
          <p:spPr>
            <a:xfrm>
              <a:off x="28956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7" name="TextBox 26">
              <a:extLst>
                <a:ext uri="{FF2B5EF4-FFF2-40B4-BE49-F238E27FC236}">
                  <a16:creationId xmlns:a16="http://schemas.microsoft.com/office/drawing/2014/main" id="{1812FF65-CBB0-4635-B83C-9496B1F627FE}"/>
                </a:ext>
              </a:extLst>
            </p:cNvPr>
            <p:cNvSpPr txBox="1"/>
            <p:nvPr/>
          </p:nvSpPr>
          <p:spPr>
            <a:xfrm>
              <a:off x="42177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nvGrpSpPr>
          <p:cNvPr id="36" name="Group 35">
            <a:extLst>
              <a:ext uri="{FF2B5EF4-FFF2-40B4-BE49-F238E27FC236}">
                <a16:creationId xmlns:a16="http://schemas.microsoft.com/office/drawing/2014/main" id="{81398265-6412-4A21-8E72-4AAB6CB25DD6}"/>
              </a:ext>
            </a:extLst>
          </p:cNvPr>
          <p:cNvGrpSpPr/>
          <p:nvPr/>
        </p:nvGrpSpPr>
        <p:grpSpPr>
          <a:xfrm>
            <a:off x="1524000" y="3428999"/>
            <a:ext cx="2133600" cy="1371600"/>
            <a:chOff x="1524000" y="3428999"/>
            <a:chExt cx="2133600" cy="1371600"/>
          </a:xfrm>
        </p:grpSpPr>
        <p:sp>
          <p:nvSpPr>
            <p:cNvPr id="15" name="Freeform: Shape 14">
              <a:extLst>
                <a:ext uri="{FF2B5EF4-FFF2-40B4-BE49-F238E27FC236}">
                  <a16:creationId xmlns:a16="http://schemas.microsoft.com/office/drawing/2014/main" id="{6E9D8C9C-F1F3-4B17-A21D-134D750B0481}"/>
                </a:ext>
              </a:extLst>
            </p:cNvPr>
            <p:cNvSpPr/>
            <p:nvPr/>
          </p:nvSpPr>
          <p:spPr>
            <a:xfrm>
              <a:off x="1524000" y="3428999"/>
              <a:ext cx="2133600" cy="1371600"/>
            </a:xfrm>
            <a:custGeom>
              <a:avLst/>
              <a:gdLst>
                <a:gd name="connsiteX0" fmla="*/ 0 w 2133600"/>
                <a:gd name="connsiteY0" fmla="*/ 0 h 1371600"/>
                <a:gd name="connsiteX1" fmla="*/ 1447800 w 2133600"/>
                <a:gd name="connsiteY1" fmla="*/ 0 h 1371600"/>
                <a:gd name="connsiteX2" fmla="*/ 2133600 w 2133600"/>
                <a:gd name="connsiteY2" fmla="*/ 685800 h 1371600"/>
                <a:gd name="connsiteX3" fmla="*/ 1447800 w 2133600"/>
                <a:gd name="connsiteY3" fmla="*/ 1371600 h 1371600"/>
                <a:gd name="connsiteX4" fmla="*/ 0 w 2133600"/>
                <a:gd name="connsiteY4" fmla="*/ 1371600 h 1371600"/>
                <a:gd name="connsiteX5" fmla="*/ 533400 w 2133600"/>
                <a:gd name="connsiteY5" fmla="*/ 838200 h 1371600"/>
                <a:gd name="connsiteX6" fmla="*/ 1219200 w 2133600"/>
                <a:gd name="connsiteY6" fmla="*/ 838200 h 1371600"/>
                <a:gd name="connsiteX7" fmla="*/ 1371600 w 2133600"/>
                <a:gd name="connsiteY7" fmla="*/ 685800 h 1371600"/>
                <a:gd name="connsiteX8" fmla="*/ 1219200 w 2133600"/>
                <a:gd name="connsiteY8" fmla="*/ 533400 h 1371600"/>
                <a:gd name="connsiteX9" fmla="*/ 533400 w 2133600"/>
                <a:gd name="connsiteY9" fmla="*/ 53340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33600" h="1371600">
                  <a:moveTo>
                    <a:pt x="0" y="0"/>
                  </a:moveTo>
                  <a:lnTo>
                    <a:pt x="1447800" y="0"/>
                  </a:lnTo>
                  <a:lnTo>
                    <a:pt x="2133600" y="685800"/>
                  </a:lnTo>
                  <a:lnTo>
                    <a:pt x="1447800" y="1371600"/>
                  </a:lnTo>
                  <a:lnTo>
                    <a:pt x="0" y="1371600"/>
                  </a:lnTo>
                  <a:lnTo>
                    <a:pt x="533400" y="838200"/>
                  </a:lnTo>
                  <a:lnTo>
                    <a:pt x="1219200" y="838200"/>
                  </a:lnTo>
                  <a:lnTo>
                    <a:pt x="1371600" y="685800"/>
                  </a:lnTo>
                  <a:lnTo>
                    <a:pt x="1219200" y="533400"/>
                  </a:lnTo>
                  <a:lnTo>
                    <a:pt x="533400" y="533400"/>
                  </a:ln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6" name="TextBox 25">
              <a:extLst>
                <a:ext uri="{FF2B5EF4-FFF2-40B4-BE49-F238E27FC236}">
                  <a16:creationId xmlns:a16="http://schemas.microsoft.com/office/drawing/2014/main" id="{5D15FC8D-4BC6-471E-8F50-F6AC0F19A614}"/>
                </a:ext>
              </a:extLst>
            </p:cNvPr>
            <p:cNvSpPr txBox="1"/>
            <p:nvPr/>
          </p:nvSpPr>
          <p:spPr>
            <a:xfrm>
              <a:off x="2846113" y="3849590"/>
              <a:ext cx="548640" cy="54864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spTree>
    <p:extLst>
      <p:ext uri="{BB962C8B-B14F-4D97-AF65-F5344CB8AC3E}">
        <p14:creationId xmlns:p14="http://schemas.microsoft.com/office/powerpoint/2010/main" val="30105791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wipe(right)">
                                      <p:cBhvr>
                                        <p:cTn id="7" dur="1000"/>
                                        <p:tgtEl>
                                          <p:spTgt spid="22"/>
                                        </p:tgtEl>
                                      </p:cBhvr>
                                    </p:animEffect>
                                  </p:childTnLst>
                                </p:cTn>
                              </p:par>
                            </p:childTnLst>
                          </p:cTn>
                        </p:par>
                        <p:par>
                          <p:cTn id="8" fill="hold">
                            <p:stCondLst>
                              <p:cond delay="1000"/>
                            </p:stCondLst>
                            <p:childTnLst>
                              <p:par>
                                <p:cTn id="9" presetID="22" presetClass="entr" presetSubtype="8"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Effect transition="in" filter="wipe(left)">
                                      <p:cBhvr>
                                        <p:cTn id="11" dur="750"/>
                                        <p:tgtEl>
                                          <p:spTgt spid="36"/>
                                        </p:tgtEl>
                                      </p:cBhvr>
                                    </p:animEffect>
                                  </p:childTnLst>
                                </p:cTn>
                              </p:par>
                            </p:childTnLst>
                          </p:cTn>
                        </p:par>
                        <p:par>
                          <p:cTn id="12" fill="hold">
                            <p:stCondLst>
                              <p:cond delay="1750"/>
                            </p:stCondLst>
                            <p:childTnLst>
                              <p:par>
                                <p:cTn id="13" presetID="42" presetClass="entr" presetSubtype="0" fill="hold" grpId="0" nodeType="after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fade">
                                      <p:cBhvr>
                                        <p:cTn id="15" dur="1000"/>
                                        <p:tgtEl>
                                          <p:spTgt spid="16"/>
                                        </p:tgtEl>
                                      </p:cBhvr>
                                    </p:animEffect>
                                    <p:anim calcmode="lin" valueType="num">
                                      <p:cBhvr>
                                        <p:cTn id="16" dur="1000" fill="hold"/>
                                        <p:tgtEl>
                                          <p:spTgt spid="16"/>
                                        </p:tgtEl>
                                        <p:attrNameLst>
                                          <p:attrName>ppt_x</p:attrName>
                                        </p:attrNameLst>
                                      </p:cBhvr>
                                      <p:tavLst>
                                        <p:tav tm="0">
                                          <p:val>
                                            <p:strVal val="#ppt_x"/>
                                          </p:val>
                                        </p:tav>
                                        <p:tav tm="100000">
                                          <p:val>
                                            <p:strVal val="#ppt_x"/>
                                          </p:val>
                                        </p:tav>
                                      </p:tavLst>
                                    </p:anim>
                                    <p:anim calcmode="lin" valueType="num">
                                      <p:cBhvr>
                                        <p:cTn id="17" dur="1000" fill="hold"/>
                                        <p:tgtEl>
                                          <p:spTgt spid="16"/>
                                        </p:tgtEl>
                                        <p:attrNameLst>
                                          <p:attrName>ppt_y</p:attrName>
                                        </p:attrNameLst>
                                      </p:cBhvr>
                                      <p:tavLst>
                                        <p:tav tm="0">
                                          <p:val>
                                            <p:strVal val="#ppt_y+.1"/>
                                          </p:val>
                                        </p:tav>
                                        <p:tav tm="100000">
                                          <p:val>
                                            <p:strVal val="#ppt_y"/>
                                          </p:val>
                                        </p:tav>
                                      </p:tavLst>
                                    </p:anim>
                                  </p:childTnLst>
                                </p:cTn>
                              </p:par>
                            </p:childTnLst>
                          </p:cTn>
                        </p:par>
                        <p:par>
                          <p:cTn id="18" fill="hold">
                            <p:stCondLst>
                              <p:cond delay="2750"/>
                            </p:stCondLst>
                            <p:childTnLst>
                              <p:par>
                                <p:cTn id="19" presetID="22" presetClass="entr" presetSubtype="8"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wipe(left)">
                                      <p:cBhvr>
                                        <p:cTn id="21" dur="750"/>
                                        <p:tgtEl>
                                          <p:spTgt spid="35"/>
                                        </p:tgtEl>
                                      </p:cBhvr>
                                    </p:animEffect>
                                  </p:childTnLst>
                                </p:cTn>
                              </p:par>
                            </p:childTnLst>
                          </p:cTn>
                        </p:par>
                        <p:par>
                          <p:cTn id="22" fill="hold">
                            <p:stCondLst>
                              <p:cond delay="3500"/>
                            </p:stCondLst>
                            <p:childTnLst>
                              <p:par>
                                <p:cTn id="23" presetID="47" presetClass="entr" presetSubtype="0"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1000"/>
                                        <p:tgtEl>
                                          <p:spTgt spid="17"/>
                                        </p:tgtEl>
                                      </p:cBhvr>
                                    </p:animEffect>
                                    <p:anim calcmode="lin" valueType="num">
                                      <p:cBhvr>
                                        <p:cTn id="26" dur="1000" fill="hold"/>
                                        <p:tgtEl>
                                          <p:spTgt spid="17"/>
                                        </p:tgtEl>
                                        <p:attrNameLst>
                                          <p:attrName>ppt_x</p:attrName>
                                        </p:attrNameLst>
                                      </p:cBhvr>
                                      <p:tavLst>
                                        <p:tav tm="0">
                                          <p:val>
                                            <p:strVal val="#ppt_x"/>
                                          </p:val>
                                        </p:tav>
                                        <p:tav tm="100000">
                                          <p:val>
                                            <p:strVal val="#ppt_x"/>
                                          </p:val>
                                        </p:tav>
                                      </p:tavLst>
                                    </p:anim>
                                    <p:anim calcmode="lin" valueType="num">
                                      <p:cBhvr>
                                        <p:cTn id="27" dur="1000" fill="hold"/>
                                        <p:tgtEl>
                                          <p:spTgt spid="17"/>
                                        </p:tgtEl>
                                        <p:attrNameLst>
                                          <p:attrName>ppt_y</p:attrName>
                                        </p:attrNameLst>
                                      </p:cBhvr>
                                      <p:tavLst>
                                        <p:tav tm="0">
                                          <p:val>
                                            <p:strVal val="#ppt_y-.1"/>
                                          </p:val>
                                        </p:tav>
                                        <p:tav tm="100000">
                                          <p:val>
                                            <p:strVal val="#ppt_y"/>
                                          </p:val>
                                        </p:tav>
                                      </p:tavLst>
                                    </p:anim>
                                  </p:childTnLst>
                                </p:cTn>
                              </p:par>
                            </p:childTnLst>
                          </p:cTn>
                        </p:par>
                        <p:par>
                          <p:cTn id="28" fill="hold">
                            <p:stCondLst>
                              <p:cond delay="450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750"/>
                                        <p:tgtEl>
                                          <p:spTgt spid="34"/>
                                        </p:tgtEl>
                                      </p:cBhvr>
                                    </p:animEffect>
                                  </p:childTnLst>
                                </p:cTn>
                              </p:par>
                            </p:childTnLst>
                          </p:cTn>
                        </p:par>
                        <p:par>
                          <p:cTn id="32" fill="hold">
                            <p:stCondLst>
                              <p:cond delay="5250"/>
                            </p:stCondLst>
                            <p:childTnLst>
                              <p:par>
                                <p:cTn id="33" presetID="42"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fade">
                                      <p:cBhvr>
                                        <p:cTn id="35" dur="1000"/>
                                        <p:tgtEl>
                                          <p:spTgt spid="18"/>
                                        </p:tgtEl>
                                      </p:cBhvr>
                                    </p:animEffect>
                                    <p:anim calcmode="lin" valueType="num">
                                      <p:cBhvr>
                                        <p:cTn id="36" dur="1000" fill="hold"/>
                                        <p:tgtEl>
                                          <p:spTgt spid="18"/>
                                        </p:tgtEl>
                                        <p:attrNameLst>
                                          <p:attrName>ppt_x</p:attrName>
                                        </p:attrNameLst>
                                      </p:cBhvr>
                                      <p:tavLst>
                                        <p:tav tm="0">
                                          <p:val>
                                            <p:strVal val="#ppt_x"/>
                                          </p:val>
                                        </p:tav>
                                        <p:tav tm="100000">
                                          <p:val>
                                            <p:strVal val="#ppt_x"/>
                                          </p:val>
                                        </p:tav>
                                      </p:tavLst>
                                    </p:anim>
                                    <p:anim calcmode="lin" valueType="num">
                                      <p:cBhvr>
                                        <p:cTn id="37" dur="1000" fill="hold"/>
                                        <p:tgtEl>
                                          <p:spTgt spid="18"/>
                                        </p:tgtEl>
                                        <p:attrNameLst>
                                          <p:attrName>ppt_y</p:attrName>
                                        </p:attrNameLst>
                                      </p:cBhvr>
                                      <p:tavLst>
                                        <p:tav tm="0">
                                          <p:val>
                                            <p:strVal val="#ppt_y+.1"/>
                                          </p:val>
                                        </p:tav>
                                        <p:tav tm="100000">
                                          <p:val>
                                            <p:strVal val="#ppt_y"/>
                                          </p:val>
                                        </p:tav>
                                      </p:tavLst>
                                    </p:anim>
                                  </p:childTnLst>
                                </p:cTn>
                              </p:par>
                            </p:childTnLst>
                          </p:cTn>
                        </p:par>
                        <p:par>
                          <p:cTn id="38" fill="hold">
                            <p:stCondLst>
                              <p:cond delay="6250"/>
                            </p:stCondLst>
                            <p:childTnLst>
                              <p:par>
                                <p:cTn id="39" presetID="22" presetClass="entr" presetSubtype="8" fill="hold"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750"/>
                                        <p:tgtEl>
                                          <p:spTgt spid="33"/>
                                        </p:tgtEl>
                                      </p:cBhvr>
                                    </p:animEffect>
                                  </p:childTnLst>
                                </p:cTn>
                              </p:par>
                            </p:childTnLst>
                          </p:cTn>
                        </p:par>
                        <p:par>
                          <p:cTn id="42" fill="hold">
                            <p:stCondLst>
                              <p:cond delay="7000"/>
                            </p:stCondLst>
                            <p:childTnLst>
                              <p:par>
                                <p:cTn id="43" presetID="47" presetClass="entr" presetSubtype="0" fill="hold" grpId="0" nodeType="afterEffect">
                                  <p:stCondLst>
                                    <p:cond delay="0"/>
                                  </p:stCondLst>
                                  <p:childTnLst>
                                    <p:set>
                                      <p:cBhvr>
                                        <p:cTn id="44" dur="1" fill="hold">
                                          <p:stCondLst>
                                            <p:cond delay="0"/>
                                          </p:stCondLst>
                                        </p:cTn>
                                        <p:tgtEl>
                                          <p:spTgt spid="20"/>
                                        </p:tgtEl>
                                        <p:attrNameLst>
                                          <p:attrName>style.visibility</p:attrName>
                                        </p:attrNameLst>
                                      </p:cBhvr>
                                      <p:to>
                                        <p:strVal val="visible"/>
                                      </p:to>
                                    </p:set>
                                    <p:animEffect transition="in" filter="fade">
                                      <p:cBhvr>
                                        <p:cTn id="45" dur="1000"/>
                                        <p:tgtEl>
                                          <p:spTgt spid="20"/>
                                        </p:tgtEl>
                                      </p:cBhvr>
                                    </p:animEffect>
                                    <p:anim calcmode="lin" valueType="num">
                                      <p:cBhvr>
                                        <p:cTn id="46" dur="1000" fill="hold"/>
                                        <p:tgtEl>
                                          <p:spTgt spid="20"/>
                                        </p:tgtEl>
                                        <p:attrNameLst>
                                          <p:attrName>ppt_x</p:attrName>
                                        </p:attrNameLst>
                                      </p:cBhvr>
                                      <p:tavLst>
                                        <p:tav tm="0">
                                          <p:val>
                                            <p:strVal val="#ppt_x"/>
                                          </p:val>
                                        </p:tav>
                                        <p:tav tm="100000">
                                          <p:val>
                                            <p:strVal val="#ppt_x"/>
                                          </p:val>
                                        </p:tav>
                                      </p:tavLst>
                                    </p:anim>
                                    <p:anim calcmode="lin" valueType="num">
                                      <p:cBhvr>
                                        <p:cTn id="47" dur="1000" fill="hold"/>
                                        <p:tgtEl>
                                          <p:spTgt spid="20"/>
                                        </p:tgtEl>
                                        <p:attrNameLst>
                                          <p:attrName>ppt_y</p:attrName>
                                        </p:attrNameLst>
                                      </p:cBhvr>
                                      <p:tavLst>
                                        <p:tav tm="0">
                                          <p:val>
                                            <p:strVal val="#ppt_y-.1"/>
                                          </p:val>
                                        </p:tav>
                                        <p:tav tm="100000">
                                          <p:val>
                                            <p:strVal val="#ppt_y"/>
                                          </p:val>
                                        </p:tav>
                                      </p:tavLst>
                                    </p:anim>
                                  </p:childTnLst>
                                </p:cTn>
                              </p:par>
                            </p:childTnLst>
                          </p:cTn>
                        </p:par>
                        <p:par>
                          <p:cTn id="48" fill="hold">
                            <p:stCondLst>
                              <p:cond delay="8000"/>
                            </p:stCondLst>
                            <p:childTnLst>
                              <p:par>
                                <p:cTn id="49" presetID="22" presetClass="entr" presetSubtype="8" fill="hold" nodeType="afterEffect">
                                  <p:stCondLst>
                                    <p:cond delay="0"/>
                                  </p:stCondLst>
                                  <p:childTnLst>
                                    <p:set>
                                      <p:cBhvr>
                                        <p:cTn id="50" dur="1" fill="hold">
                                          <p:stCondLst>
                                            <p:cond delay="0"/>
                                          </p:stCondLst>
                                        </p:cTn>
                                        <p:tgtEl>
                                          <p:spTgt spid="32"/>
                                        </p:tgtEl>
                                        <p:attrNameLst>
                                          <p:attrName>style.visibility</p:attrName>
                                        </p:attrNameLst>
                                      </p:cBhvr>
                                      <p:to>
                                        <p:strVal val="visible"/>
                                      </p:to>
                                    </p:set>
                                    <p:animEffect transition="in" filter="wipe(left)">
                                      <p:cBhvr>
                                        <p:cTn id="51" dur="750"/>
                                        <p:tgtEl>
                                          <p:spTgt spid="32"/>
                                        </p:tgtEl>
                                      </p:cBhvr>
                                    </p:animEffect>
                                  </p:childTnLst>
                                </p:cTn>
                              </p:par>
                            </p:childTnLst>
                          </p:cTn>
                        </p:par>
                        <p:par>
                          <p:cTn id="52" fill="hold">
                            <p:stCondLst>
                              <p:cond delay="8750"/>
                            </p:stCondLst>
                            <p:childTnLst>
                              <p:par>
                                <p:cTn id="53" presetID="42" presetClass="entr" presetSubtype="0" fill="hold" grpId="0" nodeType="after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1000"/>
                                        <p:tgtEl>
                                          <p:spTgt spid="19"/>
                                        </p:tgtEl>
                                      </p:cBhvr>
                                    </p:animEffect>
                                    <p:anim calcmode="lin" valueType="num">
                                      <p:cBhvr>
                                        <p:cTn id="56" dur="1000" fill="hold"/>
                                        <p:tgtEl>
                                          <p:spTgt spid="19"/>
                                        </p:tgtEl>
                                        <p:attrNameLst>
                                          <p:attrName>ppt_x</p:attrName>
                                        </p:attrNameLst>
                                      </p:cBhvr>
                                      <p:tavLst>
                                        <p:tav tm="0">
                                          <p:val>
                                            <p:strVal val="#ppt_x"/>
                                          </p:val>
                                        </p:tav>
                                        <p:tav tm="100000">
                                          <p:val>
                                            <p:strVal val="#ppt_x"/>
                                          </p:val>
                                        </p:tav>
                                      </p:tavLst>
                                    </p:anim>
                                    <p:anim calcmode="lin" valueType="num">
                                      <p:cBhvr>
                                        <p:cTn id="57" dur="1000" fill="hold"/>
                                        <p:tgtEl>
                                          <p:spTgt spid="19"/>
                                        </p:tgtEl>
                                        <p:attrNameLst>
                                          <p:attrName>ppt_y</p:attrName>
                                        </p:attrNameLst>
                                      </p:cBhvr>
                                      <p:tavLst>
                                        <p:tav tm="0">
                                          <p:val>
                                            <p:strVal val="#ppt_y+.1"/>
                                          </p:val>
                                        </p:tav>
                                        <p:tav tm="100000">
                                          <p:val>
                                            <p:strVal val="#ppt_y"/>
                                          </p:val>
                                        </p:tav>
                                      </p:tavLst>
                                    </p:anim>
                                  </p:childTnLst>
                                </p:cTn>
                              </p:par>
                            </p:childTnLst>
                          </p:cTn>
                        </p:par>
                        <p:par>
                          <p:cTn id="58" fill="hold">
                            <p:stCondLst>
                              <p:cond delay="9750"/>
                            </p:stCondLst>
                            <p:childTnLst>
                              <p:par>
                                <p:cTn id="59" presetID="22" presetClass="entr" presetSubtype="8" fill="hold" nodeType="afterEffect">
                                  <p:stCondLst>
                                    <p:cond delay="0"/>
                                  </p:stCondLst>
                                  <p:childTnLst>
                                    <p:set>
                                      <p:cBhvr>
                                        <p:cTn id="60" dur="1" fill="hold">
                                          <p:stCondLst>
                                            <p:cond delay="0"/>
                                          </p:stCondLst>
                                        </p:cTn>
                                        <p:tgtEl>
                                          <p:spTgt spid="4"/>
                                        </p:tgtEl>
                                        <p:attrNameLst>
                                          <p:attrName>style.visibility</p:attrName>
                                        </p:attrNameLst>
                                      </p:cBhvr>
                                      <p:to>
                                        <p:strVal val="visible"/>
                                      </p:to>
                                    </p:set>
                                    <p:animEffect transition="in" filter="wipe(left)">
                                      <p:cBhvr>
                                        <p:cTn id="61" dur="750"/>
                                        <p:tgtEl>
                                          <p:spTgt spid="4"/>
                                        </p:tgtEl>
                                      </p:cBhvr>
                                    </p:animEffect>
                                  </p:childTnLst>
                                </p:cTn>
                              </p:par>
                            </p:childTnLst>
                          </p:cTn>
                        </p:par>
                        <p:par>
                          <p:cTn id="62" fill="hold">
                            <p:stCondLst>
                              <p:cond delay="10500"/>
                            </p:stCondLst>
                            <p:childTnLst>
                              <p:par>
                                <p:cTn id="63" presetID="47" presetClass="entr" presetSubtype="0" fill="hold" grpId="0"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1000"/>
                                        <p:tgtEl>
                                          <p:spTgt spid="21"/>
                                        </p:tgtEl>
                                      </p:cBhvr>
                                    </p:animEffect>
                                    <p:anim calcmode="lin" valueType="num">
                                      <p:cBhvr>
                                        <p:cTn id="66" dur="1000" fill="hold"/>
                                        <p:tgtEl>
                                          <p:spTgt spid="21"/>
                                        </p:tgtEl>
                                        <p:attrNameLst>
                                          <p:attrName>ppt_x</p:attrName>
                                        </p:attrNameLst>
                                      </p:cBhvr>
                                      <p:tavLst>
                                        <p:tav tm="0">
                                          <p:val>
                                            <p:strVal val="#ppt_x"/>
                                          </p:val>
                                        </p:tav>
                                        <p:tav tm="100000">
                                          <p:val>
                                            <p:strVal val="#ppt_x"/>
                                          </p:val>
                                        </p:tav>
                                      </p:tavLst>
                                    </p:anim>
                                    <p:anim calcmode="lin" valueType="num">
                                      <p:cBhvr>
                                        <p:cTn id="67"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8" grpId="0"/>
      <p:bldP spid="19" grpId="0"/>
      <p:bldP spid="20" grpId="0"/>
      <p:bldP spid="21" grpId="0"/>
      <p:bldP spid="22" grpId="0"/>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34738D"/>
              </a:gs>
              <a:gs pos="50000">
                <a:srgbClr val="189A80"/>
              </a:gs>
              <a:gs pos="80000">
                <a:srgbClr val="EF9D27"/>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4C4F54">
              <a:alpha val="10000"/>
            </a:srgbClr>
          </a:solid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177800" dist="177800" algn="l" rotWithShape="0">
              <a:prstClr val="black">
                <a:alpha val="2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rgbClr val="4C4F54"/>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4C4F54"/>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500" b="1" dirty="0">
              <a:solidFill>
                <a:srgbClr val="4C4F54"/>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34738D"/>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189A80"/>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F9D2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a:effectLst/>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564267"/>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a:effectLst/>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56426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D3413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626262"/>
          </a:solidFill>
          <a:ln w="63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62626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p:spPr>
      </p:pic>
    </p:spTree>
    <p:extLst>
      <p:ext uri="{BB962C8B-B14F-4D97-AF65-F5344CB8AC3E}">
        <p14:creationId xmlns:p14="http://schemas.microsoft.com/office/powerpoint/2010/main" val="3112353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TextBox 31">
            <a:extLst>
              <a:ext uri="{FF2B5EF4-FFF2-40B4-BE49-F238E27FC236}">
                <a16:creationId xmlns:a16="http://schemas.microsoft.com/office/drawing/2014/main" id="{661036C8-37E4-458F-835E-EFC2B7449979}"/>
              </a:ext>
            </a:extLst>
          </p:cNvPr>
          <p:cNvSpPr txBox="1"/>
          <p:nvPr/>
        </p:nvSpPr>
        <p:spPr>
          <a:xfrm>
            <a:off x="8212293" y="1638789"/>
            <a:ext cx="3601450" cy="97565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01</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TextBox 32">
            <a:extLst>
              <a:ext uri="{FF2B5EF4-FFF2-40B4-BE49-F238E27FC236}">
                <a16:creationId xmlns:a16="http://schemas.microsoft.com/office/drawing/2014/main" id="{1ABFA44E-A7EF-4BF2-8BE3-8EEFCD9339A6}"/>
              </a:ext>
            </a:extLst>
          </p:cNvPr>
          <p:cNvSpPr txBox="1"/>
          <p:nvPr/>
        </p:nvSpPr>
        <p:spPr>
          <a:xfrm>
            <a:off x="8000341" y="5675113"/>
            <a:ext cx="3601450" cy="97565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03</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4" name="TextBox 33">
            <a:extLst>
              <a:ext uri="{FF2B5EF4-FFF2-40B4-BE49-F238E27FC236}">
                <a16:creationId xmlns:a16="http://schemas.microsoft.com/office/drawing/2014/main" id="{95477214-1B00-4D21-B102-D1024C07CDE9}"/>
              </a:ext>
            </a:extLst>
          </p:cNvPr>
          <p:cNvSpPr txBox="1"/>
          <p:nvPr/>
        </p:nvSpPr>
        <p:spPr>
          <a:xfrm>
            <a:off x="8807678" y="3907408"/>
            <a:ext cx="3088478" cy="1144929"/>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02</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5" name="TextBox 34">
            <a:extLst>
              <a:ext uri="{FF2B5EF4-FFF2-40B4-BE49-F238E27FC236}">
                <a16:creationId xmlns:a16="http://schemas.microsoft.com/office/drawing/2014/main" id="{14BD6E4A-344B-448D-B19F-8A7720816ABE}"/>
              </a:ext>
            </a:extLst>
          </p:cNvPr>
          <p:cNvSpPr txBox="1"/>
          <p:nvPr/>
        </p:nvSpPr>
        <p:spPr>
          <a:xfrm>
            <a:off x="388988" y="1605620"/>
            <a:ext cx="3601450" cy="975652"/>
          </a:xfrm>
          <a:prstGeom prst="rect">
            <a:avLst/>
          </a:prstGeom>
          <a:noFill/>
        </p:spPr>
        <p:txBody>
          <a:bodyPr wrap="square" rtlCol="0">
            <a:spAutoFit/>
          </a:bodyPr>
          <a:lstStyle/>
          <a:p>
            <a:pPr defTabSz="1219170">
              <a:spcBef>
                <a:spcPct val="20000"/>
              </a:spcBef>
              <a:defRPr/>
            </a:pPr>
            <a:r>
              <a:rPr lang="en-US" sz="1400" dirty="0">
                <a:solidFill>
                  <a:srgbClr val="626262"/>
                </a:solidFill>
                <a:latin typeface="Bernard MT Condensed" panose="02050806060905020404" pitchFamily="18" charset="0"/>
              </a:rPr>
              <a:t>LOREM IPSUM DOLOR 06</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6" name="TextBox 35">
            <a:extLst>
              <a:ext uri="{FF2B5EF4-FFF2-40B4-BE49-F238E27FC236}">
                <a16:creationId xmlns:a16="http://schemas.microsoft.com/office/drawing/2014/main" id="{9DE8B41F-5FAA-4CBC-B72C-DAF0B03D8C37}"/>
              </a:ext>
            </a:extLst>
          </p:cNvPr>
          <p:cNvSpPr txBox="1"/>
          <p:nvPr/>
        </p:nvSpPr>
        <p:spPr>
          <a:xfrm>
            <a:off x="177036" y="5641944"/>
            <a:ext cx="3601450" cy="97565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04</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7" name="TextBox 36">
            <a:extLst>
              <a:ext uri="{FF2B5EF4-FFF2-40B4-BE49-F238E27FC236}">
                <a16:creationId xmlns:a16="http://schemas.microsoft.com/office/drawing/2014/main" id="{929AE6CE-27C5-40C1-B751-A258781E989E}"/>
              </a:ext>
            </a:extLst>
          </p:cNvPr>
          <p:cNvSpPr txBox="1"/>
          <p:nvPr/>
        </p:nvSpPr>
        <p:spPr>
          <a:xfrm>
            <a:off x="538155" y="3614391"/>
            <a:ext cx="3088478" cy="1144929"/>
          </a:xfrm>
          <a:prstGeom prst="rect">
            <a:avLst/>
          </a:prstGeom>
          <a:noFill/>
        </p:spPr>
        <p:txBody>
          <a:bodyPr wrap="square" rtlCol="0">
            <a:spAutoFit/>
          </a:bodyPr>
          <a:lstStyle/>
          <a:p>
            <a:pPr defTabSz="1219170">
              <a:spcBef>
                <a:spcPct val="20000"/>
              </a:spcBef>
              <a:defRPr/>
            </a:pPr>
            <a:r>
              <a:rPr lang="en-US" sz="1400" dirty="0">
                <a:solidFill>
                  <a:srgbClr val="564267"/>
                </a:solidFill>
                <a:latin typeface="Bernard MT Condensed" panose="02050806060905020404" pitchFamily="18" charset="0"/>
              </a:rPr>
              <a:t>LOREM IPSUM DOLOR 05</a:t>
            </a: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9" name="TextBox 38">
            <a:extLst>
              <a:ext uri="{FF2B5EF4-FFF2-40B4-BE49-F238E27FC236}">
                <a16:creationId xmlns:a16="http://schemas.microsoft.com/office/drawing/2014/main" id="{5632B224-FDD8-44C9-8CAD-961CF2B468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51" name="Group 50">
            <a:extLst>
              <a:ext uri="{FF2B5EF4-FFF2-40B4-BE49-F238E27FC236}">
                <a16:creationId xmlns:a16="http://schemas.microsoft.com/office/drawing/2014/main" id="{51E6F41C-5E51-48EE-99DA-8DA4669A61A4}"/>
              </a:ext>
            </a:extLst>
          </p:cNvPr>
          <p:cNvGrpSpPr/>
          <p:nvPr/>
        </p:nvGrpSpPr>
        <p:grpSpPr>
          <a:xfrm>
            <a:off x="6141590" y="1447801"/>
            <a:ext cx="1861860" cy="1774697"/>
            <a:chOff x="6141590" y="1447801"/>
            <a:chExt cx="1861860" cy="1774697"/>
          </a:xfrm>
        </p:grpSpPr>
        <p:sp>
          <p:nvSpPr>
            <p:cNvPr id="21" name="Freeform: Shape 20">
              <a:extLst>
                <a:ext uri="{FF2B5EF4-FFF2-40B4-BE49-F238E27FC236}">
                  <a16:creationId xmlns:a16="http://schemas.microsoft.com/office/drawing/2014/main" id="{014CBEEB-63B8-4A7D-ADFD-2AF6952E47BE}"/>
                </a:ext>
              </a:extLst>
            </p:cNvPr>
            <p:cNvSpPr>
              <a:spLocks/>
            </p:cNvSpPr>
            <p:nvPr/>
          </p:nvSpPr>
          <p:spPr bwMode="auto">
            <a:xfrm>
              <a:off x="6141590" y="1447801"/>
              <a:ext cx="1861860" cy="1774697"/>
            </a:xfrm>
            <a:custGeom>
              <a:avLst/>
              <a:gdLst>
                <a:gd name="connsiteX0" fmla="*/ 0 w 1861860"/>
                <a:gd name="connsiteY0" fmla="*/ 0 h 1774697"/>
                <a:gd name="connsiteX1" fmla="*/ 1013300 w 1861860"/>
                <a:gd name="connsiteY1" fmla="*/ 0 h 1774697"/>
                <a:gd name="connsiteX2" fmla="*/ 1065104 w 1861860"/>
                <a:gd name="connsiteY2" fmla="*/ 3108 h 1774697"/>
                <a:gd name="connsiteX3" fmla="*/ 1116909 w 1861860"/>
                <a:gd name="connsiteY3" fmla="*/ 13469 h 1774697"/>
                <a:gd name="connsiteX4" fmla="*/ 1165605 w 1861860"/>
                <a:gd name="connsiteY4" fmla="*/ 29011 h 1774697"/>
                <a:gd name="connsiteX5" fmla="*/ 1211193 w 1861860"/>
                <a:gd name="connsiteY5" fmla="*/ 51805 h 1774697"/>
                <a:gd name="connsiteX6" fmla="*/ 1254709 w 1861860"/>
                <a:gd name="connsiteY6" fmla="*/ 80815 h 1774697"/>
                <a:gd name="connsiteX7" fmla="*/ 1292009 w 1861860"/>
                <a:gd name="connsiteY7" fmla="*/ 113970 h 1774697"/>
                <a:gd name="connsiteX8" fmla="*/ 1327236 w 1861860"/>
                <a:gd name="connsiteY8" fmla="*/ 152306 h 1774697"/>
                <a:gd name="connsiteX9" fmla="*/ 1356247 w 1861860"/>
                <a:gd name="connsiteY9" fmla="*/ 196858 h 1774697"/>
                <a:gd name="connsiteX10" fmla="*/ 1861860 w 1861860"/>
                <a:gd name="connsiteY10" fmla="*/ 1073392 h 1774697"/>
                <a:gd name="connsiteX11" fmla="*/ 616559 w 1861860"/>
                <a:gd name="connsiteY11" fmla="*/ 1774697 h 1774697"/>
                <a:gd name="connsiteX12" fmla="*/ 581919 w 1861860"/>
                <a:gd name="connsiteY12" fmla="*/ 1732713 h 1774697"/>
                <a:gd name="connsiteX13" fmla="*/ 165853 w 1861860"/>
                <a:gd name="connsiteY13" fmla="*/ 1508393 h 1774697"/>
                <a:gd name="connsiteX14" fmla="*/ 0 w 1861860"/>
                <a:gd name="connsiteY14" fmla="*/ 1491673 h 177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61860" h="1774697">
                  <a:moveTo>
                    <a:pt x="0" y="0"/>
                  </a:moveTo>
                  <a:lnTo>
                    <a:pt x="1013300" y="0"/>
                  </a:lnTo>
                  <a:lnTo>
                    <a:pt x="1065104" y="3108"/>
                  </a:lnTo>
                  <a:lnTo>
                    <a:pt x="1116909" y="13469"/>
                  </a:lnTo>
                  <a:lnTo>
                    <a:pt x="1165605" y="29011"/>
                  </a:lnTo>
                  <a:lnTo>
                    <a:pt x="1211193" y="51805"/>
                  </a:lnTo>
                  <a:lnTo>
                    <a:pt x="1254709" y="80815"/>
                  </a:lnTo>
                  <a:lnTo>
                    <a:pt x="1292009" y="113970"/>
                  </a:lnTo>
                  <a:lnTo>
                    <a:pt x="1327236" y="152306"/>
                  </a:lnTo>
                  <a:lnTo>
                    <a:pt x="1356247" y="196858"/>
                  </a:lnTo>
                  <a:lnTo>
                    <a:pt x="1861860" y="1073392"/>
                  </a:lnTo>
                  <a:lnTo>
                    <a:pt x="616559" y="1774697"/>
                  </a:lnTo>
                  <a:lnTo>
                    <a:pt x="581919" y="1732713"/>
                  </a:lnTo>
                  <a:cubicBezTo>
                    <a:pt x="470224" y="1621018"/>
                    <a:pt x="326571" y="1541281"/>
                    <a:pt x="165853" y="1508393"/>
                  </a:cubicBezTo>
                  <a:lnTo>
                    <a:pt x="0" y="1491673"/>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noAutofit/>
            </a:bodyPr>
            <a:lstStyle/>
            <a:p>
              <a:r>
                <a:rPr lang="en-US" sz="1872" dirty="0"/>
                <a:t> </a:t>
              </a:r>
              <a:endParaRPr lang="ru-RU" sz="1872" dirty="0"/>
            </a:p>
          </p:txBody>
        </p:sp>
        <p:sp>
          <p:nvSpPr>
            <p:cNvPr id="41" name="TextBox 40">
              <a:extLst>
                <a:ext uri="{FF2B5EF4-FFF2-40B4-BE49-F238E27FC236}">
                  <a16:creationId xmlns:a16="http://schemas.microsoft.com/office/drawing/2014/main" id="{696A4E36-5EFC-40C7-89B7-97D067E8B730}"/>
                </a:ext>
              </a:extLst>
            </p:cNvPr>
            <p:cNvSpPr txBox="1"/>
            <p:nvPr/>
          </p:nvSpPr>
          <p:spPr>
            <a:xfrm>
              <a:off x="62179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$2,482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01</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6" name="Group 55">
            <a:extLst>
              <a:ext uri="{FF2B5EF4-FFF2-40B4-BE49-F238E27FC236}">
                <a16:creationId xmlns:a16="http://schemas.microsoft.com/office/drawing/2014/main" id="{D950F9A8-8362-4F52-8078-E78CBCB64885}"/>
              </a:ext>
            </a:extLst>
          </p:cNvPr>
          <p:cNvGrpSpPr/>
          <p:nvPr/>
        </p:nvGrpSpPr>
        <p:grpSpPr>
          <a:xfrm>
            <a:off x="4187516" y="1447801"/>
            <a:ext cx="1834922" cy="1821372"/>
            <a:chOff x="4187516" y="1447801"/>
            <a:chExt cx="1834922" cy="1821372"/>
          </a:xfrm>
        </p:grpSpPr>
        <p:sp>
          <p:nvSpPr>
            <p:cNvPr id="23" name="Freeform: Shape 22">
              <a:extLst>
                <a:ext uri="{FF2B5EF4-FFF2-40B4-BE49-F238E27FC236}">
                  <a16:creationId xmlns:a16="http://schemas.microsoft.com/office/drawing/2014/main" id="{CA529478-D99C-41AC-B94E-99492F10EB55}"/>
                </a:ext>
              </a:extLst>
            </p:cNvPr>
            <p:cNvSpPr>
              <a:spLocks/>
            </p:cNvSpPr>
            <p:nvPr/>
          </p:nvSpPr>
          <p:spPr bwMode="auto">
            <a:xfrm>
              <a:off x="4187516" y="1447801"/>
              <a:ext cx="1834922" cy="1821372"/>
            </a:xfrm>
            <a:custGeom>
              <a:avLst/>
              <a:gdLst>
                <a:gd name="connsiteX0" fmla="*/ 849597 w 1834922"/>
                <a:gd name="connsiteY0" fmla="*/ 0 h 1821372"/>
                <a:gd name="connsiteX1" fmla="*/ 1834922 w 1834922"/>
                <a:gd name="connsiteY1" fmla="*/ 0 h 1821372"/>
                <a:gd name="connsiteX2" fmla="*/ 1834922 w 1834922"/>
                <a:gd name="connsiteY2" fmla="*/ 1501264 h 1821372"/>
                <a:gd name="connsiteX3" fmla="*/ 1788217 w 1834922"/>
                <a:gd name="connsiteY3" fmla="*/ 1508392 h 1821372"/>
                <a:gd name="connsiteX4" fmla="*/ 1372152 w 1834922"/>
                <a:gd name="connsiteY4" fmla="*/ 1732712 h 1821372"/>
                <a:gd name="connsiteX5" fmla="*/ 1299000 w 1834922"/>
                <a:gd name="connsiteY5" fmla="*/ 1821372 h 1821372"/>
                <a:gd name="connsiteX6" fmla="*/ 0 w 1834922"/>
                <a:gd name="connsiteY6" fmla="*/ 1070285 h 1821372"/>
                <a:gd name="connsiteX7" fmla="*/ 504578 w 1834922"/>
                <a:gd name="connsiteY7" fmla="*/ 196858 h 1821372"/>
                <a:gd name="connsiteX8" fmla="*/ 535661 w 1834922"/>
                <a:gd name="connsiteY8" fmla="*/ 152306 h 1821372"/>
                <a:gd name="connsiteX9" fmla="*/ 568816 w 1834922"/>
                <a:gd name="connsiteY9" fmla="*/ 113970 h 1821372"/>
                <a:gd name="connsiteX10" fmla="*/ 609223 w 1834922"/>
                <a:gd name="connsiteY10" fmla="*/ 80815 h 1821372"/>
                <a:gd name="connsiteX11" fmla="*/ 651703 w 1834922"/>
                <a:gd name="connsiteY11" fmla="*/ 51805 h 1821372"/>
                <a:gd name="connsiteX12" fmla="*/ 697291 w 1834922"/>
                <a:gd name="connsiteY12" fmla="*/ 29011 h 1821372"/>
                <a:gd name="connsiteX13" fmla="*/ 745988 w 1834922"/>
                <a:gd name="connsiteY13" fmla="*/ 13469 h 1821372"/>
                <a:gd name="connsiteX14" fmla="*/ 797792 w 1834922"/>
                <a:gd name="connsiteY14" fmla="*/ 3108 h 182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4922" h="1821372">
                  <a:moveTo>
                    <a:pt x="849597" y="0"/>
                  </a:moveTo>
                  <a:lnTo>
                    <a:pt x="1834922" y="0"/>
                  </a:lnTo>
                  <a:lnTo>
                    <a:pt x="1834922" y="1501264"/>
                  </a:lnTo>
                  <a:lnTo>
                    <a:pt x="1788217" y="1508392"/>
                  </a:lnTo>
                  <a:cubicBezTo>
                    <a:pt x="1627499" y="1541280"/>
                    <a:pt x="1483847" y="1621017"/>
                    <a:pt x="1372152" y="1732712"/>
                  </a:cubicBezTo>
                  <a:lnTo>
                    <a:pt x="1299000" y="1821372"/>
                  </a:lnTo>
                  <a:lnTo>
                    <a:pt x="0" y="1070285"/>
                  </a:lnTo>
                  <a:lnTo>
                    <a:pt x="504578" y="196858"/>
                  </a:lnTo>
                  <a:lnTo>
                    <a:pt x="535661" y="152306"/>
                  </a:lnTo>
                  <a:lnTo>
                    <a:pt x="568816" y="113970"/>
                  </a:lnTo>
                  <a:lnTo>
                    <a:pt x="609223" y="80815"/>
                  </a:lnTo>
                  <a:lnTo>
                    <a:pt x="651703" y="51805"/>
                  </a:lnTo>
                  <a:lnTo>
                    <a:pt x="697291" y="29011"/>
                  </a:lnTo>
                  <a:lnTo>
                    <a:pt x="745988" y="13469"/>
                  </a:lnTo>
                  <a:lnTo>
                    <a:pt x="797792" y="3108"/>
                  </a:lnTo>
                  <a:close/>
                </a:path>
              </a:pathLst>
            </a:custGeom>
            <a:solidFill>
              <a:srgbClr val="62626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2" name="TextBox 41">
              <a:extLst>
                <a:ext uri="{FF2B5EF4-FFF2-40B4-BE49-F238E27FC236}">
                  <a16:creationId xmlns:a16="http://schemas.microsoft.com/office/drawing/2014/main" id="{7982D96D-2B7A-4BCA-8021-75DD986FE75A}"/>
                </a:ext>
              </a:extLst>
            </p:cNvPr>
            <p:cNvSpPr txBox="1"/>
            <p:nvPr/>
          </p:nvSpPr>
          <p:spPr>
            <a:xfrm>
              <a:off x="4846320" y="20116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$1,821</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06</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2" name="Group 51">
            <a:extLst>
              <a:ext uri="{FF2B5EF4-FFF2-40B4-BE49-F238E27FC236}">
                <a16:creationId xmlns:a16="http://schemas.microsoft.com/office/drawing/2014/main" id="{1F9B43A6-A4D9-4411-9D05-5EF09E939EE2}"/>
              </a:ext>
            </a:extLst>
          </p:cNvPr>
          <p:cNvGrpSpPr/>
          <p:nvPr/>
        </p:nvGrpSpPr>
        <p:grpSpPr>
          <a:xfrm>
            <a:off x="6829776" y="2618586"/>
            <a:ext cx="1780824" cy="2131244"/>
            <a:chOff x="6829776" y="2618586"/>
            <a:chExt cx="1780824" cy="2131244"/>
          </a:xfrm>
        </p:grpSpPr>
        <p:sp>
          <p:nvSpPr>
            <p:cNvPr id="27" name="Freeform: Shape 26">
              <a:extLst>
                <a:ext uri="{FF2B5EF4-FFF2-40B4-BE49-F238E27FC236}">
                  <a16:creationId xmlns:a16="http://schemas.microsoft.com/office/drawing/2014/main" id="{B525AFC3-1951-454E-8CBA-118D55F831C2}"/>
                </a:ext>
              </a:extLst>
            </p:cNvPr>
            <p:cNvSpPr>
              <a:spLocks/>
            </p:cNvSpPr>
            <p:nvPr/>
          </p:nvSpPr>
          <p:spPr bwMode="auto">
            <a:xfrm>
              <a:off x="6829776" y="2618586"/>
              <a:ext cx="1780824" cy="2131244"/>
            </a:xfrm>
            <a:custGeom>
              <a:avLst/>
              <a:gdLst>
                <a:gd name="connsiteX0" fmla="*/ 1231694 w 1780824"/>
                <a:gd name="connsiteY0" fmla="*/ 0 h 2131244"/>
                <a:gd name="connsiteX1" fmla="*/ 1729019 w 1780824"/>
                <a:gd name="connsiteY1" fmla="*/ 866174 h 2131244"/>
                <a:gd name="connsiteX2" fmla="*/ 1754922 w 1780824"/>
                <a:gd name="connsiteY2" fmla="*/ 919015 h 2131244"/>
                <a:gd name="connsiteX3" fmla="*/ 1772535 w 1780824"/>
                <a:gd name="connsiteY3" fmla="*/ 976000 h 2131244"/>
                <a:gd name="connsiteX4" fmla="*/ 1780824 w 1780824"/>
                <a:gd name="connsiteY4" fmla="*/ 1034021 h 2131244"/>
                <a:gd name="connsiteX5" fmla="*/ 1780824 w 1780824"/>
                <a:gd name="connsiteY5" fmla="*/ 1093079 h 2131244"/>
                <a:gd name="connsiteX6" fmla="*/ 1772535 w 1780824"/>
                <a:gd name="connsiteY6" fmla="*/ 1151100 h 2131244"/>
                <a:gd name="connsiteX7" fmla="*/ 1754922 w 1780824"/>
                <a:gd name="connsiteY7" fmla="*/ 1207049 h 2131244"/>
                <a:gd name="connsiteX8" fmla="*/ 1729019 w 1780824"/>
                <a:gd name="connsiteY8" fmla="*/ 1260926 h 2131244"/>
                <a:gd name="connsiteX9" fmla="*/ 1228586 w 1780824"/>
                <a:gd name="connsiteY9" fmla="*/ 2131244 h 2131244"/>
                <a:gd name="connsiteX10" fmla="*/ 70603 w 1780824"/>
                <a:gd name="connsiteY10" fmla="*/ 1462559 h 2131244"/>
                <a:gd name="connsiteX11" fmla="*/ 118053 w 1780824"/>
                <a:gd name="connsiteY11" fmla="*/ 1309702 h 2131244"/>
                <a:gd name="connsiteX12" fmla="*/ 134772 w 1780824"/>
                <a:gd name="connsiteY12" fmla="*/ 1143847 h 2131244"/>
                <a:gd name="connsiteX13" fmla="*/ 70100 w 1780824"/>
                <a:gd name="connsiteY13" fmla="*/ 823514 h 2131244"/>
                <a:gd name="connsiteX14" fmla="*/ 0 w 1780824"/>
                <a:gd name="connsiteY14" fmla="*/ 694364 h 213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80824" h="2131244">
                  <a:moveTo>
                    <a:pt x="1231694" y="0"/>
                  </a:moveTo>
                  <a:lnTo>
                    <a:pt x="1729019" y="866174"/>
                  </a:lnTo>
                  <a:lnTo>
                    <a:pt x="1754922" y="919015"/>
                  </a:lnTo>
                  <a:lnTo>
                    <a:pt x="1772535" y="976000"/>
                  </a:lnTo>
                  <a:lnTo>
                    <a:pt x="1780824" y="1034021"/>
                  </a:lnTo>
                  <a:lnTo>
                    <a:pt x="1780824" y="1093079"/>
                  </a:lnTo>
                  <a:lnTo>
                    <a:pt x="1772535" y="1151100"/>
                  </a:lnTo>
                  <a:lnTo>
                    <a:pt x="1754922" y="1207049"/>
                  </a:lnTo>
                  <a:lnTo>
                    <a:pt x="1729019" y="1260926"/>
                  </a:lnTo>
                  <a:lnTo>
                    <a:pt x="1228586" y="2131244"/>
                  </a:lnTo>
                  <a:lnTo>
                    <a:pt x="70603" y="1462559"/>
                  </a:lnTo>
                  <a:lnTo>
                    <a:pt x="118053" y="1309702"/>
                  </a:lnTo>
                  <a:cubicBezTo>
                    <a:pt x="129015" y="1256130"/>
                    <a:pt x="134772" y="1200661"/>
                    <a:pt x="134772" y="1143847"/>
                  </a:cubicBezTo>
                  <a:cubicBezTo>
                    <a:pt x="134772" y="1030220"/>
                    <a:pt x="111744" y="921972"/>
                    <a:pt x="70100" y="823514"/>
                  </a:cubicBezTo>
                  <a:lnTo>
                    <a:pt x="0" y="694364"/>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3" name="TextBox 42">
              <a:extLst>
                <a:ext uri="{FF2B5EF4-FFF2-40B4-BE49-F238E27FC236}">
                  <a16:creationId xmlns:a16="http://schemas.microsoft.com/office/drawing/2014/main" id="{8342CFEF-D451-408F-A7C9-1BA7A631A4A0}"/>
                </a:ext>
              </a:extLst>
            </p:cNvPr>
            <p:cNvSpPr txBox="1"/>
            <p:nvPr/>
          </p:nvSpPr>
          <p:spPr>
            <a:xfrm>
              <a:off x="7230211" y="3383280"/>
              <a:ext cx="1140745" cy="621709"/>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$3,470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02</a:t>
              </a: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5" name="Group 54">
            <a:extLst>
              <a:ext uri="{FF2B5EF4-FFF2-40B4-BE49-F238E27FC236}">
                <a16:creationId xmlns:a16="http://schemas.microsoft.com/office/drawing/2014/main" id="{7A5A1137-8AD7-4E59-B5B9-1366D6E65556}"/>
              </a:ext>
            </a:extLst>
          </p:cNvPr>
          <p:cNvGrpSpPr/>
          <p:nvPr/>
        </p:nvGrpSpPr>
        <p:grpSpPr>
          <a:xfrm>
            <a:off x="3581400" y="2614441"/>
            <a:ext cx="1845958" cy="2099124"/>
            <a:chOff x="3581400" y="2614441"/>
            <a:chExt cx="1845958" cy="2099124"/>
          </a:xfrm>
        </p:grpSpPr>
        <p:sp>
          <p:nvSpPr>
            <p:cNvPr id="25" name="Freeform: Shape 24">
              <a:extLst>
                <a:ext uri="{FF2B5EF4-FFF2-40B4-BE49-F238E27FC236}">
                  <a16:creationId xmlns:a16="http://schemas.microsoft.com/office/drawing/2014/main" id="{3E442E31-BE90-4444-8F72-0575A4548423}"/>
                </a:ext>
              </a:extLst>
            </p:cNvPr>
            <p:cNvSpPr>
              <a:spLocks/>
            </p:cNvSpPr>
            <p:nvPr/>
          </p:nvSpPr>
          <p:spPr bwMode="auto">
            <a:xfrm>
              <a:off x="3581400" y="2614441"/>
              <a:ext cx="1845958" cy="2099124"/>
            </a:xfrm>
            <a:custGeom>
              <a:avLst/>
              <a:gdLst>
                <a:gd name="connsiteX0" fmla="*/ 552238 w 1845958"/>
                <a:gd name="connsiteY0" fmla="*/ 0 h 2099124"/>
                <a:gd name="connsiteX1" fmla="*/ 1845958 w 1845958"/>
                <a:gd name="connsiteY1" fmla="*/ 746489 h 2099124"/>
                <a:gd name="connsiteX2" fmla="*/ 1801901 w 1845958"/>
                <a:gd name="connsiteY2" fmla="*/ 827659 h 2099124"/>
                <a:gd name="connsiteX3" fmla="*/ 1737228 w 1845958"/>
                <a:gd name="connsiteY3" fmla="*/ 1147992 h 2099124"/>
                <a:gd name="connsiteX4" fmla="*/ 1753948 w 1845958"/>
                <a:gd name="connsiteY4" fmla="*/ 1313847 h 2099124"/>
                <a:gd name="connsiteX5" fmla="*/ 1779318 w 1845958"/>
                <a:gd name="connsiteY5" fmla="*/ 1395577 h 2099124"/>
                <a:gd name="connsiteX6" fmla="*/ 531516 w 1845958"/>
                <a:gd name="connsiteY6" fmla="*/ 2099124 h 2099124"/>
                <a:gd name="connsiteX7" fmla="*/ 52841 w 1845958"/>
                <a:gd name="connsiteY7" fmla="*/ 1265069 h 2099124"/>
                <a:gd name="connsiteX8" fmla="*/ 26939 w 1845958"/>
                <a:gd name="connsiteY8" fmla="*/ 1211193 h 2099124"/>
                <a:gd name="connsiteX9" fmla="*/ 8289 w 1845958"/>
                <a:gd name="connsiteY9" fmla="*/ 1155244 h 2099124"/>
                <a:gd name="connsiteX10" fmla="*/ 0 w 1845958"/>
                <a:gd name="connsiteY10" fmla="*/ 1097222 h 2099124"/>
                <a:gd name="connsiteX11" fmla="*/ 0 w 1845958"/>
                <a:gd name="connsiteY11" fmla="*/ 1038165 h 2099124"/>
                <a:gd name="connsiteX12" fmla="*/ 8289 w 1845958"/>
                <a:gd name="connsiteY12" fmla="*/ 980144 h 2099124"/>
                <a:gd name="connsiteX13" fmla="*/ 26939 w 1845958"/>
                <a:gd name="connsiteY13" fmla="*/ 923159 h 2099124"/>
                <a:gd name="connsiteX14" fmla="*/ 52841 w 1845958"/>
                <a:gd name="connsiteY14" fmla="*/ 870318 h 209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45958" h="2099124">
                  <a:moveTo>
                    <a:pt x="552238" y="0"/>
                  </a:moveTo>
                  <a:lnTo>
                    <a:pt x="1845958" y="746489"/>
                  </a:lnTo>
                  <a:lnTo>
                    <a:pt x="1801901" y="827659"/>
                  </a:lnTo>
                  <a:cubicBezTo>
                    <a:pt x="1760257" y="926117"/>
                    <a:pt x="1737228" y="1034365"/>
                    <a:pt x="1737228" y="1147992"/>
                  </a:cubicBezTo>
                  <a:cubicBezTo>
                    <a:pt x="1737228" y="1204806"/>
                    <a:pt x="1742985" y="1260274"/>
                    <a:pt x="1753948" y="1313847"/>
                  </a:cubicBezTo>
                  <a:lnTo>
                    <a:pt x="1779318" y="1395577"/>
                  </a:lnTo>
                  <a:lnTo>
                    <a:pt x="531516" y="2099124"/>
                  </a:lnTo>
                  <a:lnTo>
                    <a:pt x="52841" y="1265069"/>
                  </a:lnTo>
                  <a:lnTo>
                    <a:pt x="26939" y="1211193"/>
                  </a:lnTo>
                  <a:lnTo>
                    <a:pt x="8289" y="1155244"/>
                  </a:lnTo>
                  <a:lnTo>
                    <a:pt x="0" y="1097222"/>
                  </a:lnTo>
                  <a:lnTo>
                    <a:pt x="0" y="1038165"/>
                  </a:lnTo>
                  <a:lnTo>
                    <a:pt x="8289" y="980144"/>
                  </a:lnTo>
                  <a:lnTo>
                    <a:pt x="26939" y="923159"/>
                  </a:lnTo>
                  <a:lnTo>
                    <a:pt x="52841" y="870318"/>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4" name="TextBox 43">
              <a:extLst>
                <a:ext uri="{FF2B5EF4-FFF2-40B4-BE49-F238E27FC236}">
                  <a16:creationId xmlns:a16="http://schemas.microsoft.com/office/drawing/2014/main" id="{7605B47B-0189-4184-B14F-E0F9B7628668}"/>
                </a:ext>
              </a:extLst>
            </p:cNvPr>
            <p:cNvSpPr txBox="1"/>
            <p:nvPr/>
          </p:nvSpPr>
          <p:spPr>
            <a:xfrm>
              <a:off x="3757469" y="338328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$2,177</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05</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3" name="Group 52">
            <a:extLst>
              <a:ext uri="{FF2B5EF4-FFF2-40B4-BE49-F238E27FC236}">
                <a16:creationId xmlns:a16="http://schemas.microsoft.com/office/drawing/2014/main" id="{2A4BE634-72EC-4F5D-9662-06715C6F99E2}"/>
              </a:ext>
            </a:extLst>
          </p:cNvPr>
          <p:cNvGrpSpPr/>
          <p:nvPr/>
        </p:nvGrpSpPr>
        <p:grpSpPr>
          <a:xfrm>
            <a:off x="6141589" y="4180950"/>
            <a:ext cx="1858752" cy="1742774"/>
            <a:chOff x="6141589" y="4180950"/>
            <a:chExt cx="1858752" cy="1742774"/>
          </a:xfrm>
        </p:grpSpPr>
        <p:sp>
          <p:nvSpPr>
            <p:cNvPr id="31" name="Freeform: Shape 30">
              <a:extLst>
                <a:ext uri="{FF2B5EF4-FFF2-40B4-BE49-F238E27FC236}">
                  <a16:creationId xmlns:a16="http://schemas.microsoft.com/office/drawing/2014/main" id="{2C769041-82A0-4262-8FE9-3D095AFEE793}"/>
                </a:ext>
              </a:extLst>
            </p:cNvPr>
            <p:cNvSpPr>
              <a:spLocks/>
            </p:cNvSpPr>
            <p:nvPr/>
          </p:nvSpPr>
          <p:spPr bwMode="auto">
            <a:xfrm>
              <a:off x="6141589" y="4180950"/>
              <a:ext cx="1858752" cy="1742774"/>
            </a:xfrm>
            <a:custGeom>
              <a:avLst/>
              <a:gdLst>
                <a:gd name="connsiteX0" fmla="*/ 704994 w 1858752"/>
                <a:gd name="connsiteY0" fmla="*/ 0 h 1742774"/>
                <a:gd name="connsiteX1" fmla="*/ 1858752 w 1858752"/>
                <a:gd name="connsiteY1" fmla="*/ 666273 h 1742774"/>
                <a:gd name="connsiteX2" fmla="*/ 1358319 w 1858752"/>
                <a:gd name="connsiteY2" fmla="*/ 1541772 h 1742774"/>
                <a:gd name="connsiteX3" fmla="*/ 1329308 w 1858752"/>
                <a:gd name="connsiteY3" fmla="*/ 1585288 h 1742774"/>
                <a:gd name="connsiteX4" fmla="*/ 1294081 w 1858752"/>
                <a:gd name="connsiteY4" fmla="*/ 1625696 h 1742774"/>
                <a:gd name="connsiteX5" fmla="*/ 1254710 w 1858752"/>
                <a:gd name="connsiteY5" fmla="*/ 1658851 h 1742774"/>
                <a:gd name="connsiteX6" fmla="*/ 1211194 w 1858752"/>
                <a:gd name="connsiteY6" fmla="*/ 1687861 h 1742774"/>
                <a:gd name="connsiteX7" fmla="*/ 1165606 w 1858752"/>
                <a:gd name="connsiteY7" fmla="*/ 1712727 h 1742774"/>
                <a:gd name="connsiteX8" fmla="*/ 1116909 w 1858752"/>
                <a:gd name="connsiteY8" fmla="*/ 1729305 h 1742774"/>
                <a:gd name="connsiteX9" fmla="*/ 1066141 w 1858752"/>
                <a:gd name="connsiteY9" fmla="*/ 1739666 h 1742774"/>
                <a:gd name="connsiteX10" fmla="*/ 1013300 w 1858752"/>
                <a:gd name="connsiteY10" fmla="*/ 1742774 h 1742774"/>
                <a:gd name="connsiteX11" fmla="*/ 0 w 1858752"/>
                <a:gd name="connsiteY11" fmla="*/ 1742774 h 1742774"/>
                <a:gd name="connsiteX12" fmla="*/ 0 w 1858752"/>
                <a:gd name="connsiteY12" fmla="*/ 404443 h 1742774"/>
                <a:gd name="connsiteX13" fmla="*/ 84142 w 1858752"/>
                <a:gd name="connsiteY13" fmla="*/ 400194 h 1742774"/>
                <a:gd name="connsiteX14" fmla="*/ 682411 w 1858752"/>
                <a:gd name="connsiteY14" fmla="*/ 41608 h 17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8752" h="1742774">
                  <a:moveTo>
                    <a:pt x="704994" y="0"/>
                  </a:moveTo>
                  <a:lnTo>
                    <a:pt x="1858752" y="666273"/>
                  </a:lnTo>
                  <a:lnTo>
                    <a:pt x="1358319" y="1541772"/>
                  </a:lnTo>
                  <a:lnTo>
                    <a:pt x="1329308" y="1585288"/>
                  </a:lnTo>
                  <a:lnTo>
                    <a:pt x="1294081" y="1625696"/>
                  </a:lnTo>
                  <a:lnTo>
                    <a:pt x="1254710" y="1658851"/>
                  </a:lnTo>
                  <a:lnTo>
                    <a:pt x="1211194" y="1687861"/>
                  </a:lnTo>
                  <a:lnTo>
                    <a:pt x="1165606" y="1712727"/>
                  </a:lnTo>
                  <a:lnTo>
                    <a:pt x="1116909" y="1729305"/>
                  </a:lnTo>
                  <a:lnTo>
                    <a:pt x="1066141" y="1739666"/>
                  </a:lnTo>
                  <a:lnTo>
                    <a:pt x="1013300" y="1742774"/>
                  </a:lnTo>
                  <a:lnTo>
                    <a:pt x="0" y="1742774"/>
                  </a:lnTo>
                  <a:lnTo>
                    <a:pt x="0" y="404443"/>
                  </a:lnTo>
                  <a:lnTo>
                    <a:pt x="84142" y="400194"/>
                  </a:lnTo>
                  <a:cubicBezTo>
                    <a:pt x="333132" y="374908"/>
                    <a:pt x="549308" y="238626"/>
                    <a:pt x="682411" y="41608"/>
                  </a:cubicBez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dirty="0"/>
            </a:p>
          </p:txBody>
        </p:sp>
        <p:sp>
          <p:nvSpPr>
            <p:cNvPr id="45" name="TextBox 44">
              <a:extLst>
                <a:ext uri="{FF2B5EF4-FFF2-40B4-BE49-F238E27FC236}">
                  <a16:creationId xmlns:a16="http://schemas.microsoft.com/office/drawing/2014/main" id="{29153820-4778-42C7-8B7D-64958C7B2AAF}"/>
                </a:ext>
              </a:extLst>
            </p:cNvPr>
            <p:cNvSpPr txBox="1"/>
            <p:nvPr/>
          </p:nvSpPr>
          <p:spPr>
            <a:xfrm>
              <a:off x="62179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$3,070</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03</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4" name="Group 53">
            <a:extLst>
              <a:ext uri="{FF2B5EF4-FFF2-40B4-BE49-F238E27FC236}">
                <a16:creationId xmlns:a16="http://schemas.microsoft.com/office/drawing/2014/main" id="{FC063AE6-A57B-425E-9660-1BEE0203509E}"/>
              </a:ext>
            </a:extLst>
          </p:cNvPr>
          <p:cNvGrpSpPr/>
          <p:nvPr/>
        </p:nvGrpSpPr>
        <p:grpSpPr>
          <a:xfrm>
            <a:off x="4167830" y="4114149"/>
            <a:ext cx="1854609" cy="1809575"/>
            <a:chOff x="4167830" y="4114149"/>
            <a:chExt cx="1854609" cy="1809575"/>
          </a:xfrm>
        </p:grpSpPr>
        <p:sp>
          <p:nvSpPr>
            <p:cNvPr id="29" name="Freeform: Shape 28">
              <a:extLst>
                <a:ext uri="{FF2B5EF4-FFF2-40B4-BE49-F238E27FC236}">
                  <a16:creationId xmlns:a16="http://schemas.microsoft.com/office/drawing/2014/main" id="{8B2DAB4C-8EF8-495A-BE68-D127248F9D44}"/>
                </a:ext>
              </a:extLst>
            </p:cNvPr>
            <p:cNvSpPr>
              <a:spLocks/>
            </p:cNvSpPr>
            <p:nvPr/>
          </p:nvSpPr>
          <p:spPr bwMode="auto">
            <a:xfrm>
              <a:off x="4167830" y="4114149"/>
              <a:ext cx="1854609" cy="1809575"/>
            </a:xfrm>
            <a:custGeom>
              <a:avLst/>
              <a:gdLst>
                <a:gd name="connsiteX0" fmla="*/ 1232504 w 1854609"/>
                <a:gd name="connsiteY0" fmla="*/ 0 h 1809575"/>
                <a:gd name="connsiteX1" fmla="*/ 1291347 w 1854609"/>
                <a:gd name="connsiteY1" fmla="*/ 108410 h 1809575"/>
                <a:gd name="connsiteX2" fmla="*/ 1807903 w 1854609"/>
                <a:gd name="connsiteY2" fmla="*/ 454526 h 1809575"/>
                <a:gd name="connsiteX3" fmla="*/ 1854609 w 1854609"/>
                <a:gd name="connsiteY3" fmla="*/ 461654 h 1809575"/>
                <a:gd name="connsiteX4" fmla="*/ 1854609 w 1854609"/>
                <a:gd name="connsiteY4" fmla="*/ 1809575 h 1809575"/>
                <a:gd name="connsiteX5" fmla="*/ 869283 w 1854609"/>
                <a:gd name="connsiteY5" fmla="*/ 1809575 h 1809575"/>
                <a:gd name="connsiteX6" fmla="*/ 817479 w 1854609"/>
                <a:gd name="connsiteY6" fmla="*/ 1806467 h 1809575"/>
                <a:gd name="connsiteX7" fmla="*/ 765674 w 1854609"/>
                <a:gd name="connsiteY7" fmla="*/ 1796106 h 1809575"/>
                <a:gd name="connsiteX8" fmla="*/ 716978 w 1854609"/>
                <a:gd name="connsiteY8" fmla="*/ 1779528 h 1809575"/>
                <a:gd name="connsiteX9" fmla="*/ 669317 w 1854609"/>
                <a:gd name="connsiteY9" fmla="*/ 1754662 h 1809575"/>
                <a:gd name="connsiteX10" fmla="*/ 626837 w 1854609"/>
                <a:gd name="connsiteY10" fmla="*/ 1725652 h 1809575"/>
                <a:gd name="connsiteX11" fmla="*/ 588502 w 1854609"/>
                <a:gd name="connsiteY11" fmla="*/ 1692497 h 1809575"/>
                <a:gd name="connsiteX12" fmla="*/ 553275 w 1854609"/>
                <a:gd name="connsiteY12" fmla="*/ 1652089 h 1809575"/>
                <a:gd name="connsiteX13" fmla="*/ 524264 w 1854609"/>
                <a:gd name="connsiteY13" fmla="*/ 1608573 h 1809575"/>
                <a:gd name="connsiteX14" fmla="*/ 0 w 1854609"/>
                <a:gd name="connsiteY14" fmla="*/ 696811 h 18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54609" h="1809575">
                  <a:moveTo>
                    <a:pt x="1232504" y="0"/>
                  </a:moveTo>
                  <a:lnTo>
                    <a:pt x="1291347" y="108410"/>
                  </a:lnTo>
                  <a:cubicBezTo>
                    <a:pt x="1409661" y="283537"/>
                    <a:pt x="1593612" y="410675"/>
                    <a:pt x="1807903" y="454526"/>
                  </a:cubicBezTo>
                  <a:lnTo>
                    <a:pt x="1854609" y="461654"/>
                  </a:lnTo>
                  <a:lnTo>
                    <a:pt x="1854609" y="1809575"/>
                  </a:lnTo>
                  <a:lnTo>
                    <a:pt x="869283" y="1809575"/>
                  </a:lnTo>
                  <a:lnTo>
                    <a:pt x="817479" y="1806467"/>
                  </a:lnTo>
                  <a:lnTo>
                    <a:pt x="765674" y="1796106"/>
                  </a:lnTo>
                  <a:lnTo>
                    <a:pt x="716978" y="1779528"/>
                  </a:lnTo>
                  <a:lnTo>
                    <a:pt x="669317" y="1754662"/>
                  </a:lnTo>
                  <a:lnTo>
                    <a:pt x="626837" y="1725652"/>
                  </a:lnTo>
                  <a:lnTo>
                    <a:pt x="588502" y="1692497"/>
                  </a:lnTo>
                  <a:lnTo>
                    <a:pt x="553275" y="1652089"/>
                  </a:lnTo>
                  <a:lnTo>
                    <a:pt x="524264" y="1608573"/>
                  </a:lnTo>
                  <a:lnTo>
                    <a:pt x="0" y="696811"/>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noAutofit/>
            </a:bodyPr>
            <a:lstStyle/>
            <a:p>
              <a:endParaRPr lang="ru-RU" sz="1872"/>
            </a:p>
          </p:txBody>
        </p:sp>
        <p:sp>
          <p:nvSpPr>
            <p:cNvPr id="46" name="TextBox 45">
              <a:extLst>
                <a:ext uri="{FF2B5EF4-FFF2-40B4-BE49-F238E27FC236}">
                  <a16:creationId xmlns:a16="http://schemas.microsoft.com/office/drawing/2014/main" id="{57D8504F-9A95-4E39-8DC4-02F08323C9D3}"/>
                </a:ext>
              </a:extLst>
            </p:cNvPr>
            <p:cNvSpPr txBox="1"/>
            <p:nvPr/>
          </p:nvSpPr>
          <p:spPr>
            <a:xfrm>
              <a:off x="4846320" y="4937760"/>
              <a:ext cx="1140745" cy="64008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$2,882</a:t>
              </a:r>
            </a:p>
            <a:p>
              <a:pPr algn="ctr" defTabSz="1219170">
                <a:spcBef>
                  <a:spcPct val="20000"/>
                </a:spcBef>
                <a:defRPr/>
              </a:pPr>
              <a:r>
                <a:rPr lang="en-US" sz="1000" b="1" dirty="0">
                  <a:solidFill>
                    <a:schemeClr val="bg1"/>
                  </a:solidFill>
                  <a:latin typeface="Candara" panose="020E0502030303020204" pitchFamily="34" charset="0"/>
                </a:rPr>
                <a:t>OPTION </a:t>
              </a:r>
              <a:r>
                <a:rPr lang="en-US" sz="1000" b="1" dirty="0">
                  <a:solidFill>
                    <a:schemeClr val="bg1"/>
                  </a:solidFill>
                </a:rPr>
                <a:t>04</a:t>
              </a:r>
              <a:endParaRPr lang="en-US" sz="1000" b="1" dirty="0">
                <a:solidFill>
                  <a:schemeClr val="bg1"/>
                </a:solidFill>
                <a:latin typeface="Bernard MT Condensed" panose="02050806060905020404" pitchFamily="18" charset="0"/>
              </a:endParaRPr>
            </a:p>
            <a:p>
              <a:pPr algn="ctr" defTabSz="1219170">
                <a:spcBef>
                  <a:spcPct val="20000"/>
                </a:spcBef>
                <a:defRPr/>
              </a:pPr>
              <a:endParaRPr lang="en-US" sz="20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grpSp>
        <p:nvGrpSpPr>
          <p:cNvPr id="50" name="Group 49">
            <a:extLst>
              <a:ext uri="{FF2B5EF4-FFF2-40B4-BE49-F238E27FC236}">
                <a16:creationId xmlns:a16="http://schemas.microsoft.com/office/drawing/2014/main" id="{6068B3FA-AA4D-4C79-901A-D84F53F07285}"/>
              </a:ext>
            </a:extLst>
          </p:cNvPr>
          <p:cNvGrpSpPr/>
          <p:nvPr/>
        </p:nvGrpSpPr>
        <p:grpSpPr>
          <a:xfrm>
            <a:off x="5234489" y="2945980"/>
            <a:ext cx="1808620" cy="1743240"/>
            <a:chOff x="5234489" y="2945980"/>
            <a:chExt cx="1808620" cy="1743240"/>
          </a:xfrm>
        </p:grpSpPr>
        <p:grpSp>
          <p:nvGrpSpPr>
            <p:cNvPr id="48" name="Group 47">
              <a:extLst>
                <a:ext uri="{FF2B5EF4-FFF2-40B4-BE49-F238E27FC236}">
                  <a16:creationId xmlns:a16="http://schemas.microsoft.com/office/drawing/2014/main" id="{C6D3967E-EFA7-427C-8917-08C889154717}"/>
                </a:ext>
              </a:extLst>
            </p:cNvPr>
            <p:cNvGrpSpPr/>
            <p:nvPr/>
          </p:nvGrpSpPr>
          <p:grpSpPr>
            <a:xfrm>
              <a:off x="5234489" y="2945980"/>
              <a:ext cx="1808620" cy="1743240"/>
              <a:chOff x="5234489" y="2945980"/>
              <a:chExt cx="1808620" cy="1743240"/>
            </a:xfrm>
          </p:grpSpPr>
          <p:sp>
            <p:nvSpPr>
              <p:cNvPr id="47" name="Oval 46">
                <a:extLst>
                  <a:ext uri="{FF2B5EF4-FFF2-40B4-BE49-F238E27FC236}">
                    <a16:creationId xmlns:a16="http://schemas.microsoft.com/office/drawing/2014/main" id="{05E0A401-369B-4040-BB76-BD099D001A7C}"/>
                  </a:ext>
                </a:extLst>
              </p:cNvPr>
              <p:cNvSpPr/>
              <p:nvPr/>
            </p:nvSpPr>
            <p:spPr>
              <a:xfrm>
                <a:off x="5277383" y="2945980"/>
                <a:ext cx="1737360" cy="173736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325FA0-5BB4-42A9-88D6-95CEA0AD6B58}"/>
                  </a:ext>
                </a:extLst>
              </p:cNvPr>
              <p:cNvSpPr>
                <a:spLocks noChangeAspect="1"/>
              </p:cNvSpPr>
              <p:nvPr/>
            </p:nvSpPr>
            <p:spPr>
              <a:xfrm rot="10800000">
                <a:off x="5234489" y="3125596"/>
                <a:ext cx="1808620" cy="1563624"/>
              </a:xfrm>
              <a:custGeom>
                <a:avLst/>
                <a:gdLst>
                  <a:gd name="connsiteX0" fmla="*/ 1920240 w 3840480"/>
                  <a:gd name="connsiteY0" fmla="*/ 0 h 3320237"/>
                  <a:gd name="connsiteX1" fmla="*/ 3840480 w 3840480"/>
                  <a:gd name="connsiteY1" fmla="*/ 1920240 h 3320237"/>
                  <a:gd name="connsiteX2" fmla="*/ 3499481 w 3840480"/>
                  <a:gd name="connsiteY2" fmla="*/ 3012937 h 3320237"/>
                  <a:gd name="connsiteX3" fmla="*/ 3426393 w 3840480"/>
                  <a:gd name="connsiteY3" fmla="*/ 3109465 h 3320237"/>
                  <a:gd name="connsiteX4" fmla="*/ 3538845 w 3840480"/>
                  <a:gd name="connsiteY4" fmla="*/ 3222210 h 3320237"/>
                  <a:gd name="connsiteX5" fmla="*/ 3086156 w 3840480"/>
                  <a:gd name="connsiteY5" fmla="*/ 3286278 h 3320237"/>
                  <a:gd name="connsiteX6" fmla="*/ 3151404 w 3840480"/>
                  <a:gd name="connsiteY6" fmla="*/ 2833758 h 3320237"/>
                  <a:gd name="connsiteX7" fmla="*/ 3263530 w 3840480"/>
                  <a:gd name="connsiteY7" fmla="*/ 2946177 h 3320237"/>
                  <a:gd name="connsiteX8" fmla="*/ 3311476 w 3840480"/>
                  <a:gd name="connsiteY8" fmla="*/ 2882854 h 3320237"/>
                  <a:gd name="connsiteX9" fmla="*/ 3611880 w 3840480"/>
                  <a:gd name="connsiteY9" fmla="*/ 1920240 h 3320237"/>
                  <a:gd name="connsiteX10" fmla="*/ 1920240 w 3840480"/>
                  <a:gd name="connsiteY10" fmla="*/ 228600 h 3320237"/>
                  <a:gd name="connsiteX11" fmla="*/ 228600 w 3840480"/>
                  <a:gd name="connsiteY11" fmla="*/ 1920240 h 3320237"/>
                  <a:gd name="connsiteX12" fmla="*/ 724070 w 3840480"/>
                  <a:gd name="connsiteY12" fmla="*/ 3116410 h 3320237"/>
                  <a:gd name="connsiteX13" fmla="*/ 752712 w 3840480"/>
                  <a:gd name="connsiteY13" fmla="*/ 3142442 h 3320237"/>
                  <a:gd name="connsiteX14" fmla="*/ 691089 w 3840480"/>
                  <a:gd name="connsiteY14" fmla="*/ 3210245 h 3320237"/>
                  <a:gd name="connsiteX15" fmla="*/ 608838 w 3840480"/>
                  <a:gd name="connsiteY15" fmla="*/ 3320237 h 3320237"/>
                  <a:gd name="connsiteX16" fmla="*/ 562426 w 3840480"/>
                  <a:gd name="connsiteY16" fmla="*/ 3278055 h 3320237"/>
                  <a:gd name="connsiteX17" fmla="*/ 0 w 3840480"/>
                  <a:gd name="connsiteY17" fmla="*/ 1920240 h 3320237"/>
                  <a:gd name="connsiteX18" fmla="*/ 1920240 w 3840480"/>
                  <a:gd name="connsiteY18" fmla="*/ 0 h 3320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40480" h="3320237">
                    <a:moveTo>
                      <a:pt x="1920240" y="0"/>
                    </a:moveTo>
                    <a:cubicBezTo>
                      <a:pt x="2980759" y="0"/>
                      <a:pt x="3840480" y="859721"/>
                      <a:pt x="3840480" y="1920240"/>
                    </a:cubicBezTo>
                    <a:cubicBezTo>
                      <a:pt x="3840480" y="2326220"/>
                      <a:pt x="3714492" y="2702774"/>
                      <a:pt x="3499481" y="3012937"/>
                    </a:cubicBezTo>
                    <a:lnTo>
                      <a:pt x="3426393" y="3109465"/>
                    </a:lnTo>
                    <a:lnTo>
                      <a:pt x="3538845" y="3222210"/>
                    </a:lnTo>
                    <a:lnTo>
                      <a:pt x="3086156" y="3286278"/>
                    </a:lnTo>
                    <a:lnTo>
                      <a:pt x="3151404" y="2833758"/>
                    </a:lnTo>
                    <a:lnTo>
                      <a:pt x="3263530" y="2946177"/>
                    </a:lnTo>
                    <a:lnTo>
                      <a:pt x="3311476" y="2882854"/>
                    </a:lnTo>
                    <a:cubicBezTo>
                      <a:pt x="3500891" y="2609615"/>
                      <a:pt x="3611880" y="2277889"/>
                      <a:pt x="3611880" y="1920240"/>
                    </a:cubicBezTo>
                    <a:cubicBezTo>
                      <a:pt x="3611880" y="985973"/>
                      <a:pt x="2854507" y="228600"/>
                      <a:pt x="1920240" y="228600"/>
                    </a:cubicBezTo>
                    <a:cubicBezTo>
                      <a:pt x="985973" y="228600"/>
                      <a:pt x="228600" y="985973"/>
                      <a:pt x="228600" y="1920240"/>
                    </a:cubicBezTo>
                    <a:cubicBezTo>
                      <a:pt x="228600" y="2387374"/>
                      <a:pt x="417944" y="2810284"/>
                      <a:pt x="724070" y="3116410"/>
                    </a:cubicBezTo>
                    <a:lnTo>
                      <a:pt x="752712" y="3142442"/>
                    </a:lnTo>
                    <a:lnTo>
                      <a:pt x="691089" y="3210245"/>
                    </a:lnTo>
                    <a:lnTo>
                      <a:pt x="608838" y="3320237"/>
                    </a:lnTo>
                    <a:lnTo>
                      <a:pt x="562426" y="3278055"/>
                    </a:lnTo>
                    <a:cubicBezTo>
                      <a:pt x="214931" y="2930560"/>
                      <a:pt x="0" y="2450500"/>
                      <a:pt x="0" y="1920240"/>
                    </a:cubicBezTo>
                    <a:cubicBezTo>
                      <a:pt x="0" y="859721"/>
                      <a:pt x="859721" y="0"/>
                      <a:pt x="192024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 name="TextBox 48">
              <a:extLst>
                <a:ext uri="{FF2B5EF4-FFF2-40B4-BE49-F238E27FC236}">
                  <a16:creationId xmlns:a16="http://schemas.microsoft.com/office/drawing/2014/main" id="{89D4F032-CF77-4454-BA53-AFDD25531A82}"/>
                </a:ext>
              </a:extLst>
            </p:cNvPr>
            <p:cNvSpPr txBox="1"/>
            <p:nvPr/>
          </p:nvSpPr>
          <p:spPr>
            <a:xfrm>
              <a:off x="5633480" y="3410182"/>
              <a:ext cx="1035816" cy="807913"/>
            </a:xfrm>
            <a:prstGeom prst="rect">
              <a:avLst/>
            </a:prstGeom>
            <a:noFill/>
          </p:spPr>
          <p:txBody>
            <a:bodyPr wrap="square" rtlCol="0">
              <a:spAutoFit/>
            </a:bodyPr>
            <a:lstStyle/>
            <a:p>
              <a:pPr algn="ctr"/>
              <a:r>
                <a:rPr lang="en-US" sz="3600" dirty="0">
                  <a:solidFill>
                    <a:schemeClr val="bg1"/>
                  </a:solidFill>
                  <a:latin typeface="Bernard MT Condensed" panose="02050806060905020404" pitchFamily="18" charset="0"/>
                </a:rPr>
                <a:t>2019</a:t>
              </a:r>
            </a:p>
            <a:p>
              <a:pPr algn="ctr"/>
              <a:r>
                <a:rPr lang="en-US" sz="1050" b="1" dirty="0">
                  <a:solidFill>
                    <a:schemeClr val="bg1"/>
                  </a:solidFill>
                  <a:latin typeface="Candara" panose="020E0502030303020204" pitchFamily="34" charset="0"/>
                </a:rPr>
                <a:t>LOREM IPSUM</a:t>
              </a:r>
            </a:p>
          </p:txBody>
        </p:sp>
      </p:grpSp>
    </p:spTree>
    <p:extLst>
      <p:ext uri="{BB962C8B-B14F-4D97-AF65-F5344CB8AC3E}">
        <p14:creationId xmlns:p14="http://schemas.microsoft.com/office/powerpoint/2010/main" val="4214060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21" presetClass="entr" presetSubtype="1"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wheel(1)">
                                      <p:cBhvr>
                                        <p:cTn id="11" dur="2000"/>
                                        <p:tgtEl>
                                          <p:spTgt spid="50"/>
                                        </p:tgtEl>
                                      </p:cBhvr>
                                    </p:animEffect>
                                  </p:childTnLst>
                                </p:cTn>
                              </p:par>
                            </p:childTnLst>
                          </p:cTn>
                        </p:par>
                        <p:par>
                          <p:cTn id="12" fill="hold">
                            <p:stCondLst>
                              <p:cond delay="3000"/>
                            </p:stCondLst>
                            <p:childTnLst>
                              <p:par>
                                <p:cTn id="13" presetID="31" presetClass="entr" presetSubtype="0" fill="hold" nodeType="after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p:cTn id="15" dur="1000" fill="hold"/>
                                        <p:tgtEl>
                                          <p:spTgt spid="51"/>
                                        </p:tgtEl>
                                        <p:attrNameLst>
                                          <p:attrName>ppt_w</p:attrName>
                                        </p:attrNameLst>
                                      </p:cBhvr>
                                      <p:tavLst>
                                        <p:tav tm="0">
                                          <p:val>
                                            <p:fltVal val="0"/>
                                          </p:val>
                                        </p:tav>
                                        <p:tav tm="100000">
                                          <p:val>
                                            <p:strVal val="#ppt_w"/>
                                          </p:val>
                                        </p:tav>
                                      </p:tavLst>
                                    </p:anim>
                                    <p:anim calcmode="lin" valueType="num">
                                      <p:cBhvr>
                                        <p:cTn id="16" dur="1000" fill="hold"/>
                                        <p:tgtEl>
                                          <p:spTgt spid="51"/>
                                        </p:tgtEl>
                                        <p:attrNameLst>
                                          <p:attrName>ppt_h</p:attrName>
                                        </p:attrNameLst>
                                      </p:cBhvr>
                                      <p:tavLst>
                                        <p:tav tm="0">
                                          <p:val>
                                            <p:fltVal val="0"/>
                                          </p:val>
                                        </p:tav>
                                        <p:tav tm="100000">
                                          <p:val>
                                            <p:strVal val="#ppt_h"/>
                                          </p:val>
                                        </p:tav>
                                      </p:tavLst>
                                    </p:anim>
                                    <p:anim calcmode="lin" valueType="num">
                                      <p:cBhvr>
                                        <p:cTn id="17" dur="1000" fill="hold"/>
                                        <p:tgtEl>
                                          <p:spTgt spid="51"/>
                                        </p:tgtEl>
                                        <p:attrNameLst>
                                          <p:attrName>style.rotation</p:attrName>
                                        </p:attrNameLst>
                                      </p:cBhvr>
                                      <p:tavLst>
                                        <p:tav tm="0">
                                          <p:val>
                                            <p:fltVal val="90"/>
                                          </p:val>
                                        </p:tav>
                                        <p:tav tm="100000">
                                          <p:val>
                                            <p:fltVal val="0"/>
                                          </p:val>
                                        </p:tav>
                                      </p:tavLst>
                                    </p:anim>
                                    <p:animEffect transition="in" filter="fade">
                                      <p:cBhvr>
                                        <p:cTn id="18" dur="1000"/>
                                        <p:tgtEl>
                                          <p:spTgt spid="51"/>
                                        </p:tgtEl>
                                      </p:cBhvr>
                                    </p:animEffect>
                                  </p:childTnLst>
                                </p:cTn>
                              </p:par>
                            </p:childTnLst>
                          </p:cTn>
                        </p:par>
                        <p:par>
                          <p:cTn id="19" fill="hold">
                            <p:stCondLst>
                              <p:cond delay="4000"/>
                            </p:stCondLst>
                            <p:childTnLst>
                              <p:par>
                                <p:cTn id="20" presetID="42" presetClass="entr" presetSubtype="0" fill="hold" grpId="0" nodeType="afterEffect">
                                  <p:stCondLst>
                                    <p:cond delay="0"/>
                                  </p:stCondLst>
                                  <p:childTnLst>
                                    <p:set>
                                      <p:cBhvr>
                                        <p:cTn id="21" dur="1" fill="hold">
                                          <p:stCondLst>
                                            <p:cond delay="0"/>
                                          </p:stCondLst>
                                        </p:cTn>
                                        <p:tgtEl>
                                          <p:spTgt spid="32"/>
                                        </p:tgtEl>
                                        <p:attrNameLst>
                                          <p:attrName>style.visibility</p:attrName>
                                        </p:attrNameLst>
                                      </p:cBhvr>
                                      <p:to>
                                        <p:strVal val="visible"/>
                                      </p:to>
                                    </p:set>
                                    <p:animEffect transition="in" filter="fade">
                                      <p:cBhvr>
                                        <p:cTn id="22" dur="1000"/>
                                        <p:tgtEl>
                                          <p:spTgt spid="32"/>
                                        </p:tgtEl>
                                      </p:cBhvr>
                                    </p:animEffect>
                                    <p:anim calcmode="lin" valueType="num">
                                      <p:cBhvr>
                                        <p:cTn id="23" dur="1000" fill="hold"/>
                                        <p:tgtEl>
                                          <p:spTgt spid="32"/>
                                        </p:tgtEl>
                                        <p:attrNameLst>
                                          <p:attrName>ppt_x</p:attrName>
                                        </p:attrNameLst>
                                      </p:cBhvr>
                                      <p:tavLst>
                                        <p:tav tm="0">
                                          <p:val>
                                            <p:strVal val="#ppt_x"/>
                                          </p:val>
                                        </p:tav>
                                        <p:tav tm="100000">
                                          <p:val>
                                            <p:strVal val="#ppt_x"/>
                                          </p:val>
                                        </p:tav>
                                      </p:tavLst>
                                    </p:anim>
                                    <p:anim calcmode="lin" valueType="num">
                                      <p:cBhvr>
                                        <p:cTn id="24" dur="1000" fill="hold"/>
                                        <p:tgtEl>
                                          <p:spTgt spid="32"/>
                                        </p:tgtEl>
                                        <p:attrNameLst>
                                          <p:attrName>ppt_y</p:attrName>
                                        </p:attrNameLst>
                                      </p:cBhvr>
                                      <p:tavLst>
                                        <p:tav tm="0">
                                          <p:val>
                                            <p:strVal val="#ppt_y+.1"/>
                                          </p:val>
                                        </p:tav>
                                        <p:tav tm="100000">
                                          <p:val>
                                            <p:strVal val="#ppt_y"/>
                                          </p:val>
                                        </p:tav>
                                      </p:tavLst>
                                    </p:anim>
                                  </p:childTnLst>
                                </p:cTn>
                              </p:par>
                            </p:childTnLst>
                          </p:cTn>
                        </p:par>
                        <p:par>
                          <p:cTn id="25" fill="hold">
                            <p:stCondLst>
                              <p:cond delay="5000"/>
                            </p:stCondLst>
                            <p:childTnLst>
                              <p:par>
                                <p:cTn id="26" presetID="31" presetClass="entr" presetSubtype="0" fill="hold" nodeType="afterEffect">
                                  <p:stCondLst>
                                    <p:cond delay="0"/>
                                  </p:stCondLst>
                                  <p:childTnLst>
                                    <p:set>
                                      <p:cBhvr>
                                        <p:cTn id="27" dur="1" fill="hold">
                                          <p:stCondLst>
                                            <p:cond delay="0"/>
                                          </p:stCondLst>
                                        </p:cTn>
                                        <p:tgtEl>
                                          <p:spTgt spid="52"/>
                                        </p:tgtEl>
                                        <p:attrNameLst>
                                          <p:attrName>style.visibility</p:attrName>
                                        </p:attrNameLst>
                                      </p:cBhvr>
                                      <p:to>
                                        <p:strVal val="visible"/>
                                      </p:to>
                                    </p:set>
                                    <p:anim calcmode="lin" valueType="num">
                                      <p:cBhvr>
                                        <p:cTn id="28" dur="1000" fill="hold"/>
                                        <p:tgtEl>
                                          <p:spTgt spid="52"/>
                                        </p:tgtEl>
                                        <p:attrNameLst>
                                          <p:attrName>ppt_w</p:attrName>
                                        </p:attrNameLst>
                                      </p:cBhvr>
                                      <p:tavLst>
                                        <p:tav tm="0">
                                          <p:val>
                                            <p:fltVal val="0"/>
                                          </p:val>
                                        </p:tav>
                                        <p:tav tm="100000">
                                          <p:val>
                                            <p:strVal val="#ppt_w"/>
                                          </p:val>
                                        </p:tav>
                                      </p:tavLst>
                                    </p:anim>
                                    <p:anim calcmode="lin" valueType="num">
                                      <p:cBhvr>
                                        <p:cTn id="29" dur="1000" fill="hold"/>
                                        <p:tgtEl>
                                          <p:spTgt spid="52"/>
                                        </p:tgtEl>
                                        <p:attrNameLst>
                                          <p:attrName>ppt_h</p:attrName>
                                        </p:attrNameLst>
                                      </p:cBhvr>
                                      <p:tavLst>
                                        <p:tav tm="0">
                                          <p:val>
                                            <p:fltVal val="0"/>
                                          </p:val>
                                        </p:tav>
                                        <p:tav tm="100000">
                                          <p:val>
                                            <p:strVal val="#ppt_h"/>
                                          </p:val>
                                        </p:tav>
                                      </p:tavLst>
                                    </p:anim>
                                    <p:anim calcmode="lin" valueType="num">
                                      <p:cBhvr>
                                        <p:cTn id="30" dur="1000" fill="hold"/>
                                        <p:tgtEl>
                                          <p:spTgt spid="52"/>
                                        </p:tgtEl>
                                        <p:attrNameLst>
                                          <p:attrName>style.rotation</p:attrName>
                                        </p:attrNameLst>
                                      </p:cBhvr>
                                      <p:tavLst>
                                        <p:tav tm="0">
                                          <p:val>
                                            <p:fltVal val="90"/>
                                          </p:val>
                                        </p:tav>
                                        <p:tav tm="100000">
                                          <p:val>
                                            <p:fltVal val="0"/>
                                          </p:val>
                                        </p:tav>
                                      </p:tavLst>
                                    </p:anim>
                                    <p:animEffect transition="in" filter="fade">
                                      <p:cBhvr>
                                        <p:cTn id="31" dur="1000"/>
                                        <p:tgtEl>
                                          <p:spTgt spid="52"/>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31" presetClass="entr" presetSubtype="0" fill="hold" nodeType="afterEffect">
                                  <p:stCondLst>
                                    <p:cond delay="0"/>
                                  </p:stCondLst>
                                  <p:childTnLst>
                                    <p:set>
                                      <p:cBhvr>
                                        <p:cTn id="40" dur="1" fill="hold">
                                          <p:stCondLst>
                                            <p:cond delay="0"/>
                                          </p:stCondLst>
                                        </p:cTn>
                                        <p:tgtEl>
                                          <p:spTgt spid="53"/>
                                        </p:tgtEl>
                                        <p:attrNameLst>
                                          <p:attrName>style.visibility</p:attrName>
                                        </p:attrNameLst>
                                      </p:cBhvr>
                                      <p:to>
                                        <p:strVal val="visible"/>
                                      </p:to>
                                    </p:set>
                                    <p:anim calcmode="lin" valueType="num">
                                      <p:cBhvr>
                                        <p:cTn id="41" dur="1000" fill="hold"/>
                                        <p:tgtEl>
                                          <p:spTgt spid="53"/>
                                        </p:tgtEl>
                                        <p:attrNameLst>
                                          <p:attrName>ppt_w</p:attrName>
                                        </p:attrNameLst>
                                      </p:cBhvr>
                                      <p:tavLst>
                                        <p:tav tm="0">
                                          <p:val>
                                            <p:fltVal val="0"/>
                                          </p:val>
                                        </p:tav>
                                        <p:tav tm="100000">
                                          <p:val>
                                            <p:strVal val="#ppt_w"/>
                                          </p:val>
                                        </p:tav>
                                      </p:tavLst>
                                    </p:anim>
                                    <p:anim calcmode="lin" valueType="num">
                                      <p:cBhvr>
                                        <p:cTn id="42" dur="1000" fill="hold"/>
                                        <p:tgtEl>
                                          <p:spTgt spid="53"/>
                                        </p:tgtEl>
                                        <p:attrNameLst>
                                          <p:attrName>ppt_h</p:attrName>
                                        </p:attrNameLst>
                                      </p:cBhvr>
                                      <p:tavLst>
                                        <p:tav tm="0">
                                          <p:val>
                                            <p:fltVal val="0"/>
                                          </p:val>
                                        </p:tav>
                                        <p:tav tm="100000">
                                          <p:val>
                                            <p:strVal val="#ppt_h"/>
                                          </p:val>
                                        </p:tav>
                                      </p:tavLst>
                                    </p:anim>
                                    <p:anim calcmode="lin" valueType="num">
                                      <p:cBhvr>
                                        <p:cTn id="43" dur="1000" fill="hold"/>
                                        <p:tgtEl>
                                          <p:spTgt spid="53"/>
                                        </p:tgtEl>
                                        <p:attrNameLst>
                                          <p:attrName>style.rotation</p:attrName>
                                        </p:attrNameLst>
                                      </p:cBhvr>
                                      <p:tavLst>
                                        <p:tav tm="0">
                                          <p:val>
                                            <p:fltVal val="90"/>
                                          </p:val>
                                        </p:tav>
                                        <p:tav tm="100000">
                                          <p:val>
                                            <p:fltVal val="0"/>
                                          </p:val>
                                        </p:tav>
                                      </p:tavLst>
                                    </p:anim>
                                    <p:animEffect transition="in" filter="fade">
                                      <p:cBhvr>
                                        <p:cTn id="44" dur="1000"/>
                                        <p:tgtEl>
                                          <p:spTgt spid="53"/>
                                        </p:tgtEl>
                                      </p:cBhvr>
                                    </p:animEffect>
                                  </p:childTnLst>
                                </p:cTn>
                              </p:par>
                            </p:childTnLst>
                          </p:cTn>
                        </p:par>
                        <p:par>
                          <p:cTn id="45" fill="hold">
                            <p:stCondLst>
                              <p:cond delay="8000"/>
                            </p:stCondLst>
                            <p:childTnLst>
                              <p:par>
                                <p:cTn id="46" presetID="42" presetClass="entr" presetSubtype="0"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1000"/>
                                        <p:tgtEl>
                                          <p:spTgt spid="33"/>
                                        </p:tgtEl>
                                      </p:cBhvr>
                                    </p:animEffect>
                                    <p:anim calcmode="lin" valueType="num">
                                      <p:cBhvr>
                                        <p:cTn id="49" dur="1000" fill="hold"/>
                                        <p:tgtEl>
                                          <p:spTgt spid="33"/>
                                        </p:tgtEl>
                                        <p:attrNameLst>
                                          <p:attrName>ppt_x</p:attrName>
                                        </p:attrNameLst>
                                      </p:cBhvr>
                                      <p:tavLst>
                                        <p:tav tm="0">
                                          <p:val>
                                            <p:strVal val="#ppt_x"/>
                                          </p:val>
                                        </p:tav>
                                        <p:tav tm="100000">
                                          <p:val>
                                            <p:strVal val="#ppt_x"/>
                                          </p:val>
                                        </p:tav>
                                      </p:tavLst>
                                    </p:anim>
                                    <p:anim calcmode="lin" valueType="num">
                                      <p:cBhvr>
                                        <p:cTn id="50" dur="1000" fill="hold"/>
                                        <p:tgtEl>
                                          <p:spTgt spid="33"/>
                                        </p:tgtEl>
                                        <p:attrNameLst>
                                          <p:attrName>ppt_y</p:attrName>
                                        </p:attrNameLst>
                                      </p:cBhvr>
                                      <p:tavLst>
                                        <p:tav tm="0">
                                          <p:val>
                                            <p:strVal val="#ppt_y+.1"/>
                                          </p:val>
                                        </p:tav>
                                        <p:tav tm="100000">
                                          <p:val>
                                            <p:strVal val="#ppt_y"/>
                                          </p:val>
                                        </p:tav>
                                      </p:tavLst>
                                    </p:anim>
                                  </p:childTnLst>
                                </p:cTn>
                              </p:par>
                            </p:childTnLst>
                          </p:cTn>
                        </p:par>
                        <p:par>
                          <p:cTn id="51" fill="hold">
                            <p:stCondLst>
                              <p:cond delay="9000"/>
                            </p:stCondLst>
                            <p:childTnLst>
                              <p:par>
                                <p:cTn id="52" presetID="31" presetClass="entr" presetSubtype="0" fill="hold" nodeType="afterEffect">
                                  <p:stCondLst>
                                    <p:cond delay="0"/>
                                  </p:stCondLst>
                                  <p:childTnLst>
                                    <p:set>
                                      <p:cBhvr>
                                        <p:cTn id="53" dur="1" fill="hold">
                                          <p:stCondLst>
                                            <p:cond delay="0"/>
                                          </p:stCondLst>
                                        </p:cTn>
                                        <p:tgtEl>
                                          <p:spTgt spid="54"/>
                                        </p:tgtEl>
                                        <p:attrNameLst>
                                          <p:attrName>style.visibility</p:attrName>
                                        </p:attrNameLst>
                                      </p:cBhvr>
                                      <p:to>
                                        <p:strVal val="visible"/>
                                      </p:to>
                                    </p:set>
                                    <p:anim calcmode="lin" valueType="num">
                                      <p:cBhvr>
                                        <p:cTn id="54" dur="1000" fill="hold"/>
                                        <p:tgtEl>
                                          <p:spTgt spid="54"/>
                                        </p:tgtEl>
                                        <p:attrNameLst>
                                          <p:attrName>ppt_w</p:attrName>
                                        </p:attrNameLst>
                                      </p:cBhvr>
                                      <p:tavLst>
                                        <p:tav tm="0">
                                          <p:val>
                                            <p:fltVal val="0"/>
                                          </p:val>
                                        </p:tav>
                                        <p:tav tm="100000">
                                          <p:val>
                                            <p:strVal val="#ppt_w"/>
                                          </p:val>
                                        </p:tav>
                                      </p:tavLst>
                                    </p:anim>
                                    <p:anim calcmode="lin" valueType="num">
                                      <p:cBhvr>
                                        <p:cTn id="55" dur="1000" fill="hold"/>
                                        <p:tgtEl>
                                          <p:spTgt spid="54"/>
                                        </p:tgtEl>
                                        <p:attrNameLst>
                                          <p:attrName>ppt_h</p:attrName>
                                        </p:attrNameLst>
                                      </p:cBhvr>
                                      <p:tavLst>
                                        <p:tav tm="0">
                                          <p:val>
                                            <p:fltVal val="0"/>
                                          </p:val>
                                        </p:tav>
                                        <p:tav tm="100000">
                                          <p:val>
                                            <p:strVal val="#ppt_h"/>
                                          </p:val>
                                        </p:tav>
                                      </p:tavLst>
                                    </p:anim>
                                    <p:anim calcmode="lin" valueType="num">
                                      <p:cBhvr>
                                        <p:cTn id="56" dur="1000" fill="hold"/>
                                        <p:tgtEl>
                                          <p:spTgt spid="54"/>
                                        </p:tgtEl>
                                        <p:attrNameLst>
                                          <p:attrName>style.rotation</p:attrName>
                                        </p:attrNameLst>
                                      </p:cBhvr>
                                      <p:tavLst>
                                        <p:tav tm="0">
                                          <p:val>
                                            <p:fltVal val="90"/>
                                          </p:val>
                                        </p:tav>
                                        <p:tav tm="100000">
                                          <p:val>
                                            <p:fltVal val="0"/>
                                          </p:val>
                                        </p:tav>
                                      </p:tavLst>
                                    </p:anim>
                                    <p:animEffect transition="in" filter="fade">
                                      <p:cBhvr>
                                        <p:cTn id="57" dur="1000"/>
                                        <p:tgtEl>
                                          <p:spTgt spid="54"/>
                                        </p:tgtEl>
                                      </p:cBhvr>
                                    </p:animEffect>
                                  </p:childTnLst>
                                </p:cTn>
                              </p:par>
                            </p:childTnLst>
                          </p:cTn>
                        </p:par>
                        <p:par>
                          <p:cTn id="58" fill="hold">
                            <p:stCondLst>
                              <p:cond delay="10000"/>
                            </p:stCondLst>
                            <p:childTnLst>
                              <p:par>
                                <p:cTn id="59" presetID="42" presetClass="entr" presetSubtype="0" fill="hold" grpId="0" nodeType="afterEffect">
                                  <p:stCondLst>
                                    <p:cond delay="0"/>
                                  </p:stCondLst>
                                  <p:childTnLst>
                                    <p:set>
                                      <p:cBhvr>
                                        <p:cTn id="60" dur="1" fill="hold">
                                          <p:stCondLst>
                                            <p:cond delay="0"/>
                                          </p:stCondLst>
                                        </p:cTn>
                                        <p:tgtEl>
                                          <p:spTgt spid="36"/>
                                        </p:tgtEl>
                                        <p:attrNameLst>
                                          <p:attrName>style.visibility</p:attrName>
                                        </p:attrNameLst>
                                      </p:cBhvr>
                                      <p:to>
                                        <p:strVal val="visible"/>
                                      </p:to>
                                    </p:set>
                                    <p:animEffect transition="in" filter="fade">
                                      <p:cBhvr>
                                        <p:cTn id="61" dur="1000"/>
                                        <p:tgtEl>
                                          <p:spTgt spid="36"/>
                                        </p:tgtEl>
                                      </p:cBhvr>
                                    </p:animEffect>
                                    <p:anim calcmode="lin" valueType="num">
                                      <p:cBhvr>
                                        <p:cTn id="62" dur="1000" fill="hold"/>
                                        <p:tgtEl>
                                          <p:spTgt spid="36"/>
                                        </p:tgtEl>
                                        <p:attrNameLst>
                                          <p:attrName>ppt_x</p:attrName>
                                        </p:attrNameLst>
                                      </p:cBhvr>
                                      <p:tavLst>
                                        <p:tav tm="0">
                                          <p:val>
                                            <p:strVal val="#ppt_x"/>
                                          </p:val>
                                        </p:tav>
                                        <p:tav tm="100000">
                                          <p:val>
                                            <p:strVal val="#ppt_x"/>
                                          </p:val>
                                        </p:tav>
                                      </p:tavLst>
                                    </p:anim>
                                    <p:anim calcmode="lin" valueType="num">
                                      <p:cBhvr>
                                        <p:cTn id="63" dur="1000" fill="hold"/>
                                        <p:tgtEl>
                                          <p:spTgt spid="36"/>
                                        </p:tgtEl>
                                        <p:attrNameLst>
                                          <p:attrName>ppt_y</p:attrName>
                                        </p:attrNameLst>
                                      </p:cBhvr>
                                      <p:tavLst>
                                        <p:tav tm="0">
                                          <p:val>
                                            <p:strVal val="#ppt_y+.1"/>
                                          </p:val>
                                        </p:tav>
                                        <p:tav tm="100000">
                                          <p:val>
                                            <p:strVal val="#ppt_y"/>
                                          </p:val>
                                        </p:tav>
                                      </p:tavLst>
                                    </p:anim>
                                  </p:childTnLst>
                                </p:cTn>
                              </p:par>
                            </p:childTnLst>
                          </p:cTn>
                        </p:par>
                        <p:par>
                          <p:cTn id="64" fill="hold">
                            <p:stCondLst>
                              <p:cond delay="11000"/>
                            </p:stCondLst>
                            <p:childTnLst>
                              <p:par>
                                <p:cTn id="65" presetID="31" presetClass="entr" presetSubtype="0" fill="hold" nodeType="afterEffect">
                                  <p:stCondLst>
                                    <p:cond delay="0"/>
                                  </p:stCondLst>
                                  <p:childTnLst>
                                    <p:set>
                                      <p:cBhvr>
                                        <p:cTn id="66" dur="1" fill="hold">
                                          <p:stCondLst>
                                            <p:cond delay="0"/>
                                          </p:stCondLst>
                                        </p:cTn>
                                        <p:tgtEl>
                                          <p:spTgt spid="55"/>
                                        </p:tgtEl>
                                        <p:attrNameLst>
                                          <p:attrName>style.visibility</p:attrName>
                                        </p:attrNameLst>
                                      </p:cBhvr>
                                      <p:to>
                                        <p:strVal val="visible"/>
                                      </p:to>
                                    </p:set>
                                    <p:anim calcmode="lin" valueType="num">
                                      <p:cBhvr>
                                        <p:cTn id="67" dur="1000" fill="hold"/>
                                        <p:tgtEl>
                                          <p:spTgt spid="55"/>
                                        </p:tgtEl>
                                        <p:attrNameLst>
                                          <p:attrName>ppt_w</p:attrName>
                                        </p:attrNameLst>
                                      </p:cBhvr>
                                      <p:tavLst>
                                        <p:tav tm="0">
                                          <p:val>
                                            <p:fltVal val="0"/>
                                          </p:val>
                                        </p:tav>
                                        <p:tav tm="100000">
                                          <p:val>
                                            <p:strVal val="#ppt_w"/>
                                          </p:val>
                                        </p:tav>
                                      </p:tavLst>
                                    </p:anim>
                                    <p:anim calcmode="lin" valueType="num">
                                      <p:cBhvr>
                                        <p:cTn id="68" dur="1000" fill="hold"/>
                                        <p:tgtEl>
                                          <p:spTgt spid="55"/>
                                        </p:tgtEl>
                                        <p:attrNameLst>
                                          <p:attrName>ppt_h</p:attrName>
                                        </p:attrNameLst>
                                      </p:cBhvr>
                                      <p:tavLst>
                                        <p:tav tm="0">
                                          <p:val>
                                            <p:fltVal val="0"/>
                                          </p:val>
                                        </p:tav>
                                        <p:tav tm="100000">
                                          <p:val>
                                            <p:strVal val="#ppt_h"/>
                                          </p:val>
                                        </p:tav>
                                      </p:tavLst>
                                    </p:anim>
                                    <p:anim calcmode="lin" valueType="num">
                                      <p:cBhvr>
                                        <p:cTn id="69" dur="1000" fill="hold"/>
                                        <p:tgtEl>
                                          <p:spTgt spid="55"/>
                                        </p:tgtEl>
                                        <p:attrNameLst>
                                          <p:attrName>style.rotation</p:attrName>
                                        </p:attrNameLst>
                                      </p:cBhvr>
                                      <p:tavLst>
                                        <p:tav tm="0">
                                          <p:val>
                                            <p:fltVal val="90"/>
                                          </p:val>
                                        </p:tav>
                                        <p:tav tm="100000">
                                          <p:val>
                                            <p:fltVal val="0"/>
                                          </p:val>
                                        </p:tav>
                                      </p:tavLst>
                                    </p:anim>
                                    <p:animEffect transition="in" filter="fade">
                                      <p:cBhvr>
                                        <p:cTn id="70" dur="1000"/>
                                        <p:tgtEl>
                                          <p:spTgt spid="55"/>
                                        </p:tgtEl>
                                      </p:cBhvr>
                                    </p:animEffect>
                                  </p:childTnLst>
                                </p:cTn>
                              </p:par>
                            </p:childTnLst>
                          </p:cTn>
                        </p:par>
                        <p:par>
                          <p:cTn id="71" fill="hold">
                            <p:stCondLst>
                              <p:cond delay="12000"/>
                            </p:stCondLst>
                            <p:childTnLst>
                              <p:par>
                                <p:cTn id="72" presetID="42" presetClass="entr" presetSubtype="0" fill="hold" grpId="0" nodeType="afterEffect">
                                  <p:stCondLst>
                                    <p:cond delay="0"/>
                                  </p:stCondLst>
                                  <p:childTnLst>
                                    <p:set>
                                      <p:cBhvr>
                                        <p:cTn id="73" dur="1" fill="hold">
                                          <p:stCondLst>
                                            <p:cond delay="0"/>
                                          </p:stCondLst>
                                        </p:cTn>
                                        <p:tgtEl>
                                          <p:spTgt spid="37"/>
                                        </p:tgtEl>
                                        <p:attrNameLst>
                                          <p:attrName>style.visibility</p:attrName>
                                        </p:attrNameLst>
                                      </p:cBhvr>
                                      <p:to>
                                        <p:strVal val="visible"/>
                                      </p:to>
                                    </p:set>
                                    <p:animEffect transition="in" filter="fade">
                                      <p:cBhvr>
                                        <p:cTn id="74" dur="1000"/>
                                        <p:tgtEl>
                                          <p:spTgt spid="37"/>
                                        </p:tgtEl>
                                      </p:cBhvr>
                                    </p:animEffect>
                                    <p:anim calcmode="lin" valueType="num">
                                      <p:cBhvr>
                                        <p:cTn id="75" dur="1000" fill="hold"/>
                                        <p:tgtEl>
                                          <p:spTgt spid="37"/>
                                        </p:tgtEl>
                                        <p:attrNameLst>
                                          <p:attrName>ppt_x</p:attrName>
                                        </p:attrNameLst>
                                      </p:cBhvr>
                                      <p:tavLst>
                                        <p:tav tm="0">
                                          <p:val>
                                            <p:strVal val="#ppt_x"/>
                                          </p:val>
                                        </p:tav>
                                        <p:tav tm="100000">
                                          <p:val>
                                            <p:strVal val="#ppt_x"/>
                                          </p:val>
                                        </p:tav>
                                      </p:tavLst>
                                    </p:anim>
                                    <p:anim calcmode="lin" valueType="num">
                                      <p:cBhvr>
                                        <p:cTn id="76" dur="1000" fill="hold"/>
                                        <p:tgtEl>
                                          <p:spTgt spid="37"/>
                                        </p:tgtEl>
                                        <p:attrNameLst>
                                          <p:attrName>ppt_y</p:attrName>
                                        </p:attrNameLst>
                                      </p:cBhvr>
                                      <p:tavLst>
                                        <p:tav tm="0">
                                          <p:val>
                                            <p:strVal val="#ppt_y+.1"/>
                                          </p:val>
                                        </p:tav>
                                        <p:tav tm="100000">
                                          <p:val>
                                            <p:strVal val="#ppt_y"/>
                                          </p:val>
                                        </p:tav>
                                      </p:tavLst>
                                    </p:anim>
                                  </p:childTnLst>
                                </p:cTn>
                              </p:par>
                            </p:childTnLst>
                          </p:cTn>
                        </p:par>
                        <p:par>
                          <p:cTn id="77" fill="hold">
                            <p:stCondLst>
                              <p:cond delay="13000"/>
                            </p:stCondLst>
                            <p:childTnLst>
                              <p:par>
                                <p:cTn id="78" presetID="31" presetClass="entr" presetSubtype="0" fill="hold" nodeType="afterEffect">
                                  <p:stCondLst>
                                    <p:cond delay="0"/>
                                  </p:stCondLst>
                                  <p:childTnLst>
                                    <p:set>
                                      <p:cBhvr>
                                        <p:cTn id="79" dur="1" fill="hold">
                                          <p:stCondLst>
                                            <p:cond delay="0"/>
                                          </p:stCondLst>
                                        </p:cTn>
                                        <p:tgtEl>
                                          <p:spTgt spid="56"/>
                                        </p:tgtEl>
                                        <p:attrNameLst>
                                          <p:attrName>style.visibility</p:attrName>
                                        </p:attrNameLst>
                                      </p:cBhvr>
                                      <p:to>
                                        <p:strVal val="visible"/>
                                      </p:to>
                                    </p:set>
                                    <p:anim calcmode="lin" valueType="num">
                                      <p:cBhvr>
                                        <p:cTn id="80" dur="1000" fill="hold"/>
                                        <p:tgtEl>
                                          <p:spTgt spid="56"/>
                                        </p:tgtEl>
                                        <p:attrNameLst>
                                          <p:attrName>ppt_w</p:attrName>
                                        </p:attrNameLst>
                                      </p:cBhvr>
                                      <p:tavLst>
                                        <p:tav tm="0">
                                          <p:val>
                                            <p:fltVal val="0"/>
                                          </p:val>
                                        </p:tav>
                                        <p:tav tm="100000">
                                          <p:val>
                                            <p:strVal val="#ppt_w"/>
                                          </p:val>
                                        </p:tav>
                                      </p:tavLst>
                                    </p:anim>
                                    <p:anim calcmode="lin" valueType="num">
                                      <p:cBhvr>
                                        <p:cTn id="81" dur="1000" fill="hold"/>
                                        <p:tgtEl>
                                          <p:spTgt spid="56"/>
                                        </p:tgtEl>
                                        <p:attrNameLst>
                                          <p:attrName>ppt_h</p:attrName>
                                        </p:attrNameLst>
                                      </p:cBhvr>
                                      <p:tavLst>
                                        <p:tav tm="0">
                                          <p:val>
                                            <p:fltVal val="0"/>
                                          </p:val>
                                        </p:tav>
                                        <p:tav tm="100000">
                                          <p:val>
                                            <p:strVal val="#ppt_h"/>
                                          </p:val>
                                        </p:tav>
                                      </p:tavLst>
                                    </p:anim>
                                    <p:anim calcmode="lin" valueType="num">
                                      <p:cBhvr>
                                        <p:cTn id="82" dur="1000" fill="hold"/>
                                        <p:tgtEl>
                                          <p:spTgt spid="56"/>
                                        </p:tgtEl>
                                        <p:attrNameLst>
                                          <p:attrName>style.rotation</p:attrName>
                                        </p:attrNameLst>
                                      </p:cBhvr>
                                      <p:tavLst>
                                        <p:tav tm="0">
                                          <p:val>
                                            <p:fltVal val="90"/>
                                          </p:val>
                                        </p:tav>
                                        <p:tav tm="100000">
                                          <p:val>
                                            <p:fltVal val="0"/>
                                          </p:val>
                                        </p:tav>
                                      </p:tavLst>
                                    </p:anim>
                                    <p:animEffect transition="in" filter="fade">
                                      <p:cBhvr>
                                        <p:cTn id="83" dur="1000"/>
                                        <p:tgtEl>
                                          <p:spTgt spid="56"/>
                                        </p:tgtEl>
                                      </p:cBhvr>
                                    </p:animEffect>
                                  </p:childTnLst>
                                </p:cTn>
                              </p:par>
                            </p:childTnLst>
                          </p:cTn>
                        </p:par>
                        <p:par>
                          <p:cTn id="84" fill="hold">
                            <p:stCondLst>
                              <p:cond delay="14000"/>
                            </p:stCondLst>
                            <p:childTnLst>
                              <p:par>
                                <p:cTn id="85" presetID="42" presetClass="entr" presetSubtype="0" fill="hold" grpId="0" nodeType="after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1000"/>
                                        <p:tgtEl>
                                          <p:spTgt spid="35"/>
                                        </p:tgtEl>
                                      </p:cBhvr>
                                    </p:animEffect>
                                    <p:anim calcmode="lin" valueType="num">
                                      <p:cBhvr>
                                        <p:cTn id="88" dur="1000" fill="hold"/>
                                        <p:tgtEl>
                                          <p:spTgt spid="35"/>
                                        </p:tgtEl>
                                        <p:attrNameLst>
                                          <p:attrName>ppt_x</p:attrName>
                                        </p:attrNameLst>
                                      </p:cBhvr>
                                      <p:tavLst>
                                        <p:tav tm="0">
                                          <p:val>
                                            <p:strVal val="#ppt_x"/>
                                          </p:val>
                                        </p:tav>
                                        <p:tav tm="100000">
                                          <p:val>
                                            <p:strVal val="#ppt_x"/>
                                          </p:val>
                                        </p:tav>
                                      </p:tavLst>
                                    </p:anim>
                                    <p:anim calcmode="lin" valueType="num">
                                      <p:cBhvr>
                                        <p:cTn id="8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34" grpId="0"/>
      <p:bldP spid="35" grpId="0"/>
      <p:bldP spid="36" grpId="0"/>
      <p:bldP spid="37" grpId="0"/>
      <p:bldP spid="3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6632D7FD-B745-4BAF-852C-FABBE2CE26B9}"/>
              </a:ext>
            </a:extLst>
          </p:cNvPr>
          <p:cNvSpPr/>
          <p:nvPr/>
        </p:nvSpPr>
        <p:spPr>
          <a:xfrm flipH="1">
            <a:off x="1246411" y="2434512"/>
            <a:ext cx="4251223" cy="4194997"/>
          </a:xfrm>
          <a:custGeom>
            <a:avLst/>
            <a:gdLst>
              <a:gd name="connsiteX0" fmla="*/ 2793070 w 3880560"/>
              <a:gd name="connsiteY0" fmla="*/ 0 h 3829238"/>
              <a:gd name="connsiteX1" fmla="*/ 1897275 w 3880560"/>
              <a:gd name="connsiteY1" fmla="*/ 1162602 h 3829238"/>
              <a:gd name="connsiteX2" fmla="*/ 1896963 w 3880560"/>
              <a:gd name="connsiteY2" fmla="*/ 1163529 h 3829238"/>
              <a:gd name="connsiteX3" fmla="*/ 1791928 w 3880560"/>
              <a:gd name="connsiteY3" fmla="*/ 1096740 h 3829238"/>
              <a:gd name="connsiteX4" fmla="*/ 317050 w 3880560"/>
              <a:gd name="connsiteY4" fmla="*/ 676505 h 3829238"/>
              <a:gd name="connsiteX5" fmla="*/ 1602052 w 3880560"/>
              <a:gd name="connsiteY5" fmla="*/ 1303312 h 3829238"/>
              <a:gd name="connsiteX6" fmla="*/ 1753725 w 3880560"/>
              <a:gd name="connsiteY6" fmla="*/ 1564563 h 3829238"/>
              <a:gd name="connsiteX7" fmla="*/ 1763989 w 3880560"/>
              <a:gd name="connsiteY7" fmla="*/ 1607179 h 3829238"/>
              <a:gd name="connsiteX8" fmla="*/ 1763789 w 3880560"/>
              <a:gd name="connsiteY8" fmla="*/ 1607938 h 3829238"/>
              <a:gd name="connsiteX9" fmla="*/ 1586005 w 3880560"/>
              <a:gd name="connsiteY9" fmla="*/ 3097277 h 3829238"/>
              <a:gd name="connsiteX10" fmla="*/ 1567807 w 3880560"/>
              <a:gd name="connsiteY10" fmla="*/ 3266920 h 3829238"/>
              <a:gd name="connsiteX11" fmla="*/ 1364951 w 3880560"/>
              <a:gd name="connsiteY11" fmla="*/ 3294299 h 3829238"/>
              <a:gd name="connsiteX12" fmla="*/ 0 w 3880560"/>
              <a:gd name="connsiteY12" fmla="*/ 3829238 h 3829238"/>
              <a:gd name="connsiteX13" fmla="*/ 3873996 w 3880560"/>
              <a:gd name="connsiteY13" fmla="*/ 3672149 h 3829238"/>
              <a:gd name="connsiteX14" fmla="*/ 2498753 w 3880560"/>
              <a:gd name="connsiteY14" fmla="*/ 3265346 h 3829238"/>
              <a:gd name="connsiteX15" fmla="*/ 2344673 w 3880560"/>
              <a:gd name="connsiteY15" fmla="*/ 3250297 h 3829238"/>
              <a:gd name="connsiteX16" fmla="*/ 2272594 w 3880560"/>
              <a:gd name="connsiteY16" fmla="*/ 2982668 h 3829238"/>
              <a:gd name="connsiteX17" fmla="*/ 2162762 w 3880560"/>
              <a:gd name="connsiteY17" fmla="*/ 2039093 h 3829238"/>
              <a:gd name="connsiteX18" fmla="*/ 2164557 w 3880560"/>
              <a:gd name="connsiteY18" fmla="*/ 1956322 h 3829238"/>
              <a:gd name="connsiteX19" fmla="*/ 2191480 w 3880560"/>
              <a:gd name="connsiteY19" fmla="*/ 1898957 h 3829238"/>
              <a:gd name="connsiteX20" fmla="*/ 2363472 w 3880560"/>
              <a:gd name="connsiteY20" fmla="*/ 1700572 h 3829238"/>
              <a:gd name="connsiteX21" fmla="*/ 3880560 w 3880560"/>
              <a:gd name="connsiteY21" fmla="*/ 1183354 h 3829238"/>
              <a:gd name="connsiteX22" fmla="*/ 2335142 w 3880560"/>
              <a:gd name="connsiteY22" fmla="*/ 1387543 h 3829238"/>
              <a:gd name="connsiteX23" fmla="*/ 2204609 w 3880560"/>
              <a:gd name="connsiteY23" fmla="*/ 1449745 h 3829238"/>
              <a:gd name="connsiteX24" fmla="*/ 2212254 w 3880560"/>
              <a:gd name="connsiteY24" fmla="*/ 1392008 h 3829238"/>
              <a:gd name="connsiteX25" fmla="*/ 2793070 w 3880560"/>
              <a:gd name="connsiteY25" fmla="*/ 0 h 382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80560" h="3829238">
                <a:moveTo>
                  <a:pt x="2793070" y="0"/>
                </a:moveTo>
                <a:cubicBezTo>
                  <a:pt x="2333994" y="314017"/>
                  <a:pt x="2062878" y="724175"/>
                  <a:pt x="1897275" y="1162602"/>
                </a:cubicBezTo>
                <a:lnTo>
                  <a:pt x="1896963" y="1163529"/>
                </a:lnTo>
                <a:lnTo>
                  <a:pt x="1791928" y="1096740"/>
                </a:lnTo>
                <a:cubicBezTo>
                  <a:pt x="1430754" y="859683"/>
                  <a:pt x="882718" y="480993"/>
                  <a:pt x="317050" y="676505"/>
                </a:cubicBezTo>
                <a:cubicBezTo>
                  <a:pt x="848751" y="664867"/>
                  <a:pt x="1253282" y="930312"/>
                  <a:pt x="1602052" y="1303312"/>
                </a:cubicBezTo>
                <a:cubicBezTo>
                  <a:pt x="1691371" y="1387555"/>
                  <a:pt x="1729009" y="1475585"/>
                  <a:pt x="1753725" y="1564563"/>
                </a:cubicBezTo>
                <a:lnTo>
                  <a:pt x="1763989" y="1607179"/>
                </a:lnTo>
                <a:lnTo>
                  <a:pt x="1763789" y="1607938"/>
                </a:lnTo>
                <a:cubicBezTo>
                  <a:pt x="1641962" y="2132625"/>
                  <a:pt x="1626342" y="2664997"/>
                  <a:pt x="1586005" y="3097277"/>
                </a:cubicBezTo>
                <a:lnTo>
                  <a:pt x="1567807" y="3266920"/>
                </a:lnTo>
                <a:lnTo>
                  <a:pt x="1364951" y="3294299"/>
                </a:lnTo>
                <a:cubicBezTo>
                  <a:pt x="514638" y="3442967"/>
                  <a:pt x="0" y="3829238"/>
                  <a:pt x="0" y="3829238"/>
                </a:cubicBezTo>
                <a:cubicBezTo>
                  <a:pt x="1459447" y="3227811"/>
                  <a:pt x="3873996" y="3672149"/>
                  <a:pt x="3873996" y="3672149"/>
                </a:cubicBezTo>
                <a:cubicBezTo>
                  <a:pt x="3382359" y="3439461"/>
                  <a:pt x="2920436" y="3316091"/>
                  <a:pt x="2498753" y="3265346"/>
                </a:cubicBezTo>
                <a:lnTo>
                  <a:pt x="2344673" y="3250297"/>
                </a:lnTo>
                <a:lnTo>
                  <a:pt x="2272594" y="2982668"/>
                </a:lnTo>
                <a:cubicBezTo>
                  <a:pt x="2203337" y="2682230"/>
                  <a:pt x="2164226" y="2362499"/>
                  <a:pt x="2162762" y="2039093"/>
                </a:cubicBezTo>
                <a:lnTo>
                  <a:pt x="2164557" y="1956322"/>
                </a:lnTo>
                <a:lnTo>
                  <a:pt x="2191480" y="1898957"/>
                </a:lnTo>
                <a:cubicBezTo>
                  <a:pt x="2228787" y="1828802"/>
                  <a:pt x="2280111" y="1761466"/>
                  <a:pt x="2363472" y="1700572"/>
                </a:cubicBezTo>
                <a:cubicBezTo>
                  <a:pt x="2803649" y="1334535"/>
                  <a:pt x="3290783" y="1095940"/>
                  <a:pt x="3880560" y="1183354"/>
                </a:cubicBezTo>
                <a:cubicBezTo>
                  <a:pt x="3278755" y="886661"/>
                  <a:pt x="2739287" y="1185785"/>
                  <a:pt x="2335142" y="1387543"/>
                </a:cubicBezTo>
                <a:lnTo>
                  <a:pt x="2204609" y="1449745"/>
                </a:lnTo>
                <a:lnTo>
                  <a:pt x="2212254" y="1392008"/>
                </a:lnTo>
                <a:cubicBezTo>
                  <a:pt x="2293247" y="892107"/>
                  <a:pt x="2477439" y="408509"/>
                  <a:pt x="2793070"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p>
        </p:txBody>
      </p:sp>
      <p:grpSp>
        <p:nvGrpSpPr>
          <p:cNvPr id="17" name="Group 16">
            <a:extLst>
              <a:ext uri="{FF2B5EF4-FFF2-40B4-BE49-F238E27FC236}">
                <a16:creationId xmlns:a16="http://schemas.microsoft.com/office/drawing/2014/main" id="{E9855C81-80A2-4E4B-8DED-962B7C0604B2}"/>
              </a:ext>
            </a:extLst>
          </p:cNvPr>
          <p:cNvGrpSpPr>
            <a:grpSpLocks noChangeAspect="1"/>
          </p:cNvGrpSpPr>
          <p:nvPr/>
        </p:nvGrpSpPr>
        <p:grpSpPr>
          <a:xfrm>
            <a:off x="4134913" y="2096250"/>
            <a:ext cx="1702961" cy="1702960"/>
            <a:chOff x="1587590" y="1600199"/>
            <a:chExt cx="2743200" cy="2743200"/>
          </a:xfrm>
        </p:grpSpPr>
        <p:grpSp>
          <p:nvGrpSpPr>
            <p:cNvPr id="18" name="Group 17">
              <a:extLst>
                <a:ext uri="{FF2B5EF4-FFF2-40B4-BE49-F238E27FC236}">
                  <a16:creationId xmlns:a16="http://schemas.microsoft.com/office/drawing/2014/main" id="{6AFD8528-A290-4302-A58E-EB34150B84A9}"/>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0" name="Oval 19">
                <a:extLst>
                  <a:ext uri="{FF2B5EF4-FFF2-40B4-BE49-F238E27FC236}">
                    <a16:creationId xmlns:a16="http://schemas.microsoft.com/office/drawing/2014/main" id="{A8F292B1-D848-492C-B452-1F9B9C1589F4}"/>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Oval 20">
                <a:extLst>
                  <a:ext uri="{FF2B5EF4-FFF2-40B4-BE49-F238E27FC236}">
                    <a16:creationId xmlns:a16="http://schemas.microsoft.com/office/drawing/2014/main" id="{AF6584C5-B656-4C2C-B145-C5D14AD4D9D9}"/>
                  </a:ext>
                </a:extLst>
              </p:cNvPr>
              <p:cNvSpPr>
                <a:spLocks noChangeAspect="1"/>
              </p:cNvSpPr>
              <p:nvPr/>
            </p:nvSpPr>
            <p:spPr>
              <a:xfrm>
                <a:off x="1958592" y="1499616"/>
                <a:ext cx="2286000" cy="2286000"/>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5">
              <a:extLst>
                <a:ext uri="{FF2B5EF4-FFF2-40B4-BE49-F238E27FC236}">
                  <a16:creationId xmlns:a16="http://schemas.microsoft.com/office/drawing/2014/main" id="{17CC0EFD-FA3C-46C0-831B-E482E8752D83}"/>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FFB13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3" name="Group 22">
            <a:extLst>
              <a:ext uri="{FF2B5EF4-FFF2-40B4-BE49-F238E27FC236}">
                <a16:creationId xmlns:a16="http://schemas.microsoft.com/office/drawing/2014/main" id="{092E8C21-9F87-4A82-B667-7CB78D438B54}"/>
              </a:ext>
            </a:extLst>
          </p:cNvPr>
          <p:cNvGrpSpPr>
            <a:grpSpLocks noChangeAspect="1"/>
          </p:cNvGrpSpPr>
          <p:nvPr/>
        </p:nvGrpSpPr>
        <p:grpSpPr>
          <a:xfrm>
            <a:off x="274404" y="3002071"/>
            <a:ext cx="1502612" cy="1502612"/>
            <a:chOff x="1587590" y="1600199"/>
            <a:chExt cx="2743200" cy="2743200"/>
          </a:xfrm>
        </p:grpSpPr>
        <p:grpSp>
          <p:nvGrpSpPr>
            <p:cNvPr id="24" name="Group 23">
              <a:extLst>
                <a:ext uri="{FF2B5EF4-FFF2-40B4-BE49-F238E27FC236}">
                  <a16:creationId xmlns:a16="http://schemas.microsoft.com/office/drawing/2014/main" id="{20542BF4-76DE-444E-AA56-5ACFF8B22751}"/>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26" name="Oval 25">
                <a:extLst>
                  <a:ext uri="{FF2B5EF4-FFF2-40B4-BE49-F238E27FC236}">
                    <a16:creationId xmlns:a16="http://schemas.microsoft.com/office/drawing/2014/main" id="{32200D26-A72B-4AFC-9F81-3A35CED336A3}"/>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7D3E4B0-3235-4658-A84E-81ED2057D5BA}"/>
                  </a:ext>
                </a:extLst>
              </p:cNvPr>
              <p:cNvSpPr>
                <a:spLocks noChangeAspect="1"/>
              </p:cNvSpPr>
              <p:nvPr/>
            </p:nvSpPr>
            <p:spPr>
              <a:xfrm>
                <a:off x="1958592" y="1499616"/>
                <a:ext cx="2286000" cy="2286000"/>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5">
              <a:extLst>
                <a:ext uri="{FF2B5EF4-FFF2-40B4-BE49-F238E27FC236}">
                  <a16:creationId xmlns:a16="http://schemas.microsoft.com/office/drawing/2014/main" id="{996F913D-AD2A-4762-92FE-53B6EBB0E92D}"/>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2CAE9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8" name="Group 27">
            <a:extLst>
              <a:ext uri="{FF2B5EF4-FFF2-40B4-BE49-F238E27FC236}">
                <a16:creationId xmlns:a16="http://schemas.microsoft.com/office/drawing/2014/main" id="{733FF474-B0A0-4BAD-8B41-88D1290C80F1}"/>
              </a:ext>
            </a:extLst>
          </p:cNvPr>
          <p:cNvGrpSpPr>
            <a:grpSpLocks noChangeAspect="1"/>
          </p:cNvGrpSpPr>
          <p:nvPr/>
        </p:nvGrpSpPr>
        <p:grpSpPr>
          <a:xfrm>
            <a:off x="1246411" y="626542"/>
            <a:ext cx="2404180" cy="2404179"/>
            <a:chOff x="1587590" y="1600199"/>
            <a:chExt cx="2743200" cy="2743200"/>
          </a:xfrm>
        </p:grpSpPr>
        <p:grpSp>
          <p:nvGrpSpPr>
            <p:cNvPr id="29" name="Group 28">
              <a:extLst>
                <a:ext uri="{FF2B5EF4-FFF2-40B4-BE49-F238E27FC236}">
                  <a16:creationId xmlns:a16="http://schemas.microsoft.com/office/drawing/2014/main" id="{B38C2692-A33A-46A4-B0C4-CFA3D0DB5156}"/>
                </a:ext>
              </a:extLst>
            </p:cNvPr>
            <p:cNvGrpSpPr>
              <a:grpSpLocks noChangeAspect="1"/>
            </p:cNvGrpSpPr>
            <p:nvPr/>
          </p:nvGrpSpPr>
          <p:grpSpPr>
            <a:xfrm>
              <a:off x="1587590" y="1600199"/>
              <a:ext cx="2743200" cy="2743200"/>
              <a:chOff x="1867152" y="1408176"/>
              <a:chExt cx="2468880" cy="2468880"/>
            </a:xfrm>
            <a:effectLst>
              <a:outerShdw blurRad="63500" sx="102000" sy="102000" algn="ctr" rotWithShape="0">
                <a:prstClr val="black">
                  <a:alpha val="40000"/>
                </a:prstClr>
              </a:outerShdw>
            </a:effectLst>
          </p:grpSpPr>
          <p:sp>
            <p:nvSpPr>
              <p:cNvPr id="31" name="Oval 30">
                <a:extLst>
                  <a:ext uri="{FF2B5EF4-FFF2-40B4-BE49-F238E27FC236}">
                    <a16:creationId xmlns:a16="http://schemas.microsoft.com/office/drawing/2014/main" id="{94703933-E1D8-4A95-B535-5510E6999958}"/>
                  </a:ext>
                </a:extLst>
              </p:cNvPr>
              <p:cNvSpPr>
                <a:spLocks noChangeAspect="1"/>
              </p:cNvSpPr>
              <p:nvPr/>
            </p:nvSpPr>
            <p:spPr>
              <a:xfrm>
                <a:off x="1867152" y="1408176"/>
                <a:ext cx="2468880" cy="24688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Oval 31">
                <a:extLst>
                  <a:ext uri="{FF2B5EF4-FFF2-40B4-BE49-F238E27FC236}">
                    <a16:creationId xmlns:a16="http://schemas.microsoft.com/office/drawing/2014/main" id="{A9DC9930-EAB2-4C80-9EB8-BEE36A60047C}"/>
                  </a:ext>
                </a:extLst>
              </p:cNvPr>
              <p:cNvSpPr>
                <a:spLocks noChangeAspect="1"/>
              </p:cNvSpPr>
              <p:nvPr/>
            </p:nvSpPr>
            <p:spPr>
              <a:xfrm>
                <a:off x="1958592" y="1499616"/>
                <a:ext cx="2286000" cy="2286000"/>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5">
              <a:extLst>
                <a:ext uri="{FF2B5EF4-FFF2-40B4-BE49-F238E27FC236}">
                  <a16:creationId xmlns:a16="http://schemas.microsoft.com/office/drawing/2014/main" id="{2DFEEC04-796E-4244-9238-5066B697B73F}"/>
                </a:ext>
              </a:extLst>
            </p:cNvPr>
            <p:cNvSpPr>
              <a:spLocks noChangeAspect="1"/>
            </p:cNvSpPr>
            <p:nvPr/>
          </p:nvSpPr>
          <p:spPr>
            <a:xfrm>
              <a:off x="1691640" y="1712515"/>
              <a:ext cx="2075688" cy="1427880"/>
            </a:xfrm>
            <a:custGeom>
              <a:avLst/>
              <a:gdLst>
                <a:gd name="connsiteX0" fmla="*/ 845289 w 1367888"/>
                <a:gd name="connsiteY0" fmla="*/ 0 h 940981"/>
                <a:gd name="connsiteX1" fmla="*/ 1317898 w 1367888"/>
                <a:gd name="connsiteY1" fmla="*/ 144362 h 940981"/>
                <a:gd name="connsiteX2" fmla="*/ 1367888 w 1367888"/>
                <a:gd name="connsiteY2" fmla="*/ 185607 h 940981"/>
                <a:gd name="connsiteX3" fmla="*/ 1301855 w 1367888"/>
                <a:gd name="connsiteY3" fmla="*/ 294300 h 940981"/>
                <a:gd name="connsiteX4" fmla="*/ 85593 w 1367888"/>
                <a:gd name="connsiteY4" fmla="*/ 940981 h 940981"/>
                <a:gd name="connsiteX5" fmla="*/ 5159 w 1367888"/>
                <a:gd name="connsiteY5" fmla="*/ 936920 h 940981"/>
                <a:gd name="connsiteX6" fmla="*/ 4364 w 1367888"/>
                <a:gd name="connsiteY6" fmla="*/ 931714 h 940981"/>
                <a:gd name="connsiteX7" fmla="*/ 0 w 1367888"/>
                <a:gd name="connsiteY7" fmla="*/ 845288 h 940981"/>
                <a:gd name="connsiteX8" fmla="*/ 845289 w 1367888"/>
                <a:gd name="connsiteY8" fmla="*/ 0 h 940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67888" h="940981">
                  <a:moveTo>
                    <a:pt x="845289" y="0"/>
                  </a:moveTo>
                  <a:cubicBezTo>
                    <a:pt x="1020354" y="0"/>
                    <a:pt x="1182989" y="53219"/>
                    <a:pt x="1317898" y="144362"/>
                  </a:cubicBezTo>
                  <a:lnTo>
                    <a:pt x="1367888" y="185607"/>
                  </a:lnTo>
                  <a:lnTo>
                    <a:pt x="1301855" y="294300"/>
                  </a:lnTo>
                  <a:cubicBezTo>
                    <a:pt x="1038267" y="684461"/>
                    <a:pt x="591887" y="940981"/>
                    <a:pt x="85593" y="940981"/>
                  </a:cubicBezTo>
                  <a:lnTo>
                    <a:pt x="5159" y="936920"/>
                  </a:lnTo>
                  <a:lnTo>
                    <a:pt x="4364" y="931714"/>
                  </a:lnTo>
                  <a:cubicBezTo>
                    <a:pt x="1478" y="903298"/>
                    <a:pt x="0" y="874466"/>
                    <a:pt x="0" y="845288"/>
                  </a:cubicBezTo>
                  <a:cubicBezTo>
                    <a:pt x="0" y="378448"/>
                    <a:pt x="378449" y="0"/>
                    <a:pt x="845289" y="0"/>
                  </a:cubicBezTo>
                  <a:close/>
                </a:path>
              </a:pathLst>
            </a:custGeom>
            <a:solidFill>
              <a:srgbClr val="4887A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Box 21">
            <a:extLst>
              <a:ext uri="{FF2B5EF4-FFF2-40B4-BE49-F238E27FC236}">
                <a16:creationId xmlns:a16="http://schemas.microsoft.com/office/drawing/2014/main" id="{CE7C1648-3966-4AD3-8A59-387B9800D191}"/>
              </a:ext>
            </a:extLst>
          </p:cNvPr>
          <p:cNvSpPr txBox="1"/>
          <p:nvPr/>
        </p:nvSpPr>
        <p:spPr>
          <a:xfrm>
            <a:off x="1325665" y="1054816"/>
            <a:ext cx="2226092" cy="1547631"/>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$7,183</a:t>
            </a:r>
          </a:p>
          <a:p>
            <a:pPr algn="ctr" defTabSz="1219170">
              <a:spcBef>
                <a:spcPct val="20000"/>
              </a:spcBef>
              <a:defRPr/>
            </a:pPr>
            <a:endParaRPr lang="en-US" sz="400" dirty="0">
              <a:solidFill>
                <a:schemeClr val="bg1"/>
              </a:solidFill>
              <a:latin typeface="Bernard MT Condensed" panose="02050806060905020404" pitchFamily="18" charset="0"/>
            </a:endParaRPr>
          </a:p>
          <a:p>
            <a:pPr algn="ctr" defTabSz="1219170">
              <a:spcBef>
                <a:spcPct val="20000"/>
              </a:spcBef>
              <a:defRPr/>
            </a:pPr>
            <a:r>
              <a:rPr lang="en-US" dirty="0">
                <a:solidFill>
                  <a:schemeClr val="bg1"/>
                </a:solidFill>
                <a:latin typeface="Bernard MT Condensed" panose="02050806060905020404" pitchFamily="18" charset="0"/>
              </a:rPr>
              <a:t>LOREM IPSUM</a:t>
            </a:r>
            <a:endParaRPr lang="en-US" sz="4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a:t>
            </a:r>
          </a:p>
        </p:txBody>
      </p:sp>
      <p:sp>
        <p:nvSpPr>
          <p:cNvPr id="33" name="TextBox 32">
            <a:extLst>
              <a:ext uri="{FF2B5EF4-FFF2-40B4-BE49-F238E27FC236}">
                <a16:creationId xmlns:a16="http://schemas.microsoft.com/office/drawing/2014/main" id="{428836F2-7A50-4828-975E-322A6E0CF585}"/>
              </a:ext>
            </a:extLst>
          </p:cNvPr>
          <p:cNvSpPr txBox="1"/>
          <p:nvPr/>
        </p:nvSpPr>
        <p:spPr>
          <a:xfrm>
            <a:off x="260034" y="3368616"/>
            <a:ext cx="1502612" cy="73504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$2,459</a:t>
            </a:r>
          </a:p>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87EE84BC-09DC-4D60-B2E1-86AC8D26EA85}"/>
              </a:ext>
            </a:extLst>
          </p:cNvPr>
          <p:cNvSpPr txBox="1"/>
          <p:nvPr/>
        </p:nvSpPr>
        <p:spPr>
          <a:xfrm>
            <a:off x="4253623" y="2588399"/>
            <a:ext cx="1493431" cy="772129"/>
          </a:xfrm>
          <a:prstGeom prst="rect">
            <a:avLst/>
          </a:prstGeom>
          <a:noFill/>
        </p:spPr>
        <p:txBody>
          <a:bodyPr wrap="square" rtlCol="0">
            <a:spAutoFit/>
          </a:bodyPr>
          <a:lstStyle/>
          <a:p>
            <a:pPr algn="ctr" defTabSz="1219170">
              <a:spcBef>
                <a:spcPct val="20000"/>
              </a:spcBef>
              <a:defRPr/>
            </a:pPr>
            <a:r>
              <a:rPr lang="en-US" sz="1700" dirty="0">
                <a:solidFill>
                  <a:schemeClr val="bg1"/>
                </a:solidFill>
                <a:latin typeface="Bernard MT Condensed" panose="02050806060905020404" pitchFamily="18" charset="0"/>
              </a:rPr>
              <a:t>3,681</a:t>
            </a:r>
          </a:p>
          <a:p>
            <a:pPr algn="ctr" defTabSz="1219170">
              <a:spcBef>
                <a:spcPct val="20000"/>
              </a:spcBef>
              <a:defRPr/>
            </a:pPr>
            <a:r>
              <a:rPr lang="en-US" sz="1700" dirty="0">
                <a:solidFill>
                  <a:schemeClr val="bg1"/>
                </a:solidFill>
                <a:latin typeface="Bernard MT Condensed" panose="02050806060905020404" pitchFamily="18" charset="0"/>
              </a:rPr>
              <a:t>LOREM IPSUM</a:t>
            </a:r>
            <a:endParaRPr lang="en-US" sz="17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p:txBody>
      </p:sp>
      <p:grpSp>
        <p:nvGrpSpPr>
          <p:cNvPr id="55" name="Group 54">
            <a:extLst>
              <a:ext uri="{FF2B5EF4-FFF2-40B4-BE49-F238E27FC236}">
                <a16:creationId xmlns:a16="http://schemas.microsoft.com/office/drawing/2014/main" id="{FC35F31A-1424-480C-88A7-A14BBEF2FC96}"/>
              </a:ext>
            </a:extLst>
          </p:cNvPr>
          <p:cNvGrpSpPr/>
          <p:nvPr/>
        </p:nvGrpSpPr>
        <p:grpSpPr>
          <a:xfrm>
            <a:off x="6279834" y="2255520"/>
            <a:ext cx="1097276" cy="1097280"/>
            <a:chOff x="6470619" y="1868857"/>
            <a:chExt cx="1097276" cy="1097280"/>
          </a:xfrm>
          <a:effectLst>
            <a:outerShdw blurRad="63500" sx="102000" sy="102000" algn="ctr" rotWithShape="0">
              <a:prstClr val="black">
                <a:alpha val="40000"/>
              </a:prstClr>
            </a:outerShdw>
          </a:effectLst>
        </p:grpSpPr>
        <p:grpSp>
          <p:nvGrpSpPr>
            <p:cNvPr id="39" name="Group 38">
              <a:extLst>
                <a:ext uri="{FF2B5EF4-FFF2-40B4-BE49-F238E27FC236}">
                  <a16:creationId xmlns:a16="http://schemas.microsoft.com/office/drawing/2014/main" id="{A978E49E-4ED4-48E9-9171-C10EE5D6C983}"/>
                </a:ext>
              </a:extLst>
            </p:cNvPr>
            <p:cNvGrpSpPr>
              <a:grpSpLocks noChangeAspect="1"/>
            </p:cNvGrpSpPr>
            <p:nvPr/>
          </p:nvGrpSpPr>
          <p:grpSpPr>
            <a:xfrm>
              <a:off x="6470619" y="1868857"/>
              <a:ext cx="1097276" cy="1097280"/>
              <a:chOff x="3241866" y="1103796"/>
              <a:chExt cx="4627785" cy="4627785"/>
            </a:xfrm>
            <a:effectLst>
              <a:outerShdw blurRad="50800" dist="38100" dir="2700000" algn="tl" rotWithShape="0">
                <a:prstClr val="black">
                  <a:alpha val="40000"/>
                </a:prstClr>
              </a:outerShdw>
            </a:effectLst>
          </p:grpSpPr>
          <p:sp>
            <p:nvSpPr>
              <p:cNvPr id="41" name="Oval 40">
                <a:extLst>
                  <a:ext uri="{FF2B5EF4-FFF2-40B4-BE49-F238E27FC236}">
                    <a16:creationId xmlns:a16="http://schemas.microsoft.com/office/drawing/2014/main" id="{BF146649-7AD4-4FC5-B3FB-3B88D981353B}"/>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Oval 41">
                <a:extLst>
                  <a:ext uri="{FF2B5EF4-FFF2-40B4-BE49-F238E27FC236}">
                    <a16:creationId xmlns:a16="http://schemas.microsoft.com/office/drawing/2014/main" id="{74190E63-6F21-4F1B-AC86-413713B77C71}"/>
                  </a:ext>
                </a:extLst>
              </p:cNvPr>
              <p:cNvSpPr>
                <a:spLocks noChangeAspect="1"/>
              </p:cNvSpPr>
              <p:nvPr/>
            </p:nvSpPr>
            <p:spPr>
              <a:xfrm>
                <a:off x="3627512" y="1489445"/>
                <a:ext cx="3856489" cy="3856488"/>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5" name="Graphic 34" descr="Microscope">
              <a:extLst>
                <a:ext uri="{FF2B5EF4-FFF2-40B4-BE49-F238E27FC236}">
                  <a16:creationId xmlns:a16="http://schemas.microsoft.com/office/drawing/2014/main" id="{18C778B5-8C5F-4FA3-AA55-0DC71545566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722076" y="2120317"/>
              <a:ext cx="594360" cy="594360"/>
            </a:xfrm>
            <a:prstGeom prst="rect">
              <a:avLst/>
            </a:prstGeom>
          </p:spPr>
        </p:pic>
      </p:grpSp>
      <p:grpSp>
        <p:nvGrpSpPr>
          <p:cNvPr id="53" name="Group 52">
            <a:extLst>
              <a:ext uri="{FF2B5EF4-FFF2-40B4-BE49-F238E27FC236}">
                <a16:creationId xmlns:a16="http://schemas.microsoft.com/office/drawing/2014/main" id="{F7EDF6AB-5676-482D-9AD3-BB1057CEDB29}"/>
              </a:ext>
            </a:extLst>
          </p:cNvPr>
          <p:cNvGrpSpPr/>
          <p:nvPr/>
        </p:nvGrpSpPr>
        <p:grpSpPr>
          <a:xfrm>
            <a:off x="6283167" y="5151120"/>
            <a:ext cx="1097276" cy="1097280"/>
            <a:chOff x="10144315" y="1870184"/>
            <a:chExt cx="1097276" cy="1097280"/>
          </a:xfrm>
          <a:effectLst>
            <a:outerShdw blurRad="63500" sx="102000" sy="102000" algn="ctr" rotWithShape="0">
              <a:prstClr val="black">
                <a:alpha val="40000"/>
              </a:prstClr>
            </a:outerShdw>
          </a:effectLst>
        </p:grpSpPr>
        <p:grpSp>
          <p:nvGrpSpPr>
            <p:cNvPr id="47" name="Group 46">
              <a:extLst>
                <a:ext uri="{FF2B5EF4-FFF2-40B4-BE49-F238E27FC236}">
                  <a16:creationId xmlns:a16="http://schemas.microsoft.com/office/drawing/2014/main" id="{0EAA9865-22AD-4358-A660-E1D9990AA1E2}"/>
                </a:ext>
              </a:extLst>
            </p:cNvPr>
            <p:cNvGrpSpPr>
              <a:grpSpLocks noChangeAspect="1"/>
            </p:cNvGrpSpPr>
            <p:nvPr/>
          </p:nvGrpSpPr>
          <p:grpSpPr>
            <a:xfrm>
              <a:off x="10144315" y="1870184"/>
              <a:ext cx="1097276" cy="1097280"/>
              <a:chOff x="3241866" y="1103796"/>
              <a:chExt cx="4627785" cy="4627785"/>
            </a:xfrm>
            <a:effectLst>
              <a:outerShdw blurRad="50800" dist="38100" dir="2700000" algn="tl" rotWithShape="0">
                <a:prstClr val="black">
                  <a:alpha val="40000"/>
                </a:prstClr>
              </a:outerShdw>
            </a:effectLst>
          </p:grpSpPr>
          <p:sp>
            <p:nvSpPr>
              <p:cNvPr id="48" name="Oval 47">
                <a:extLst>
                  <a:ext uri="{FF2B5EF4-FFF2-40B4-BE49-F238E27FC236}">
                    <a16:creationId xmlns:a16="http://schemas.microsoft.com/office/drawing/2014/main" id="{887EE976-890C-430C-BE23-0BF6E90982DD}"/>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Oval 48">
                <a:extLst>
                  <a:ext uri="{FF2B5EF4-FFF2-40B4-BE49-F238E27FC236}">
                    <a16:creationId xmlns:a16="http://schemas.microsoft.com/office/drawing/2014/main" id="{D98C141F-1936-4DAE-B988-66D4426F7065}"/>
                  </a:ext>
                </a:extLst>
              </p:cNvPr>
              <p:cNvSpPr>
                <a:spLocks noChangeAspect="1"/>
              </p:cNvSpPr>
              <p:nvPr/>
            </p:nvSpPr>
            <p:spPr>
              <a:xfrm>
                <a:off x="3627512" y="1489445"/>
                <a:ext cx="3856489" cy="3856488"/>
              </a:xfrm>
              <a:prstGeom prst="ellips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 name="Graphic 2" descr="Flask">
              <a:extLst>
                <a:ext uri="{FF2B5EF4-FFF2-40B4-BE49-F238E27FC236}">
                  <a16:creationId xmlns:a16="http://schemas.microsoft.com/office/drawing/2014/main" id="{1B319CEA-3211-4BB0-B031-2B999614660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405872" y="2139696"/>
              <a:ext cx="585216" cy="585216"/>
            </a:xfrm>
            <a:prstGeom prst="rect">
              <a:avLst/>
            </a:prstGeom>
          </p:spPr>
        </p:pic>
      </p:grpSp>
      <p:grpSp>
        <p:nvGrpSpPr>
          <p:cNvPr id="54" name="Group 53">
            <a:extLst>
              <a:ext uri="{FF2B5EF4-FFF2-40B4-BE49-F238E27FC236}">
                <a16:creationId xmlns:a16="http://schemas.microsoft.com/office/drawing/2014/main" id="{E744BFBF-796F-4FF0-9645-EA5C11068676}"/>
              </a:ext>
            </a:extLst>
          </p:cNvPr>
          <p:cNvGrpSpPr/>
          <p:nvPr/>
        </p:nvGrpSpPr>
        <p:grpSpPr>
          <a:xfrm>
            <a:off x="6283167" y="3703320"/>
            <a:ext cx="1097276" cy="1097280"/>
            <a:chOff x="8365742" y="1868857"/>
            <a:chExt cx="1097276" cy="1097280"/>
          </a:xfrm>
          <a:effectLst>
            <a:outerShdw blurRad="63500" sx="102000" sy="102000" algn="ctr" rotWithShape="0">
              <a:prstClr val="black">
                <a:alpha val="40000"/>
              </a:prstClr>
            </a:outerShdw>
          </a:effectLst>
        </p:grpSpPr>
        <p:grpSp>
          <p:nvGrpSpPr>
            <p:cNvPr id="44" name="Group 43">
              <a:extLst>
                <a:ext uri="{FF2B5EF4-FFF2-40B4-BE49-F238E27FC236}">
                  <a16:creationId xmlns:a16="http://schemas.microsoft.com/office/drawing/2014/main" id="{F12C7F8F-1FFC-4851-BC2D-7B1708407861}"/>
                </a:ext>
              </a:extLst>
            </p:cNvPr>
            <p:cNvGrpSpPr>
              <a:grpSpLocks noChangeAspect="1"/>
            </p:cNvGrpSpPr>
            <p:nvPr/>
          </p:nvGrpSpPr>
          <p:grpSpPr>
            <a:xfrm>
              <a:off x="8365742" y="1868857"/>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E5DEC9F0-AA11-45A8-8202-2E4FB865835C}"/>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Oval 45">
                <a:extLst>
                  <a:ext uri="{FF2B5EF4-FFF2-40B4-BE49-F238E27FC236}">
                    <a16:creationId xmlns:a16="http://schemas.microsoft.com/office/drawing/2014/main" id="{0222530C-465D-4AE0-9CF3-B7AF845B6D8A}"/>
                  </a:ext>
                </a:extLst>
              </p:cNvPr>
              <p:cNvSpPr>
                <a:spLocks noChangeAspect="1"/>
              </p:cNvSpPr>
              <p:nvPr/>
            </p:nvSpPr>
            <p:spPr>
              <a:xfrm>
                <a:off x="3627512" y="1489445"/>
                <a:ext cx="3856489" cy="3856488"/>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7" name="Graphic 36" descr="Test tubes">
              <a:extLst>
                <a:ext uri="{FF2B5EF4-FFF2-40B4-BE49-F238E27FC236}">
                  <a16:creationId xmlns:a16="http://schemas.microsoft.com/office/drawing/2014/main" id="{30D10944-11E0-481A-83C7-FD70C03188C6}"/>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640059" y="2143178"/>
              <a:ext cx="548640" cy="548640"/>
            </a:xfrm>
            <a:prstGeom prst="rect">
              <a:avLst/>
            </a:prstGeom>
          </p:spPr>
        </p:pic>
      </p:grpSp>
      <p:sp>
        <p:nvSpPr>
          <p:cNvPr id="52" name="TextBox 51">
            <a:extLst>
              <a:ext uri="{FF2B5EF4-FFF2-40B4-BE49-F238E27FC236}">
                <a16:creationId xmlns:a16="http://schemas.microsoft.com/office/drawing/2014/main" id="{4C5A3C4E-32D2-4AB0-8E50-885C4CC0D267}"/>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56" name="TextBox 55">
            <a:extLst>
              <a:ext uri="{FF2B5EF4-FFF2-40B4-BE49-F238E27FC236}">
                <a16:creationId xmlns:a16="http://schemas.microsoft.com/office/drawing/2014/main" id="{74C2EB72-A05A-4EE2-B7BC-E542408B0BC6}"/>
              </a:ext>
            </a:extLst>
          </p:cNvPr>
          <p:cNvSpPr txBox="1"/>
          <p:nvPr/>
        </p:nvSpPr>
        <p:spPr>
          <a:xfrm>
            <a:off x="7407602" y="2266168"/>
            <a:ext cx="4631721" cy="1040285"/>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7" name="TextBox 56">
            <a:extLst>
              <a:ext uri="{FF2B5EF4-FFF2-40B4-BE49-F238E27FC236}">
                <a16:creationId xmlns:a16="http://schemas.microsoft.com/office/drawing/2014/main" id="{DF62E766-98E1-41EA-8C25-851E683C382D}"/>
              </a:ext>
            </a:extLst>
          </p:cNvPr>
          <p:cNvSpPr txBox="1"/>
          <p:nvPr/>
        </p:nvSpPr>
        <p:spPr>
          <a:xfrm>
            <a:off x="7407879" y="3729437"/>
            <a:ext cx="4631721" cy="1040285"/>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CE314F44-F562-46A6-BDC0-0B36101201EB}"/>
              </a:ext>
            </a:extLst>
          </p:cNvPr>
          <p:cNvSpPr txBox="1"/>
          <p:nvPr/>
        </p:nvSpPr>
        <p:spPr>
          <a:xfrm>
            <a:off x="7407879" y="5179617"/>
            <a:ext cx="4631721" cy="1040285"/>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1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4230850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right)">
                                      <p:cBhvr>
                                        <p:cTn id="7" dur="500"/>
                                        <p:tgtEl>
                                          <p:spTgt spid="5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528"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500" fill="hold"/>
                                        <p:tgtEl>
                                          <p:spTgt spid="28"/>
                                        </p:tgtEl>
                                        <p:attrNameLst>
                                          <p:attrName>ppt_w</p:attrName>
                                        </p:attrNameLst>
                                      </p:cBhvr>
                                      <p:tavLst>
                                        <p:tav tm="0">
                                          <p:val>
                                            <p:fltVal val="0"/>
                                          </p:val>
                                        </p:tav>
                                        <p:tav tm="100000">
                                          <p:val>
                                            <p:strVal val="#ppt_w"/>
                                          </p:val>
                                        </p:tav>
                                      </p:tavLst>
                                    </p:anim>
                                    <p:anim calcmode="lin" valueType="num">
                                      <p:cBhvr>
                                        <p:cTn id="18" dur="500" fill="hold"/>
                                        <p:tgtEl>
                                          <p:spTgt spid="28"/>
                                        </p:tgtEl>
                                        <p:attrNameLst>
                                          <p:attrName>ppt_h</p:attrName>
                                        </p:attrNameLst>
                                      </p:cBhvr>
                                      <p:tavLst>
                                        <p:tav tm="0">
                                          <p:val>
                                            <p:fltVal val="0"/>
                                          </p:val>
                                        </p:tav>
                                        <p:tav tm="100000">
                                          <p:val>
                                            <p:strVal val="#ppt_h"/>
                                          </p:val>
                                        </p:tav>
                                      </p:tavLst>
                                    </p:anim>
                                    <p:animEffect transition="in" filter="fade">
                                      <p:cBhvr>
                                        <p:cTn id="19" dur="500"/>
                                        <p:tgtEl>
                                          <p:spTgt spid="28"/>
                                        </p:tgtEl>
                                      </p:cBhvr>
                                    </p:animEffect>
                                    <p:anim calcmode="lin" valueType="num">
                                      <p:cBhvr>
                                        <p:cTn id="20" dur="500" fill="hold"/>
                                        <p:tgtEl>
                                          <p:spTgt spid="28"/>
                                        </p:tgtEl>
                                        <p:attrNameLst>
                                          <p:attrName>ppt_x</p:attrName>
                                        </p:attrNameLst>
                                      </p:cBhvr>
                                      <p:tavLst>
                                        <p:tav tm="0">
                                          <p:val>
                                            <p:fltVal val="0.5"/>
                                          </p:val>
                                        </p:tav>
                                        <p:tav tm="100000">
                                          <p:val>
                                            <p:strVal val="#ppt_x"/>
                                          </p:val>
                                        </p:tav>
                                      </p:tavLst>
                                    </p:anim>
                                    <p:anim calcmode="lin" valueType="num">
                                      <p:cBhvr>
                                        <p:cTn id="21" dur="500" fill="hold"/>
                                        <p:tgtEl>
                                          <p:spTgt spid="28"/>
                                        </p:tgtEl>
                                        <p:attrNameLst>
                                          <p:attrName>ppt_y</p:attrName>
                                        </p:attrNameLst>
                                      </p:cBhvr>
                                      <p:tavLst>
                                        <p:tav tm="0">
                                          <p:val>
                                            <p:fltVal val="0.5"/>
                                          </p:val>
                                        </p:tav>
                                        <p:tav tm="100000">
                                          <p:val>
                                            <p:strVal val="#ppt_y"/>
                                          </p:val>
                                        </p:tav>
                                      </p:tavLst>
                                    </p:anim>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par>
                          <p:cTn id="26" fill="hold">
                            <p:stCondLst>
                              <p:cond delay="2500"/>
                            </p:stCondLst>
                            <p:childTnLst>
                              <p:par>
                                <p:cTn id="27" presetID="37" presetClass="entr" presetSubtype="0" fill="hold" nodeType="afterEffect">
                                  <p:stCondLst>
                                    <p:cond delay="0"/>
                                  </p:stCondLst>
                                  <p:childTnLst>
                                    <p:set>
                                      <p:cBhvr>
                                        <p:cTn id="28" dur="1" fill="hold">
                                          <p:stCondLst>
                                            <p:cond delay="0"/>
                                          </p:stCondLst>
                                        </p:cTn>
                                        <p:tgtEl>
                                          <p:spTgt spid="55"/>
                                        </p:tgtEl>
                                        <p:attrNameLst>
                                          <p:attrName>style.visibility</p:attrName>
                                        </p:attrNameLst>
                                      </p:cBhvr>
                                      <p:to>
                                        <p:strVal val="visible"/>
                                      </p:to>
                                    </p:set>
                                    <p:animEffect transition="in" filter="fade">
                                      <p:cBhvr>
                                        <p:cTn id="29" dur="1000"/>
                                        <p:tgtEl>
                                          <p:spTgt spid="55"/>
                                        </p:tgtEl>
                                      </p:cBhvr>
                                    </p:animEffect>
                                    <p:anim calcmode="lin" valueType="num">
                                      <p:cBhvr>
                                        <p:cTn id="30" dur="1000" fill="hold"/>
                                        <p:tgtEl>
                                          <p:spTgt spid="55"/>
                                        </p:tgtEl>
                                        <p:attrNameLst>
                                          <p:attrName>ppt_x</p:attrName>
                                        </p:attrNameLst>
                                      </p:cBhvr>
                                      <p:tavLst>
                                        <p:tav tm="0">
                                          <p:val>
                                            <p:strVal val="#ppt_x"/>
                                          </p:val>
                                        </p:tav>
                                        <p:tav tm="100000">
                                          <p:val>
                                            <p:strVal val="#ppt_x"/>
                                          </p:val>
                                        </p:tav>
                                      </p:tavLst>
                                    </p:anim>
                                    <p:anim calcmode="lin" valueType="num">
                                      <p:cBhvr>
                                        <p:cTn id="31" dur="900" decel="100000" fill="hold"/>
                                        <p:tgtEl>
                                          <p:spTgt spid="55"/>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33" fill="hold">
                            <p:stCondLst>
                              <p:cond delay="3500"/>
                            </p:stCondLst>
                            <p:childTnLst>
                              <p:par>
                                <p:cTn id="34" presetID="22" presetClass="entr" presetSubtype="8" fill="hold" grpId="0" nodeType="after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wipe(left)">
                                      <p:cBhvr>
                                        <p:cTn id="36" dur="500"/>
                                        <p:tgtEl>
                                          <p:spTgt spid="56"/>
                                        </p:tgtEl>
                                      </p:cBhvr>
                                    </p:animEffect>
                                  </p:childTnLst>
                                </p:cTn>
                              </p:par>
                            </p:childTnLst>
                          </p:cTn>
                        </p:par>
                        <p:par>
                          <p:cTn id="37" fill="hold">
                            <p:stCondLst>
                              <p:cond delay="4000"/>
                            </p:stCondLst>
                            <p:childTnLst>
                              <p:par>
                                <p:cTn id="38" presetID="53" presetClass="entr" presetSubtype="528" fill="hold" nodeType="afterEffect">
                                  <p:stCondLst>
                                    <p:cond delay="0"/>
                                  </p:stCondLst>
                                  <p:childTnLst>
                                    <p:set>
                                      <p:cBhvr>
                                        <p:cTn id="39" dur="1" fill="hold">
                                          <p:stCondLst>
                                            <p:cond delay="0"/>
                                          </p:stCondLst>
                                        </p:cTn>
                                        <p:tgtEl>
                                          <p:spTgt spid="23"/>
                                        </p:tgtEl>
                                        <p:attrNameLst>
                                          <p:attrName>style.visibility</p:attrName>
                                        </p:attrNameLst>
                                      </p:cBhvr>
                                      <p:to>
                                        <p:strVal val="visible"/>
                                      </p:to>
                                    </p:set>
                                    <p:anim calcmode="lin" valueType="num">
                                      <p:cBhvr>
                                        <p:cTn id="40" dur="500" fill="hold"/>
                                        <p:tgtEl>
                                          <p:spTgt spid="23"/>
                                        </p:tgtEl>
                                        <p:attrNameLst>
                                          <p:attrName>ppt_w</p:attrName>
                                        </p:attrNameLst>
                                      </p:cBhvr>
                                      <p:tavLst>
                                        <p:tav tm="0">
                                          <p:val>
                                            <p:fltVal val="0"/>
                                          </p:val>
                                        </p:tav>
                                        <p:tav tm="100000">
                                          <p:val>
                                            <p:strVal val="#ppt_w"/>
                                          </p:val>
                                        </p:tav>
                                      </p:tavLst>
                                    </p:anim>
                                    <p:anim calcmode="lin" valueType="num">
                                      <p:cBhvr>
                                        <p:cTn id="41" dur="500" fill="hold"/>
                                        <p:tgtEl>
                                          <p:spTgt spid="23"/>
                                        </p:tgtEl>
                                        <p:attrNameLst>
                                          <p:attrName>ppt_h</p:attrName>
                                        </p:attrNameLst>
                                      </p:cBhvr>
                                      <p:tavLst>
                                        <p:tav tm="0">
                                          <p:val>
                                            <p:fltVal val="0"/>
                                          </p:val>
                                        </p:tav>
                                        <p:tav tm="100000">
                                          <p:val>
                                            <p:strVal val="#ppt_h"/>
                                          </p:val>
                                        </p:tav>
                                      </p:tavLst>
                                    </p:anim>
                                    <p:animEffect transition="in" filter="fade">
                                      <p:cBhvr>
                                        <p:cTn id="42" dur="500"/>
                                        <p:tgtEl>
                                          <p:spTgt spid="23"/>
                                        </p:tgtEl>
                                      </p:cBhvr>
                                    </p:animEffect>
                                    <p:anim calcmode="lin" valueType="num">
                                      <p:cBhvr>
                                        <p:cTn id="43" dur="500" fill="hold"/>
                                        <p:tgtEl>
                                          <p:spTgt spid="23"/>
                                        </p:tgtEl>
                                        <p:attrNameLst>
                                          <p:attrName>ppt_x</p:attrName>
                                        </p:attrNameLst>
                                      </p:cBhvr>
                                      <p:tavLst>
                                        <p:tav tm="0">
                                          <p:val>
                                            <p:fltVal val="0.5"/>
                                          </p:val>
                                        </p:tav>
                                        <p:tav tm="100000">
                                          <p:val>
                                            <p:strVal val="#ppt_x"/>
                                          </p:val>
                                        </p:tav>
                                      </p:tavLst>
                                    </p:anim>
                                    <p:anim calcmode="lin" valueType="num">
                                      <p:cBhvr>
                                        <p:cTn id="44" dur="500" fill="hold"/>
                                        <p:tgtEl>
                                          <p:spTgt spid="23"/>
                                        </p:tgtEl>
                                        <p:attrNameLst>
                                          <p:attrName>ppt_y</p:attrName>
                                        </p:attrNameLst>
                                      </p:cBhvr>
                                      <p:tavLst>
                                        <p:tav tm="0">
                                          <p:val>
                                            <p:fltVal val="0.5"/>
                                          </p:val>
                                        </p:tav>
                                        <p:tav tm="100000">
                                          <p:val>
                                            <p:strVal val="#ppt_y"/>
                                          </p:val>
                                        </p:tav>
                                      </p:tavLst>
                                    </p:anim>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childTnLst>
                          </p:cTn>
                        </p:par>
                        <p:par>
                          <p:cTn id="49" fill="hold">
                            <p:stCondLst>
                              <p:cond delay="5000"/>
                            </p:stCondLst>
                            <p:childTnLst>
                              <p:par>
                                <p:cTn id="50" presetID="37" presetClass="entr" presetSubtype="0"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fade">
                                      <p:cBhvr>
                                        <p:cTn id="52" dur="1000"/>
                                        <p:tgtEl>
                                          <p:spTgt spid="54"/>
                                        </p:tgtEl>
                                      </p:cBhvr>
                                    </p:animEffect>
                                    <p:anim calcmode="lin" valueType="num">
                                      <p:cBhvr>
                                        <p:cTn id="53" dur="1000" fill="hold"/>
                                        <p:tgtEl>
                                          <p:spTgt spid="54"/>
                                        </p:tgtEl>
                                        <p:attrNameLst>
                                          <p:attrName>ppt_x</p:attrName>
                                        </p:attrNameLst>
                                      </p:cBhvr>
                                      <p:tavLst>
                                        <p:tav tm="0">
                                          <p:val>
                                            <p:strVal val="#ppt_x"/>
                                          </p:val>
                                        </p:tav>
                                        <p:tav tm="100000">
                                          <p:val>
                                            <p:strVal val="#ppt_x"/>
                                          </p:val>
                                        </p:tav>
                                      </p:tavLst>
                                    </p:anim>
                                    <p:anim calcmode="lin" valueType="num">
                                      <p:cBhvr>
                                        <p:cTn id="54" dur="900" decel="100000" fill="hold"/>
                                        <p:tgtEl>
                                          <p:spTgt spid="54"/>
                                        </p:tgtEl>
                                        <p:attrNameLst>
                                          <p:attrName>ppt_y</p:attrName>
                                        </p:attrNameLst>
                                      </p:cBhvr>
                                      <p:tavLst>
                                        <p:tav tm="0">
                                          <p:val>
                                            <p:strVal val="#ppt_y+1"/>
                                          </p:val>
                                        </p:tav>
                                        <p:tav tm="100000">
                                          <p:val>
                                            <p:strVal val="#ppt_y-.03"/>
                                          </p:val>
                                        </p:tav>
                                      </p:tavLst>
                                    </p:anim>
                                    <p:anim calcmode="lin" valueType="num">
                                      <p:cBhvr>
                                        <p:cTn id="55"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6500"/>
                            </p:stCondLst>
                            <p:childTnLst>
                              <p:par>
                                <p:cTn id="61" presetID="53" presetClass="entr" presetSubtype="528" fill="hold" nodeType="after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animEffect transition="in" filter="fade">
                                      <p:cBhvr>
                                        <p:cTn id="65" dur="500"/>
                                        <p:tgtEl>
                                          <p:spTgt spid="17"/>
                                        </p:tgtEl>
                                      </p:cBhvr>
                                    </p:animEffect>
                                    <p:anim calcmode="lin" valueType="num">
                                      <p:cBhvr>
                                        <p:cTn id="66" dur="500" fill="hold"/>
                                        <p:tgtEl>
                                          <p:spTgt spid="17"/>
                                        </p:tgtEl>
                                        <p:attrNameLst>
                                          <p:attrName>ppt_x</p:attrName>
                                        </p:attrNameLst>
                                      </p:cBhvr>
                                      <p:tavLst>
                                        <p:tav tm="0">
                                          <p:val>
                                            <p:fltVal val="0.5"/>
                                          </p:val>
                                        </p:tav>
                                        <p:tav tm="100000">
                                          <p:val>
                                            <p:strVal val="#ppt_x"/>
                                          </p:val>
                                        </p:tav>
                                      </p:tavLst>
                                    </p:anim>
                                    <p:anim calcmode="lin" valueType="num">
                                      <p:cBhvr>
                                        <p:cTn id="67" dur="500" fill="hold"/>
                                        <p:tgtEl>
                                          <p:spTgt spid="17"/>
                                        </p:tgtEl>
                                        <p:attrNameLst>
                                          <p:attrName>ppt_y</p:attrName>
                                        </p:attrNameLst>
                                      </p:cBhvr>
                                      <p:tavLst>
                                        <p:tav tm="0">
                                          <p:val>
                                            <p:fltVal val="0.5"/>
                                          </p:val>
                                        </p:tav>
                                        <p:tav tm="100000">
                                          <p:val>
                                            <p:strVal val="#ppt_y"/>
                                          </p:val>
                                        </p:tav>
                                      </p:tavLst>
                                    </p:anim>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34"/>
                                        </p:tgtEl>
                                        <p:attrNameLst>
                                          <p:attrName>style.visibility</p:attrName>
                                        </p:attrNameLst>
                                      </p:cBhvr>
                                      <p:to>
                                        <p:strVal val="visible"/>
                                      </p:to>
                                    </p:set>
                                    <p:animEffect transition="in" filter="wipe(up)">
                                      <p:cBhvr>
                                        <p:cTn id="71" dur="500"/>
                                        <p:tgtEl>
                                          <p:spTgt spid="34"/>
                                        </p:tgtEl>
                                      </p:cBhvr>
                                    </p:animEffect>
                                  </p:childTnLst>
                                </p:cTn>
                              </p:par>
                            </p:childTnLst>
                          </p:cTn>
                        </p:par>
                        <p:par>
                          <p:cTn id="72" fill="hold">
                            <p:stCondLst>
                              <p:cond delay="7500"/>
                            </p:stCondLst>
                            <p:childTnLst>
                              <p:par>
                                <p:cTn id="73" presetID="37" presetClass="entr" presetSubtype="0" fill="hold" nodeType="afterEffect">
                                  <p:stCondLst>
                                    <p:cond delay="0"/>
                                  </p:stCondLst>
                                  <p:childTnLst>
                                    <p:set>
                                      <p:cBhvr>
                                        <p:cTn id="74" dur="1" fill="hold">
                                          <p:stCondLst>
                                            <p:cond delay="0"/>
                                          </p:stCondLst>
                                        </p:cTn>
                                        <p:tgtEl>
                                          <p:spTgt spid="53"/>
                                        </p:tgtEl>
                                        <p:attrNameLst>
                                          <p:attrName>style.visibility</p:attrName>
                                        </p:attrNameLst>
                                      </p:cBhvr>
                                      <p:to>
                                        <p:strVal val="visible"/>
                                      </p:to>
                                    </p:set>
                                    <p:animEffect transition="in" filter="fade">
                                      <p:cBhvr>
                                        <p:cTn id="75" dur="1000"/>
                                        <p:tgtEl>
                                          <p:spTgt spid="53"/>
                                        </p:tgtEl>
                                      </p:cBhvr>
                                    </p:animEffect>
                                    <p:anim calcmode="lin" valueType="num">
                                      <p:cBhvr>
                                        <p:cTn id="76" dur="1000" fill="hold"/>
                                        <p:tgtEl>
                                          <p:spTgt spid="53"/>
                                        </p:tgtEl>
                                        <p:attrNameLst>
                                          <p:attrName>ppt_x</p:attrName>
                                        </p:attrNameLst>
                                      </p:cBhvr>
                                      <p:tavLst>
                                        <p:tav tm="0">
                                          <p:val>
                                            <p:strVal val="#ppt_x"/>
                                          </p:val>
                                        </p:tav>
                                        <p:tav tm="100000">
                                          <p:val>
                                            <p:strVal val="#ppt_x"/>
                                          </p:val>
                                        </p:tav>
                                      </p:tavLst>
                                    </p:anim>
                                    <p:anim calcmode="lin" valueType="num">
                                      <p:cBhvr>
                                        <p:cTn id="77" dur="900" decel="100000" fill="hold"/>
                                        <p:tgtEl>
                                          <p:spTgt spid="53"/>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53"/>
                                        </p:tgtEl>
                                        <p:attrNameLst>
                                          <p:attrName>ppt_y</p:attrName>
                                        </p:attrNameLst>
                                      </p:cBhvr>
                                      <p:tavLst>
                                        <p:tav tm="0">
                                          <p:val>
                                            <p:strVal val="#ppt_y-.03"/>
                                          </p:val>
                                        </p:tav>
                                        <p:tav tm="100000">
                                          <p:val>
                                            <p:strVal val="#ppt_y"/>
                                          </p:val>
                                        </p:tav>
                                      </p:tavLst>
                                    </p:anim>
                                  </p:childTnLst>
                                </p:cTn>
                              </p:par>
                            </p:childTnLst>
                          </p:cTn>
                        </p:par>
                        <p:par>
                          <p:cTn id="79" fill="hold">
                            <p:stCondLst>
                              <p:cond delay="8500"/>
                            </p:stCondLst>
                            <p:childTnLst>
                              <p:par>
                                <p:cTn id="80" presetID="22" presetClass="entr" presetSubtype="8" fill="hold" grpId="0" nodeType="afterEffect">
                                  <p:stCondLst>
                                    <p:cond delay="0"/>
                                  </p:stCondLst>
                                  <p:childTnLst>
                                    <p:set>
                                      <p:cBhvr>
                                        <p:cTn id="81" dur="1" fill="hold">
                                          <p:stCondLst>
                                            <p:cond delay="0"/>
                                          </p:stCondLst>
                                        </p:cTn>
                                        <p:tgtEl>
                                          <p:spTgt spid="58"/>
                                        </p:tgtEl>
                                        <p:attrNameLst>
                                          <p:attrName>style.visibility</p:attrName>
                                        </p:attrNameLst>
                                      </p:cBhvr>
                                      <p:to>
                                        <p:strVal val="visible"/>
                                      </p:to>
                                    </p:set>
                                    <p:animEffect transition="in" filter="wipe(left)">
                                      <p:cBhvr>
                                        <p:cTn id="8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2" grpId="0"/>
      <p:bldP spid="33" grpId="0"/>
      <p:bldP spid="34" grpId="0"/>
      <p:bldP spid="52" grpId="0"/>
      <p:bldP spid="56" grpId="0"/>
      <p:bldP spid="57" grpId="0"/>
      <p:bldP spid="58" grpId="0"/>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Freeform: Shape 31">
            <a:extLst>
              <a:ext uri="{FF2B5EF4-FFF2-40B4-BE49-F238E27FC236}">
                <a16:creationId xmlns:a16="http://schemas.microsoft.com/office/drawing/2014/main" id="{D76B22A2-6ECD-40E5-ADCC-6440565D7308}"/>
              </a:ext>
            </a:extLst>
          </p:cNvPr>
          <p:cNvSpPr>
            <a:spLocks noChangeAspect="1"/>
          </p:cNvSpPr>
          <p:nvPr/>
        </p:nvSpPr>
        <p:spPr>
          <a:xfrm rot="18876130">
            <a:off x="9408429" y="2798064"/>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660C42BE-98E0-49DD-827B-911645B463ED}"/>
              </a:ext>
            </a:extLst>
          </p:cNvPr>
          <p:cNvGrpSpPr/>
          <p:nvPr/>
        </p:nvGrpSpPr>
        <p:grpSpPr>
          <a:xfrm>
            <a:off x="8036041" y="3026664"/>
            <a:ext cx="2698267" cy="1097280"/>
            <a:chOff x="8036041" y="3026664"/>
            <a:chExt cx="2698267" cy="1097280"/>
          </a:xfrm>
        </p:grpSpPr>
        <p:sp>
          <p:nvSpPr>
            <p:cNvPr id="33" name="Rectangle 32">
              <a:extLst>
                <a:ext uri="{FF2B5EF4-FFF2-40B4-BE49-F238E27FC236}">
                  <a16:creationId xmlns:a16="http://schemas.microsoft.com/office/drawing/2014/main" id="{12594AF9-8A67-461F-B4E8-DF3A5E6048CD}"/>
                </a:ext>
              </a:extLst>
            </p:cNvPr>
            <p:cNvSpPr/>
            <p:nvPr/>
          </p:nvSpPr>
          <p:spPr>
            <a:xfrm>
              <a:off x="8036041" y="317296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AE5AF958-DA5B-41B4-9B00-2DE42F0BB9C1}"/>
                </a:ext>
              </a:extLst>
            </p:cNvPr>
            <p:cNvSpPr>
              <a:spLocks noChangeAspect="1"/>
            </p:cNvSpPr>
            <p:nvPr/>
          </p:nvSpPr>
          <p:spPr>
            <a:xfrm rot="18876130">
              <a:off x="9637028" y="3026664"/>
              <a:ext cx="1097280" cy="1097280"/>
            </a:xfrm>
            <a:custGeom>
              <a:avLst/>
              <a:gdLst/>
              <a:ahLst/>
              <a:cxnLst/>
              <a:rect l="l" t="t" r="r" b="b"/>
              <a:pathLst>
                <a:path w="1097280" h="1097280">
                  <a:moveTo>
                    <a:pt x="610160" y="415135"/>
                  </a:moveTo>
                  <a:lnTo>
                    <a:pt x="627126" y="432339"/>
                  </a:lnTo>
                  <a:cubicBezTo>
                    <a:pt x="656169" y="461788"/>
                    <a:pt x="668177" y="493655"/>
                    <a:pt x="663148" y="527939"/>
                  </a:cubicBezTo>
                  <a:cubicBezTo>
                    <a:pt x="659305" y="553795"/>
                    <a:pt x="647397" y="576571"/>
                    <a:pt x="627425" y="596268"/>
                  </a:cubicBezTo>
                  <a:cubicBezTo>
                    <a:pt x="607452" y="615965"/>
                    <a:pt x="584442" y="627625"/>
                    <a:pt x="558394" y="631248"/>
                  </a:cubicBezTo>
                  <a:cubicBezTo>
                    <a:pt x="524183" y="635941"/>
                    <a:pt x="492486" y="623493"/>
                    <a:pt x="463303" y="593902"/>
                  </a:cubicBezTo>
                  <a:lnTo>
                    <a:pt x="446337" y="576699"/>
                  </a:lnTo>
                  <a:close/>
                  <a:moveTo>
                    <a:pt x="598694" y="278033"/>
                  </a:moveTo>
                  <a:lnTo>
                    <a:pt x="309408" y="563330"/>
                  </a:lnTo>
                  <a:lnTo>
                    <a:pt x="418928" y="674382"/>
                  </a:lnTo>
                  <a:cubicBezTo>
                    <a:pt x="434255" y="689923"/>
                    <a:pt x="451918" y="702605"/>
                    <a:pt x="471916" y="712426"/>
                  </a:cubicBezTo>
                  <a:cubicBezTo>
                    <a:pt x="509673" y="730929"/>
                    <a:pt x="550327" y="736614"/>
                    <a:pt x="593875" y="729479"/>
                  </a:cubicBezTo>
                  <a:cubicBezTo>
                    <a:pt x="637424" y="722345"/>
                    <a:pt x="674246" y="703938"/>
                    <a:pt x="704340" y="674259"/>
                  </a:cubicBezTo>
                  <a:cubicBezTo>
                    <a:pt x="725957" y="652940"/>
                    <a:pt x="742061" y="627303"/>
                    <a:pt x="752653" y="597348"/>
                  </a:cubicBezTo>
                  <a:cubicBezTo>
                    <a:pt x="765253" y="560952"/>
                    <a:pt x="767684" y="524135"/>
                    <a:pt x="759945" y="486897"/>
                  </a:cubicBezTo>
                  <a:cubicBezTo>
                    <a:pt x="752211" y="448816"/>
                    <a:pt x="734967" y="416213"/>
                    <a:pt x="708214" y="389085"/>
                  </a:cubicBezTo>
                  <a:close/>
                  <a:moveTo>
                    <a:pt x="936587" y="160693"/>
                  </a:moveTo>
                  <a:cubicBezTo>
                    <a:pt x="1035871" y="259977"/>
                    <a:pt x="1097280" y="397137"/>
                    <a:pt x="1097280" y="548640"/>
                  </a:cubicBezTo>
                  <a:cubicBezTo>
                    <a:pt x="1097280" y="851646"/>
                    <a:pt x="851646" y="1097280"/>
                    <a:pt x="548640" y="1097280"/>
                  </a:cubicBezTo>
                  <a:cubicBezTo>
                    <a:pt x="245635" y="1097280"/>
                    <a:pt x="0" y="851646"/>
                    <a:pt x="0" y="548640"/>
                  </a:cubicBezTo>
                  <a:cubicBezTo>
                    <a:pt x="0" y="245634"/>
                    <a:pt x="245634"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8" name="Freeform: Shape 27">
            <a:extLst>
              <a:ext uri="{FF2B5EF4-FFF2-40B4-BE49-F238E27FC236}">
                <a16:creationId xmlns:a16="http://schemas.microsoft.com/office/drawing/2014/main" id="{446B3186-4167-48BD-8174-CD63EF92532C}"/>
              </a:ext>
            </a:extLst>
          </p:cNvPr>
          <p:cNvSpPr>
            <a:spLocks noChangeAspect="1"/>
          </p:cNvSpPr>
          <p:nvPr/>
        </p:nvSpPr>
        <p:spPr>
          <a:xfrm rot="18876130">
            <a:off x="6714021" y="2796810"/>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1C0297DA-3081-4845-9467-23656019BB45}"/>
              </a:ext>
            </a:extLst>
          </p:cNvPr>
          <p:cNvGrpSpPr/>
          <p:nvPr/>
        </p:nvGrpSpPr>
        <p:grpSpPr>
          <a:xfrm>
            <a:off x="5341633" y="3025409"/>
            <a:ext cx="2698267" cy="1097280"/>
            <a:chOff x="5341633" y="3025409"/>
            <a:chExt cx="2698267" cy="1097280"/>
          </a:xfrm>
        </p:grpSpPr>
        <p:sp>
          <p:nvSpPr>
            <p:cNvPr id="29" name="Rectangle 28">
              <a:extLst>
                <a:ext uri="{FF2B5EF4-FFF2-40B4-BE49-F238E27FC236}">
                  <a16:creationId xmlns:a16="http://schemas.microsoft.com/office/drawing/2014/main" id="{1BA39073-86B5-4E6D-89BB-533858A1F890}"/>
                </a:ext>
              </a:extLst>
            </p:cNvPr>
            <p:cNvSpPr/>
            <p:nvPr/>
          </p:nvSpPr>
          <p:spPr>
            <a:xfrm>
              <a:off x="5341633" y="3176451"/>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A647710B-C386-47A2-BA60-E699BC7F6E39}"/>
                </a:ext>
              </a:extLst>
            </p:cNvPr>
            <p:cNvSpPr>
              <a:spLocks noChangeAspect="1"/>
            </p:cNvSpPr>
            <p:nvPr/>
          </p:nvSpPr>
          <p:spPr>
            <a:xfrm rot="18876130">
              <a:off x="6942620" y="3025409"/>
              <a:ext cx="1097280" cy="1097280"/>
            </a:xfrm>
            <a:custGeom>
              <a:avLst/>
              <a:gdLst/>
              <a:ahLst/>
              <a:cxnLst/>
              <a:rect l="l" t="t" r="r" b="b"/>
              <a:pathLst>
                <a:path w="1097280" h="1097280">
                  <a:moveTo>
                    <a:pt x="724432" y="404946"/>
                  </a:moveTo>
                  <a:cubicBezTo>
                    <a:pt x="688064" y="368070"/>
                    <a:pt x="644012" y="346716"/>
                    <a:pt x="592274" y="340884"/>
                  </a:cubicBezTo>
                  <a:cubicBezTo>
                    <a:pt x="526234" y="333550"/>
                    <a:pt x="469196" y="353570"/>
                    <a:pt x="421158" y="400946"/>
                  </a:cubicBezTo>
                  <a:cubicBezTo>
                    <a:pt x="373262" y="448182"/>
                    <a:pt x="352521" y="504867"/>
                    <a:pt x="358938" y="571002"/>
                  </a:cubicBezTo>
                  <a:cubicBezTo>
                    <a:pt x="364051" y="622816"/>
                    <a:pt x="384582" y="666948"/>
                    <a:pt x="420531" y="703401"/>
                  </a:cubicBezTo>
                  <a:cubicBezTo>
                    <a:pt x="441153" y="724311"/>
                    <a:pt x="468461" y="742252"/>
                    <a:pt x="502455" y="757221"/>
                  </a:cubicBezTo>
                  <a:lnTo>
                    <a:pt x="592526" y="668392"/>
                  </a:lnTo>
                  <a:cubicBezTo>
                    <a:pt x="576589" y="669874"/>
                    <a:pt x="562929" y="669110"/>
                    <a:pt x="551544" y="666102"/>
                  </a:cubicBezTo>
                  <a:cubicBezTo>
                    <a:pt x="530181" y="660654"/>
                    <a:pt x="511895" y="650219"/>
                    <a:pt x="496685" y="634797"/>
                  </a:cubicBezTo>
                  <a:cubicBezTo>
                    <a:pt x="477428" y="615270"/>
                    <a:pt x="466561" y="592493"/>
                    <a:pt x="464085" y="566464"/>
                  </a:cubicBezTo>
                  <a:cubicBezTo>
                    <a:pt x="460958" y="533541"/>
                    <a:pt x="472288" y="504366"/>
                    <a:pt x="498073" y="478936"/>
                  </a:cubicBezTo>
                  <a:cubicBezTo>
                    <a:pt x="523999" y="453368"/>
                    <a:pt x="553400" y="442374"/>
                    <a:pt x="586276" y="445958"/>
                  </a:cubicBezTo>
                  <a:cubicBezTo>
                    <a:pt x="612268" y="448795"/>
                    <a:pt x="634893" y="459977"/>
                    <a:pt x="654150" y="479504"/>
                  </a:cubicBezTo>
                  <a:cubicBezTo>
                    <a:pt x="669359" y="494926"/>
                    <a:pt x="679540" y="513355"/>
                    <a:pt x="684690" y="534792"/>
                  </a:cubicBezTo>
                  <a:cubicBezTo>
                    <a:pt x="687535" y="546500"/>
                    <a:pt x="688109" y="560170"/>
                    <a:pt x="686411" y="575802"/>
                  </a:cubicBezTo>
                  <a:lnTo>
                    <a:pt x="776482" y="486973"/>
                  </a:lnTo>
                  <a:cubicBezTo>
                    <a:pt x="761568" y="452351"/>
                    <a:pt x="744218" y="425008"/>
                    <a:pt x="724432" y="404946"/>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24" name="Freeform: Shape 23">
            <a:extLst>
              <a:ext uri="{FF2B5EF4-FFF2-40B4-BE49-F238E27FC236}">
                <a16:creationId xmlns:a16="http://schemas.microsoft.com/office/drawing/2014/main" id="{71CC07CC-6AA4-4833-A529-8681F6A35BC1}"/>
              </a:ext>
            </a:extLst>
          </p:cNvPr>
          <p:cNvSpPr>
            <a:spLocks noChangeAspect="1"/>
          </p:cNvSpPr>
          <p:nvPr/>
        </p:nvSpPr>
        <p:spPr>
          <a:xfrm rot="18876130">
            <a:off x="4047021" y="2796809"/>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FEE7EC21-4056-4B97-97C3-6A1BF52ADFDB}"/>
              </a:ext>
            </a:extLst>
          </p:cNvPr>
          <p:cNvGrpSpPr/>
          <p:nvPr/>
        </p:nvGrpSpPr>
        <p:grpSpPr>
          <a:xfrm>
            <a:off x="2674633" y="3025407"/>
            <a:ext cx="2698268" cy="1097280"/>
            <a:chOff x="2674633" y="3025407"/>
            <a:chExt cx="2698268" cy="1097280"/>
          </a:xfrm>
        </p:grpSpPr>
        <p:sp>
          <p:nvSpPr>
            <p:cNvPr id="25" name="Rectangle 24">
              <a:extLst>
                <a:ext uri="{FF2B5EF4-FFF2-40B4-BE49-F238E27FC236}">
                  <a16:creationId xmlns:a16="http://schemas.microsoft.com/office/drawing/2014/main" id="{3D617855-A408-4275-B1EA-D664D247B43E}"/>
                </a:ext>
              </a:extLst>
            </p:cNvPr>
            <p:cNvSpPr/>
            <p:nvPr/>
          </p:nvSpPr>
          <p:spPr>
            <a:xfrm>
              <a:off x="2674633" y="3176450"/>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E5DB6491-24A4-4553-864D-43292F18CC44}"/>
                </a:ext>
              </a:extLst>
            </p:cNvPr>
            <p:cNvSpPr>
              <a:spLocks noChangeAspect="1"/>
            </p:cNvSpPr>
            <p:nvPr/>
          </p:nvSpPr>
          <p:spPr>
            <a:xfrm rot="18876130">
              <a:off x="4275621" y="3025407"/>
              <a:ext cx="1097280" cy="1097280"/>
            </a:xfrm>
            <a:custGeom>
              <a:avLst/>
              <a:gdLst/>
              <a:ahLst/>
              <a:cxnLst/>
              <a:rect l="l" t="t" r="r" b="b"/>
              <a:pathLst>
                <a:path w="1097280" h="1097280">
                  <a:moveTo>
                    <a:pt x="505251" y="535226"/>
                  </a:moveTo>
                  <a:lnTo>
                    <a:pt x="520463" y="550650"/>
                  </a:lnTo>
                  <a:cubicBezTo>
                    <a:pt x="533659" y="564031"/>
                    <a:pt x="542543" y="573887"/>
                    <a:pt x="547113" y="580217"/>
                  </a:cubicBezTo>
                  <a:cubicBezTo>
                    <a:pt x="561233" y="600469"/>
                    <a:pt x="559886" y="618885"/>
                    <a:pt x="543073" y="635466"/>
                  </a:cubicBezTo>
                  <a:cubicBezTo>
                    <a:pt x="532617" y="645777"/>
                    <a:pt x="520610" y="649145"/>
                    <a:pt x="507050" y="645569"/>
                  </a:cubicBezTo>
                  <a:cubicBezTo>
                    <a:pt x="495026" y="642421"/>
                    <a:pt x="479569" y="631268"/>
                    <a:pt x="460678" y="612113"/>
                  </a:cubicBezTo>
                  <a:lnTo>
                    <a:pt x="444215" y="595420"/>
                  </a:lnTo>
                  <a:close/>
                  <a:moveTo>
                    <a:pt x="619058" y="422989"/>
                  </a:moveTo>
                  <a:lnTo>
                    <a:pt x="632585" y="436704"/>
                  </a:lnTo>
                  <a:cubicBezTo>
                    <a:pt x="639521" y="443738"/>
                    <a:pt x="644363" y="450061"/>
                    <a:pt x="647111" y="455673"/>
                  </a:cubicBezTo>
                  <a:cubicBezTo>
                    <a:pt x="654527" y="471670"/>
                    <a:pt x="651665" y="486148"/>
                    <a:pt x="638525" y="499107"/>
                  </a:cubicBezTo>
                  <a:cubicBezTo>
                    <a:pt x="631037" y="506492"/>
                    <a:pt x="622530" y="510442"/>
                    <a:pt x="613005" y="510957"/>
                  </a:cubicBezTo>
                  <a:cubicBezTo>
                    <a:pt x="601097" y="511600"/>
                    <a:pt x="588762" y="505451"/>
                    <a:pt x="575999" y="492509"/>
                  </a:cubicBezTo>
                  <a:lnTo>
                    <a:pt x="562473" y="478794"/>
                  </a:lnTo>
                  <a:close/>
                  <a:moveTo>
                    <a:pt x="602082" y="291321"/>
                  </a:moveTo>
                  <a:lnTo>
                    <a:pt x="312796" y="576617"/>
                  </a:lnTo>
                  <a:lnTo>
                    <a:pt x="431512" y="696994"/>
                  </a:lnTo>
                  <a:cubicBezTo>
                    <a:pt x="467462" y="733446"/>
                    <a:pt x="504034" y="750889"/>
                    <a:pt x="541230" y="749323"/>
                  </a:cubicBezTo>
                  <a:cubicBezTo>
                    <a:pt x="566916" y="748239"/>
                    <a:pt x="590567" y="737037"/>
                    <a:pt x="612184" y="715718"/>
                  </a:cubicBezTo>
                  <a:cubicBezTo>
                    <a:pt x="628856" y="699276"/>
                    <a:pt x="639730" y="681053"/>
                    <a:pt x="644807" y="661049"/>
                  </a:cubicBezTo>
                  <a:cubicBezTo>
                    <a:pt x="650182" y="639087"/>
                    <a:pt x="643887" y="614193"/>
                    <a:pt x="625922" y="586369"/>
                  </a:cubicBezTo>
                  <a:cubicBezTo>
                    <a:pt x="642169" y="590691"/>
                    <a:pt x="657040" y="591075"/>
                    <a:pt x="670536" y="587520"/>
                  </a:cubicBezTo>
                  <a:cubicBezTo>
                    <a:pt x="686560" y="583422"/>
                    <a:pt x="702132" y="573918"/>
                    <a:pt x="717250" y="559009"/>
                  </a:cubicBezTo>
                  <a:cubicBezTo>
                    <a:pt x="767548" y="509404"/>
                    <a:pt x="765944" y="457475"/>
                    <a:pt x="712438" y="403220"/>
                  </a:cubicBez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9" name="Freeform: Shape 8">
            <a:extLst>
              <a:ext uri="{FF2B5EF4-FFF2-40B4-BE49-F238E27FC236}">
                <a16:creationId xmlns:a16="http://schemas.microsoft.com/office/drawing/2014/main" id="{D838F5FF-DDC4-4992-8D51-DEBFDE9D8BC0}"/>
              </a:ext>
            </a:extLst>
          </p:cNvPr>
          <p:cNvSpPr>
            <a:spLocks noChangeAspect="1"/>
          </p:cNvSpPr>
          <p:nvPr/>
        </p:nvSpPr>
        <p:spPr>
          <a:xfrm rot="18876130">
            <a:off x="1372388" y="2795447"/>
            <a:ext cx="1554480" cy="1554480"/>
          </a:xfrm>
          <a:custGeom>
            <a:avLst/>
            <a:gdLst>
              <a:gd name="connsiteX0" fmla="*/ 1325880 w 2651760"/>
              <a:gd name="connsiteY0" fmla="*/ 0 h 2651760"/>
              <a:gd name="connsiteX1" fmla="*/ 2651760 w 2651760"/>
              <a:gd name="connsiteY1" fmla="*/ 1325880 h 2651760"/>
              <a:gd name="connsiteX2" fmla="*/ 1325880 w 2651760"/>
              <a:gd name="connsiteY2" fmla="*/ 2651760 h 2651760"/>
              <a:gd name="connsiteX3" fmla="*/ 0 w 2651760"/>
              <a:gd name="connsiteY3" fmla="*/ 1325880 h 2651760"/>
              <a:gd name="connsiteX4" fmla="*/ 1325880 w 2651760"/>
              <a:gd name="connsiteY4" fmla="*/ 0 h 2651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1760" h="2651760">
                <a:moveTo>
                  <a:pt x="1325880" y="0"/>
                </a:moveTo>
                <a:cubicBezTo>
                  <a:pt x="2058143" y="0"/>
                  <a:pt x="2651760" y="593617"/>
                  <a:pt x="2651760" y="1325880"/>
                </a:cubicBezTo>
                <a:cubicBezTo>
                  <a:pt x="2651760" y="2058143"/>
                  <a:pt x="2058143" y="2651760"/>
                  <a:pt x="1325880" y="2651760"/>
                </a:cubicBezTo>
                <a:cubicBezTo>
                  <a:pt x="593617" y="2651760"/>
                  <a:pt x="0" y="2058143"/>
                  <a:pt x="0" y="1325880"/>
                </a:cubicBezTo>
                <a:cubicBezTo>
                  <a:pt x="0" y="593617"/>
                  <a:pt x="593617" y="0"/>
                  <a:pt x="1325880" y="0"/>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8" name="Group 47">
            <a:extLst>
              <a:ext uri="{FF2B5EF4-FFF2-40B4-BE49-F238E27FC236}">
                <a16:creationId xmlns:a16="http://schemas.microsoft.com/office/drawing/2014/main" id="{D017F8F0-DD9A-48AB-9947-82587D0D2ECD}"/>
              </a:ext>
            </a:extLst>
          </p:cNvPr>
          <p:cNvGrpSpPr/>
          <p:nvPr/>
        </p:nvGrpSpPr>
        <p:grpSpPr>
          <a:xfrm>
            <a:off x="0" y="3024046"/>
            <a:ext cx="2698267" cy="1097280"/>
            <a:chOff x="0" y="3024046"/>
            <a:chExt cx="2698267" cy="1097280"/>
          </a:xfrm>
        </p:grpSpPr>
        <p:sp>
          <p:nvSpPr>
            <p:cNvPr id="2" name="Rectangle 1">
              <a:extLst>
                <a:ext uri="{FF2B5EF4-FFF2-40B4-BE49-F238E27FC236}">
                  <a16:creationId xmlns:a16="http://schemas.microsoft.com/office/drawing/2014/main" id="{F5B915D2-873A-407F-9B77-80855CC67829}"/>
                </a:ext>
              </a:extLst>
            </p:cNvPr>
            <p:cNvSpPr/>
            <p:nvPr/>
          </p:nvSpPr>
          <p:spPr>
            <a:xfrm>
              <a:off x="0" y="3175088"/>
              <a:ext cx="1828800" cy="795195"/>
            </a:xfrm>
            <a:prstGeom prst="rect">
              <a:avLst/>
            </a:prstGeom>
            <a:solidFill>
              <a:srgbClr val="74777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DA93C274-DCD4-42DF-BD24-D002DB5D1C64}"/>
                </a:ext>
              </a:extLst>
            </p:cNvPr>
            <p:cNvSpPr>
              <a:spLocks noChangeAspect="1"/>
            </p:cNvSpPr>
            <p:nvPr/>
          </p:nvSpPr>
          <p:spPr>
            <a:xfrm rot="18876130">
              <a:off x="1600987" y="3024046"/>
              <a:ext cx="1097280" cy="1097280"/>
            </a:xfrm>
            <a:custGeom>
              <a:avLst/>
              <a:gdLst/>
              <a:ahLst/>
              <a:cxnLst/>
              <a:rect l="l" t="t" r="r" b="b"/>
              <a:pathLst>
                <a:path w="1097280" h="1097280">
                  <a:moveTo>
                    <a:pt x="635944" y="454393"/>
                  </a:moveTo>
                  <a:lnTo>
                    <a:pt x="574478" y="576465"/>
                  </a:lnTo>
                  <a:lnTo>
                    <a:pt x="512612" y="513734"/>
                  </a:lnTo>
                  <a:close/>
                  <a:moveTo>
                    <a:pt x="685459" y="325713"/>
                  </a:moveTo>
                  <a:lnTo>
                    <a:pt x="286443" y="499745"/>
                  </a:lnTo>
                  <a:lnTo>
                    <a:pt x="364821" y="579219"/>
                  </a:lnTo>
                  <a:lnTo>
                    <a:pt x="434908" y="549397"/>
                  </a:lnTo>
                  <a:lnTo>
                    <a:pt x="537322" y="653243"/>
                  </a:lnTo>
                  <a:lnTo>
                    <a:pt x="505275" y="721637"/>
                  </a:lnTo>
                  <a:lnTo>
                    <a:pt x="584489" y="801959"/>
                  </a:lnTo>
                  <a:lnTo>
                    <a:pt x="766345" y="407730"/>
                  </a:lnTo>
                  <a:close/>
                  <a:moveTo>
                    <a:pt x="936587" y="160693"/>
                  </a:moveTo>
                  <a:cubicBezTo>
                    <a:pt x="1035871" y="259977"/>
                    <a:pt x="1097280" y="397137"/>
                    <a:pt x="1097280" y="548640"/>
                  </a:cubicBezTo>
                  <a:cubicBezTo>
                    <a:pt x="1097280" y="851645"/>
                    <a:pt x="851645" y="1097280"/>
                    <a:pt x="548640" y="1097280"/>
                  </a:cubicBezTo>
                  <a:cubicBezTo>
                    <a:pt x="245635" y="1097280"/>
                    <a:pt x="0" y="851645"/>
                    <a:pt x="0" y="548640"/>
                  </a:cubicBezTo>
                  <a:cubicBezTo>
                    <a:pt x="0" y="245635"/>
                    <a:pt x="245635" y="0"/>
                    <a:pt x="548640" y="0"/>
                  </a:cubicBezTo>
                  <a:cubicBezTo>
                    <a:pt x="700143" y="0"/>
                    <a:pt x="837303" y="61409"/>
                    <a:pt x="936587" y="160693"/>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52" name="TextBox 51">
            <a:extLst>
              <a:ext uri="{FF2B5EF4-FFF2-40B4-BE49-F238E27FC236}">
                <a16:creationId xmlns:a16="http://schemas.microsoft.com/office/drawing/2014/main" id="{B63E7B7B-6F1C-46F2-B8E1-F1DD480C340D}"/>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53" name="TextBox 52">
            <a:extLst>
              <a:ext uri="{FF2B5EF4-FFF2-40B4-BE49-F238E27FC236}">
                <a16:creationId xmlns:a16="http://schemas.microsoft.com/office/drawing/2014/main" id="{F1BB4CE9-1A5C-4BB5-B1B4-F090B5DEB06A}"/>
              </a:ext>
            </a:extLst>
          </p:cNvPr>
          <p:cNvSpPr txBox="1"/>
          <p:nvPr/>
        </p:nvSpPr>
        <p:spPr>
          <a:xfrm>
            <a:off x="957083" y="4541864"/>
            <a:ext cx="3300984" cy="191129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4" name="TextBox 53">
            <a:extLst>
              <a:ext uri="{FF2B5EF4-FFF2-40B4-BE49-F238E27FC236}">
                <a16:creationId xmlns:a16="http://schemas.microsoft.com/office/drawing/2014/main" id="{87569287-84C3-4EDE-8DD4-9E2912A46FB9}"/>
              </a:ext>
            </a:extLst>
          </p:cNvPr>
          <p:cNvSpPr txBox="1"/>
          <p:nvPr/>
        </p:nvSpPr>
        <p:spPr>
          <a:xfrm>
            <a:off x="4493565" y="695836"/>
            <a:ext cx="3300984" cy="191129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5" name="TextBox 54">
            <a:extLst>
              <a:ext uri="{FF2B5EF4-FFF2-40B4-BE49-F238E27FC236}">
                <a16:creationId xmlns:a16="http://schemas.microsoft.com/office/drawing/2014/main" id="{6A9A69B7-B8E0-4A0F-8733-D4205F090CF9}"/>
              </a:ext>
            </a:extLst>
          </p:cNvPr>
          <p:cNvSpPr txBox="1"/>
          <p:nvPr/>
        </p:nvSpPr>
        <p:spPr>
          <a:xfrm>
            <a:off x="8950441" y="695836"/>
            <a:ext cx="3300984" cy="1911292"/>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56" name="TextBox 55">
            <a:extLst>
              <a:ext uri="{FF2B5EF4-FFF2-40B4-BE49-F238E27FC236}">
                <a16:creationId xmlns:a16="http://schemas.microsoft.com/office/drawing/2014/main" id="{C9E50F35-AC89-4E62-8B9E-DEFE91E3CB4D}"/>
              </a:ext>
            </a:extLst>
          </p:cNvPr>
          <p:cNvSpPr txBox="1"/>
          <p:nvPr/>
        </p:nvSpPr>
        <p:spPr>
          <a:xfrm>
            <a:off x="6345308" y="4541864"/>
            <a:ext cx="3300984" cy="191129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521159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1000" fill="hold"/>
                                        <p:tgtEl>
                                          <p:spTgt spid="48"/>
                                        </p:tgtEl>
                                        <p:attrNameLst>
                                          <p:attrName>ppt_x</p:attrName>
                                        </p:attrNameLst>
                                      </p:cBhvr>
                                      <p:tavLst>
                                        <p:tav tm="0">
                                          <p:val>
                                            <p:strVal val="0-#ppt_w/2"/>
                                          </p:val>
                                        </p:tav>
                                        <p:tav tm="100000">
                                          <p:val>
                                            <p:strVal val="#ppt_x"/>
                                          </p:val>
                                        </p:tav>
                                      </p:tavLst>
                                    </p:anim>
                                    <p:anim calcmode="lin" valueType="num">
                                      <p:cBhvr additive="base">
                                        <p:cTn id="12" dur="1000" fill="hold"/>
                                        <p:tgtEl>
                                          <p:spTgt spid="48"/>
                                        </p:tgtEl>
                                        <p:attrNameLst>
                                          <p:attrName>ppt_y</p:attrName>
                                        </p:attrNameLst>
                                      </p:cBhvr>
                                      <p:tavLst>
                                        <p:tav tm="0">
                                          <p:val>
                                            <p:strVal val="#ppt_y"/>
                                          </p:val>
                                        </p:tav>
                                        <p:tav tm="100000">
                                          <p:val>
                                            <p:strVal val="#ppt_y"/>
                                          </p:val>
                                        </p:tav>
                                      </p:tavLst>
                                    </p:anim>
                                  </p:childTnLst>
                                </p:cTn>
                              </p:par>
                              <p:par>
                                <p:cTn id="13" presetID="53" presetClass="entr" presetSubtype="16"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1000" fill="hold"/>
                                        <p:tgtEl>
                                          <p:spTgt spid="9"/>
                                        </p:tgtEl>
                                        <p:attrNameLst>
                                          <p:attrName>ppt_w</p:attrName>
                                        </p:attrNameLst>
                                      </p:cBhvr>
                                      <p:tavLst>
                                        <p:tav tm="0">
                                          <p:val>
                                            <p:fltVal val="0"/>
                                          </p:val>
                                        </p:tav>
                                        <p:tav tm="100000">
                                          <p:val>
                                            <p:strVal val="#ppt_w"/>
                                          </p:val>
                                        </p:tav>
                                      </p:tavLst>
                                    </p:anim>
                                    <p:anim calcmode="lin" valueType="num">
                                      <p:cBhvr>
                                        <p:cTn id="16" dur="1000" fill="hold"/>
                                        <p:tgtEl>
                                          <p:spTgt spid="9"/>
                                        </p:tgtEl>
                                        <p:attrNameLst>
                                          <p:attrName>ppt_h</p:attrName>
                                        </p:attrNameLst>
                                      </p:cBhvr>
                                      <p:tavLst>
                                        <p:tav tm="0">
                                          <p:val>
                                            <p:fltVal val="0"/>
                                          </p:val>
                                        </p:tav>
                                        <p:tav tm="100000">
                                          <p:val>
                                            <p:strVal val="#ppt_h"/>
                                          </p:val>
                                        </p:tav>
                                      </p:tavLst>
                                    </p:anim>
                                    <p:animEffect transition="in" filter="fade">
                                      <p:cBhvr>
                                        <p:cTn id="17" dur="1000"/>
                                        <p:tgtEl>
                                          <p:spTgt spid="9"/>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53"/>
                                        </p:tgtEl>
                                        <p:attrNameLst>
                                          <p:attrName>style.visibility</p:attrName>
                                        </p:attrNameLst>
                                      </p:cBhvr>
                                      <p:to>
                                        <p:strVal val="visible"/>
                                      </p:to>
                                    </p:set>
                                    <p:animEffect transition="in" filter="fade">
                                      <p:cBhvr>
                                        <p:cTn id="21" dur="1000"/>
                                        <p:tgtEl>
                                          <p:spTgt spid="53"/>
                                        </p:tgtEl>
                                      </p:cBhvr>
                                    </p:animEffect>
                                    <p:anim calcmode="lin" valueType="num">
                                      <p:cBhvr>
                                        <p:cTn id="22" dur="1000" fill="hold"/>
                                        <p:tgtEl>
                                          <p:spTgt spid="53"/>
                                        </p:tgtEl>
                                        <p:attrNameLst>
                                          <p:attrName>ppt_x</p:attrName>
                                        </p:attrNameLst>
                                      </p:cBhvr>
                                      <p:tavLst>
                                        <p:tav tm="0">
                                          <p:val>
                                            <p:strVal val="#ppt_x"/>
                                          </p:val>
                                        </p:tav>
                                        <p:tav tm="100000">
                                          <p:val>
                                            <p:strVal val="#ppt_x"/>
                                          </p:val>
                                        </p:tav>
                                      </p:tavLst>
                                    </p:anim>
                                    <p:anim calcmode="lin" valueType="num">
                                      <p:cBhvr>
                                        <p:cTn id="23" dur="1000" fill="hold"/>
                                        <p:tgtEl>
                                          <p:spTgt spid="5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2" presetClass="entr" presetSubtype="8"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additive="base">
                                        <p:cTn id="27" dur="1000" fill="hold"/>
                                        <p:tgtEl>
                                          <p:spTgt spid="49"/>
                                        </p:tgtEl>
                                        <p:attrNameLst>
                                          <p:attrName>ppt_x</p:attrName>
                                        </p:attrNameLst>
                                      </p:cBhvr>
                                      <p:tavLst>
                                        <p:tav tm="0">
                                          <p:val>
                                            <p:strVal val="0-#ppt_w/2"/>
                                          </p:val>
                                        </p:tav>
                                        <p:tav tm="100000">
                                          <p:val>
                                            <p:strVal val="#ppt_x"/>
                                          </p:val>
                                        </p:tav>
                                      </p:tavLst>
                                    </p:anim>
                                    <p:anim calcmode="lin" valueType="num">
                                      <p:cBhvr additive="base">
                                        <p:cTn id="28" dur="1000" fill="hold"/>
                                        <p:tgtEl>
                                          <p:spTgt spid="49"/>
                                        </p:tgtEl>
                                        <p:attrNameLst>
                                          <p:attrName>ppt_y</p:attrName>
                                        </p:attrNameLst>
                                      </p:cBhvr>
                                      <p:tavLst>
                                        <p:tav tm="0">
                                          <p:val>
                                            <p:strVal val="#ppt_y"/>
                                          </p:val>
                                        </p:tav>
                                        <p:tav tm="100000">
                                          <p:val>
                                            <p:strVal val="#ppt_y"/>
                                          </p:val>
                                        </p:tav>
                                      </p:tavLst>
                                    </p:anim>
                                  </p:childTnLst>
                                </p:cTn>
                              </p:par>
                              <p:par>
                                <p:cTn id="29" presetID="53" presetClass="entr" presetSubtype="16" fill="hold" grpId="0" nodeType="withEffect">
                                  <p:stCondLst>
                                    <p:cond delay="0"/>
                                  </p:stCondLst>
                                  <p:childTnLst>
                                    <p:set>
                                      <p:cBhvr>
                                        <p:cTn id="30" dur="1" fill="hold">
                                          <p:stCondLst>
                                            <p:cond delay="0"/>
                                          </p:stCondLst>
                                        </p:cTn>
                                        <p:tgtEl>
                                          <p:spTgt spid="24"/>
                                        </p:tgtEl>
                                        <p:attrNameLst>
                                          <p:attrName>style.visibility</p:attrName>
                                        </p:attrNameLst>
                                      </p:cBhvr>
                                      <p:to>
                                        <p:strVal val="visible"/>
                                      </p:to>
                                    </p:set>
                                    <p:anim calcmode="lin" valueType="num">
                                      <p:cBhvr>
                                        <p:cTn id="31" dur="1000" fill="hold"/>
                                        <p:tgtEl>
                                          <p:spTgt spid="24"/>
                                        </p:tgtEl>
                                        <p:attrNameLst>
                                          <p:attrName>ppt_w</p:attrName>
                                        </p:attrNameLst>
                                      </p:cBhvr>
                                      <p:tavLst>
                                        <p:tav tm="0">
                                          <p:val>
                                            <p:fltVal val="0"/>
                                          </p:val>
                                        </p:tav>
                                        <p:tav tm="100000">
                                          <p:val>
                                            <p:strVal val="#ppt_w"/>
                                          </p:val>
                                        </p:tav>
                                      </p:tavLst>
                                    </p:anim>
                                    <p:anim calcmode="lin" valueType="num">
                                      <p:cBhvr>
                                        <p:cTn id="32" dur="1000" fill="hold"/>
                                        <p:tgtEl>
                                          <p:spTgt spid="24"/>
                                        </p:tgtEl>
                                        <p:attrNameLst>
                                          <p:attrName>ppt_h</p:attrName>
                                        </p:attrNameLst>
                                      </p:cBhvr>
                                      <p:tavLst>
                                        <p:tav tm="0">
                                          <p:val>
                                            <p:fltVal val="0"/>
                                          </p:val>
                                        </p:tav>
                                        <p:tav tm="100000">
                                          <p:val>
                                            <p:strVal val="#ppt_h"/>
                                          </p:val>
                                        </p:tav>
                                      </p:tavLst>
                                    </p:anim>
                                    <p:animEffect transition="in" filter="fade">
                                      <p:cBhvr>
                                        <p:cTn id="33" dur="1000"/>
                                        <p:tgtEl>
                                          <p:spTgt spid="24"/>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1000"/>
                                        <p:tgtEl>
                                          <p:spTgt spid="54"/>
                                        </p:tgtEl>
                                      </p:cBhvr>
                                    </p:animEffect>
                                    <p:anim calcmode="lin" valueType="num">
                                      <p:cBhvr>
                                        <p:cTn id="38" dur="1000" fill="hold"/>
                                        <p:tgtEl>
                                          <p:spTgt spid="54"/>
                                        </p:tgtEl>
                                        <p:attrNameLst>
                                          <p:attrName>ppt_x</p:attrName>
                                        </p:attrNameLst>
                                      </p:cBhvr>
                                      <p:tavLst>
                                        <p:tav tm="0">
                                          <p:val>
                                            <p:strVal val="#ppt_x"/>
                                          </p:val>
                                        </p:tav>
                                        <p:tav tm="100000">
                                          <p:val>
                                            <p:strVal val="#ppt_x"/>
                                          </p:val>
                                        </p:tav>
                                      </p:tavLst>
                                    </p:anim>
                                    <p:anim calcmode="lin" valueType="num">
                                      <p:cBhvr>
                                        <p:cTn id="39" dur="1000" fill="hold"/>
                                        <p:tgtEl>
                                          <p:spTgt spid="54"/>
                                        </p:tgtEl>
                                        <p:attrNameLst>
                                          <p:attrName>ppt_y</p:attrName>
                                        </p:attrNameLst>
                                      </p:cBhvr>
                                      <p:tavLst>
                                        <p:tav tm="0">
                                          <p:val>
                                            <p:strVal val="#ppt_y-.1"/>
                                          </p:val>
                                        </p:tav>
                                        <p:tav tm="100000">
                                          <p:val>
                                            <p:strVal val="#ppt_y"/>
                                          </p:val>
                                        </p:tav>
                                      </p:tavLst>
                                    </p:anim>
                                  </p:childTnLst>
                                </p:cTn>
                              </p:par>
                            </p:childTnLst>
                          </p:cTn>
                        </p:par>
                        <p:par>
                          <p:cTn id="40" fill="hold">
                            <p:stCondLst>
                              <p:cond delay="4500"/>
                            </p:stCondLst>
                            <p:childTnLst>
                              <p:par>
                                <p:cTn id="41" presetID="2" presetClass="entr" presetSubtype="8" fill="hold" nodeType="afterEffect">
                                  <p:stCondLst>
                                    <p:cond delay="0"/>
                                  </p:stCondLst>
                                  <p:childTnLst>
                                    <p:set>
                                      <p:cBhvr>
                                        <p:cTn id="42" dur="1" fill="hold">
                                          <p:stCondLst>
                                            <p:cond delay="0"/>
                                          </p:stCondLst>
                                        </p:cTn>
                                        <p:tgtEl>
                                          <p:spTgt spid="50"/>
                                        </p:tgtEl>
                                        <p:attrNameLst>
                                          <p:attrName>style.visibility</p:attrName>
                                        </p:attrNameLst>
                                      </p:cBhvr>
                                      <p:to>
                                        <p:strVal val="visible"/>
                                      </p:to>
                                    </p:set>
                                    <p:anim calcmode="lin" valueType="num">
                                      <p:cBhvr additive="base">
                                        <p:cTn id="43" dur="1000" fill="hold"/>
                                        <p:tgtEl>
                                          <p:spTgt spid="50"/>
                                        </p:tgtEl>
                                        <p:attrNameLst>
                                          <p:attrName>ppt_x</p:attrName>
                                        </p:attrNameLst>
                                      </p:cBhvr>
                                      <p:tavLst>
                                        <p:tav tm="0">
                                          <p:val>
                                            <p:strVal val="0-#ppt_w/2"/>
                                          </p:val>
                                        </p:tav>
                                        <p:tav tm="100000">
                                          <p:val>
                                            <p:strVal val="#ppt_x"/>
                                          </p:val>
                                        </p:tav>
                                      </p:tavLst>
                                    </p:anim>
                                    <p:anim calcmode="lin" valueType="num">
                                      <p:cBhvr additive="base">
                                        <p:cTn id="44" dur="1000" fill="hold"/>
                                        <p:tgtEl>
                                          <p:spTgt spid="50"/>
                                        </p:tgtEl>
                                        <p:attrNameLst>
                                          <p:attrName>ppt_y</p:attrName>
                                        </p:attrNameLst>
                                      </p:cBhvr>
                                      <p:tavLst>
                                        <p:tav tm="0">
                                          <p:val>
                                            <p:strVal val="#ppt_y"/>
                                          </p:val>
                                        </p:tav>
                                        <p:tav tm="100000">
                                          <p:val>
                                            <p:strVal val="#ppt_y"/>
                                          </p:val>
                                        </p:tav>
                                      </p:tavLst>
                                    </p:anim>
                                  </p:childTnLst>
                                </p:cTn>
                              </p:par>
                              <p:par>
                                <p:cTn id="45" presetID="53" presetClass="entr" presetSubtype="16" fill="hold" grpId="0" nodeType="withEffect">
                                  <p:stCondLst>
                                    <p:cond delay="0"/>
                                  </p:stCondLst>
                                  <p:childTnLst>
                                    <p:set>
                                      <p:cBhvr>
                                        <p:cTn id="46" dur="1" fill="hold">
                                          <p:stCondLst>
                                            <p:cond delay="0"/>
                                          </p:stCondLst>
                                        </p:cTn>
                                        <p:tgtEl>
                                          <p:spTgt spid="28"/>
                                        </p:tgtEl>
                                        <p:attrNameLst>
                                          <p:attrName>style.visibility</p:attrName>
                                        </p:attrNameLst>
                                      </p:cBhvr>
                                      <p:to>
                                        <p:strVal val="visible"/>
                                      </p:to>
                                    </p:set>
                                    <p:anim calcmode="lin" valueType="num">
                                      <p:cBhvr>
                                        <p:cTn id="47" dur="1000" fill="hold"/>
                                        <p:tgtEl>
                                          <p:spTgt spid="28"/>
                                        </p:tgtEl>
                                        <p:attrNameLst>
                                          <p:attrName>ppt_w</p:attrName>
                                        </p:attrNameLst>
                                      </p:cBhvr>
                                      <p:tavLst>
                                        <p:tav tm="0">
                                          <p:val>
                                            <p:fltVal val="0"/>
                                          </p:val>
                                        </p:tav>
                                        <p:tav tm="100000">
                                          <p:val>
                                            <p:strVal val="#ppt_w"/>
                                          </p:val>
                                        </p:tav>
                                      </p:tavLst>
                                    </p:anim>
                                    <p:anim calcmode="lin" valueType="num">
                                      <p:cBhvr>
                                        <p:cTn id="48" dur="1000" fill="hold"/>
                                        <p:tgtEl>
                                          <p:spTgt spid="28"/>
                                        </p:tgtEl>
                                        <p:attrNameLst>
                                          <p:attrName>ppt_h</p:attrName>
                                        </p:attrNameLst>
                                      </p:cBhvr>
                                      <p:tavLst>
                                        <p:tav tm="0">
                                          <p:val>
                                            <p:fltVal val="0"/>
                                          </p:val>
                                        </p:tav>
                                        <p:tav tm="100000">
                                          <p:val>
                                            <p:strVal val="#ppt_h"/>
                                          </p:val>
                                        </p:tav>
                                      </p:tavLst>
                                    </p:anim>
                                    <p:animEffect transition="in" filter="fade">
                                      <p:cBhvr>
                                        <p:cTn id="49" dur="1000"/>
                                        <p:tgtEl>
                                          <p:spTgt spid="28"/>
                                        </p:tgtEl>
                                      </p:cBhvr>
                                    </p:animEffect>
                                  </p:childTnLst>
                                </p:cTn>
                              </p:par>
                            </p:childTnLst>
                          </p:cTn>
                        </p:par>
                        <p:par>
                          <p:cTn id="50" fill="hold">
                            <p:stCondLst>
                              <p:cond delay="5500"/>
                            </p:stCondLst>
                            <p:childTnLst>
                              <p:par>
                                <p:cTn id="51" presetID="42" presetClass="entr" presetSubtype="0" fill="hold" grpId="0" nodeType="afterEffect">
                                  <p:stCondLst>
                                    <p:cond delay="0"/>
                                  </p:stCondLst>
                                  <p:childTnLst>
                                    <p:set>
                                      <p:cBhvr>
                                        <p:cTn id="52" dur="1" fill="hold">
                                          <p:stCondLst>
                                            <p:cond delay="0"/>
                                          </p:stCondLst>
                                        </p:cTn>
                                        <p:tgtEl>
                                          <p:spTgt spid="56"/>
                                        </p:tgtEl>
                                        <p:attrNameLst>
                                          <p:attrName>style.visibility</p:attrName>
                                        </p:attrNameLst>
                                      </p:cBhvr>
                                      <p:to>
                                        <p:strVal val="visible"/>
                                      </p:to>
                                    </p:set>
                                    <p:animEffect transition="in" filter="fade">
                                      <p:cBhvr>
                                        <p:cTn id="53" dur="1000"/>
                                        <p:tgtEl>
                                          <p:spTgt spid="56"/>
                                        </p:tgtEl>
                                      </p:cBhvr>
                                    </p:animEffect>
                                    <p:anim calcmode="lin" valueType="num">
                                      <p:cBhvr>
                                        <p:cTn id="54" dur="1000" fill="hold"/>
                                        <p:tgtEl>
                                          <p:spTgt spid="56"/>
                                        </p:tgtEl>
                                        <p:attrNameLst>
                                          <p:attrName>ppt_x</p:attrName>
                                        </p:attrNameLst>
                                      </p:cBhvr>
                                      <p:tavLst>
                                        <p:tav tm="0">
                                          <p:val>
                                            <p:strVal val="#ppt_x"/>
                                          </p:val>
                                        </p:tav>
                                        <p:tav tm="100000">
                                          <p:val>
                                            <p:strVal val="#ppt_x"/>
                                          </p:val>
                                        </p:tav>
                                      </p:tavLst>
                                    </p:anim>
                                    <p:anim calcmode="lin" valueType="num">
                                      <p:cBhvr>
                                        <p:cTn id="55" dur="1000" fill="hold"/>
                                        <p:tgtEl>
                                          <p:spTgt spid="56"/>
                                        </p:tgtEl>
                                        <p:attrNameLst>
                                          <p:attrName>ppt_y</p:attrName>
                                        </p:attrNameLst>
                                      </p:cBhvr>
                                      <p:tavLst>
                                        <p:tav tm="0">
                                          <p:val>
                                            <p:strVal val="#ppt_y+.1"/>
                                          </p:val>
                                        </p:tav>
                                        <p:tav tm="100000">
                                          <p:val>
                                            <p:strVal val="#ppt_y"/>
                                          </p:val>
                                        </p:tav>
                                      </p:tavLst>
                                    </p:anim>
                                  </p:childTnLst>
                                </p:cTn>
                              </p:par>
                            </p:childTnLst>
                          </p:cTn>
                        </p:par>
                        <p:par>
                          <p:cTn id="56" fill="hold">
                            <p:stCondLst>
                              <p:cond delay="6500"/>
                            </p:stCondLst>
                            <p:childTnLst>
                              <p:par>
                                <p:cTn id="57" presetID="2" presetClass="entr" presetSubtype="8" fill="hold" nodeType="after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additive="base">
                                        <p:cTn id="59" dur="1000" fill="hold"/>
                                        <p:tgtEl>
                                          <p:spTgt spid="51"/>
                                        </p:tgtEl>
                                        <p:attrNameLst>
                                          <p:attrName>ppt_x</p:attrName>
                                        </p:attrNameLst>
                                      </p:cBhvr>
                                      <p:tavLst>
                                        <p:tav tm="0">
                                          <p:val>
                                            <p:strVal val="0-#ppt_w/2"/>
                                          </p:val>
                                        </p:tav>
                                        <p:tav tm="100000">
                                          <p:val>
                                            <p:strVal val="#ppt_x"/>
                                          </p:val>
                                        </p:tav>
                                      </p:tavLst>
                                    </p:anim>
                                    <p:anim calcmode="lin" valueType="num">
                                      <p:cBhvr additive="base">
                                        <p:cTn id="60" dur="1000" fill="hold"/>
                                        <p:tgtEl>
                                          <p:spTgt spid="51"/>
                                        </p:tgtEl>
                                        <p:attrNameLst>
                                          <p:attrName>ppt_y</p:attrName>
                                        </p:attrNameLst>
                                      </p:cBhvr>
                                      <p:tavLst>
                                        <p:tav tm="0">
                                          <p:val>
                                            <p:strVal val="#ppt_y"/>
                                          </p:val>
                                        </p:tav>
                                        <p:tav tm="100000">
                                          <p:val>
                                            <p:strVal val="#ppt_y"/>
                                          </p:val>
                                        </p:tav>
                                      </p:tavLst>
                                    </p:anim>
                                  </p:childTnLst>
                                </p:cTn>
                              </p:par>
                              <p:par>
                                <p:cTn id="61" presetID="53" presetClass="entr" presetSubtype="16"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 calcmode="lin" valueType="num">
                                      <p:cBhvr>
                                        <p:cTn id="63" dur="1000" fill="hold"/>
                                        <p:tgtEl>
                                          <p:spTgt spid="32"/>
                                        </p:tgtEl>
                                        <p:attrNameLst>
                                          <p:attrName>ppt_w</p:attrName>
                                        </p:attrNameLst>
                                      </p:cBhvr>
                                      <p:tavLst>
                                        <p:tav tm="0">
                                          <p:val>
                                            <p:fltVal val="0"/>
                                          </p:val>
                                        </p:tav>
                                        <p:tav tm="100000">
                                          <p:val>
                                            <p:strVal val="#ppt_w"/>
                                          </p:val>
                                        </p:tav>
                                      </p:tavLst>
                                    </p:anim>
                                    <p:anim calcmode="lin" valueType="num">
                                      <p:cBhvr>
                                        <p:cTn id="64" dur="1000" fill="hold"/>
                                        <p:tgtEl>
                                          <p:spTgt spid="32"/>
                                        </p:tgtEl>
                                        <p:attrNameLst>
                                          <p:attrName>ppt_h</p:attrName>
                                        </p:attrNameLst>
                                      </p:cBhvr>
                                      <p:tavLst>
                                        <p:tav tm="0">
                                          <p:val>
                                            <p:fltVal val="0"/>
                                          </p:val>
                                        </p:tav>
                                        <p:tav tm="100000">
                                          <p:val>
                                            <p:strVal val="#ppt_h"/>
                                          </p:val>
                                        </p:tav>
                                      </p:tavLst>
                                    </p:anim>
                                    <p:animEffect transition="in" filter="fade">
                                      <p:cBhvr>
                                        <p:cTn id="65" dur="1000"/>
                                        <p:tgtEl>
                                          <p:spTgt spid="32"/>
                                        </p:tgtEl>
                                      </p:cBhvr>
                                    </p:animEffect>
                                  </p:childTnLst>
                                </p:cTn>
                              </p:par>
                            </p:childTnLst>
                          </p:cTn>
                        </p:par>
                        <p:par>
                          <p:cTn id="66" fill="hold">
                            <p:stCondLst>
                              <p:cond delay="7500"/>
                            </p:stCondLst>
                            <p:childTnLst>
                              <p:par>
                                <p:cTn id="67" presetID="47" presetClass="entr" presetSubtype="0"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1000"/>
                                        <p:tgtEl>
                                          <p:spTgt spid="55"/>
                                        </p:tgtEl>
                                      </p:cBhvr>
                                    </p:animEffect>
                                    <p:anim calcmode="lin" valueType="num">
                                      <p:cBhvr>
                                        <p:cTn id="70" dur="1000" fill="hold"/>
                                        <p:tgtEl>
                                          <p:spTgt spid="55"/>
                                        </p:tgtEl>
                                        <p:attrNameLst>
                                          <p:attrName>ppt_x</p:attrName>
                                        </p:attrNameLst>
                                      </p:cBhvr>
                                      <p:tavLst>
                                        <p:tav tm="0">
                                          <p:val>
                                            <p:strVal val="#ppt_x"/>
                                          </p:val>
                                        </p:tav>
                                        <p:tav tm="100000">
                                          <p:val>
                                            <p:strVal val="#ppt_x"/>
                                          </p:val>
                                        </p:tav>
                                      </p:tavLst>
                                    </p:anim>
                                    <p:anim calcmode="lin" valueType="num">
                                      <p:cBhvr>
                                        <p:cTn id="71"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28" grpId="0" animBg="1"/>
      <p:bldP spid="24" grpId="0" animBg="1"/>
      <p:bldP spid="9" grpId="0" animBg="1"/>
      <p:bldP spid="52" grpId="0"/>
      <p:bldP spid="53" grpId="0"/>
      <p:bldP spid="54" grpId="0"/>
      <p:bldP spid="55" grpId="0"/>
      <p:bldP spid="56"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083B621-FC9F-4622-9AF4-BE64326646A9}"/>
              </a:ext>
            </a:extLst>
          </p:cNvPr>
          <p:cNvGrpSpPr/>
          <p:nvPr/>
        </p:nvGrpSpPr>
        <p:grpSpPr>
          <a:xfrm>
            <a:off x="640079" y="1005838"/>
            <a:ext cx="6669800" cy="1280160"/>
            <a:chOff x="2798063" y="1981200"/>
            <a:chExt cx="6669800" cy="1280160"/>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0DEE986B-7D3D-44FE-B50E-032985EF5BDB}"/>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A50FCDDE-05C9-41E5-BF38-84A7D2C51CC6}"/>
                </a:ext>
              </a:extLst>
            </p:cNvPr>
            <p:cNvSpPr/>
            <p:nvPr/>
          </p:nvSpPr>
          <p:spPr>
            <a:xfrm rot="10800000">
              <a:off x="773050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907A3F9C-E724-451F-947C-F7278CF6116E}"/>
                </a:ext>
              </a:extLst>
            </p:cNvPr>
            <p:cNvSpPr/>
            <p:nvPr/>
          </p:nvSpPr>
          <p:spPr>
            <a:xfrm>
              <a:off x="2798063" y="1981200"/>
              <a:ext cx="1737360"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 name="Group 8">
            <a:extLst>
              <a:ext uri="{FF2B5EF4-FFF2-40B4-BE49-F238E27FC236}">
                <a16:creationId xmlns:a16="http://schemas.microsoft.com/office/drawing/2014/main" id="{07D2186E-53A4-40FA-8D85-FA2C75FA632B}"/>
              </a:ext>
            </a:extLst>
          </p:cNvPr>
          <p:cNvGrpSpPr/>
          <p:nvPr/>
        </p:nvGrpSpPr>
        <p:grpSpPr>
          <a:xfrm rot="10800000">
            <a:off x="1920240" y="2453639"/>
            <a:ext cx="6669798" cy="1280160"/>
            <a:chOff x="2798064" y="1981200"/>
            <a:chExt cx="6669798" cy="1280160"/>
          </a:xfrm>
          <a:effectLst>
            <a:outerShdw blurRad="63500" sx="102000" sy="102000" algn="ctr" rotWithShape="0">
              <a:prstClr val="black">
                <a:alpha val="40000"/>
              </a:prstClr>
            </a:outerShdw>
          </a:effectLst>
        </p:grpSpPr>
        <p:sp>
          <p:nvSpPr>
            <p:cNvPr id="11" name="Freeform: Shape 10">
              <a:extLst>
                <a:ext uri="{FF2B5EF4-FFF2-40B4-BE49-F238E27FC236}">
                  <a16:creationId xmlns:a16="http://schemas.microsoft.com/office/drawing/2014/main" id="{D0FA354A-DF4C-40D8-AD05-23A34FB26EDC}"/>
                </a:ext>
              </a:extLst>
            </p:cNvPr>
            <p:cNvSpPr/>
            <p:nvPr/>
          </p:nvSpPr>
          <p:spPr>
            <a:xfrm rot="10800000">
              <a:off x="7659623" y="1981200"/>
              <a:ext cx="1808239"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F77B4BA6-24E1-481B-B484-4980F960402D}"/>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7802784-6B2D-472D-837E-5D97EF1ECA6F}"/>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D1C00BCD-9398-40FF-A7DF-F69E7CB29046}"/>
              </a:ext>
            </a:extLst>
          </p:cNvPr>
          <p:cNvGrpSpPr/>
          <p:nvPr/>
        </p:nvGrpSpPr>
        <p:grpSpPr>
          <a:xfrm>
            <a:off x="4480560" y="5349240"/>
            <a:ext cx="6669799" cy="1280160"/>
            <a:chOff x="2798064" y="1981200"/>
            <a:chExt cx="6669799" cy="1280160"/>
          </a:xfrm>
          <a:effectLst>
            <a:outerShdw blurRad="63500" sx="102000" sy="102000" algn="ctr" rotWithShape="0">
              <a:prstClr val="black">
                <a:alpha val="40000"/>
              </a:prstClr>
            </a:outerShdw>
          </a:effectLst>
        </p:grpSpPr>
        <p:sp>
          <p:nvSpPr>
            <p:cNvPr id="17" name="Freeform: Shape 16">
              <a:extLst>
                <a:ext uri="{FF2B5EF4-FFF2-40B4-BE49-F238E27FC236}">
                  <a16:creationId xmlns:a16="http://schemas.microsoft.com/office/drawing/2014/main" id="{ED4E7D95-C028-42B7-BDC3-94B7552F9DD3}"/>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DDB43B56-62A2-4B0E-800B-19BEF243D60A}"/>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17D9E0C1-8181-4FDC-A72B-392944E1C525}"/>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a:extLst>
              <a:ext uri="{FF2B5EF4-FFF2-40B4-BE49-F238E27FC236}">
                <a16:creationId xmlns:a16="http://schemas.microsoft.com/office/drawing/2014/main" id="{0C0AB7BF-5A2C-4B12-929B-868DAB9D297D}"/>
              </a:ext>
            </a:extLst>
          </p:cNvPr>
          <p:cNvGrpSpPr/>
          <p:nvPr/>
        </p:nvGrpSpPr>
        <p:grpSpPr>
          <a:xfrm>
            <a:off x="3200400" y="3901440"/>
            <a:ext cx="6669799" cy="1280160"/>
            <a:chOff x="2798064" y="1981200"/>
            <a:chExt cx="6669799" cy="1280160"/>
          </a:xfrm>
          <a:effectLst>
            <a:outerShdw blurRad="63500" sx="102000" sy="102000" algn="ctr" rotWithShape="0">
              <a:prstClr val="black">
                <a:alpha val="40000"/>
              </a:prstClr>
            </a:outerShdw>
          </a:effectLst>
        </p:grpSpPr>
        <p:sp>
          <p:nvSpPr>
            <p:cNvPr id="21" name="Freeform: Shape 20">
              <a:extLst>
                <a:ext uri="{FF2B5EF4-FFF2-40B4-BE49-F238E27FC236}">
                  <a16:creationId xmlns:a16="http://schemas.microsoft.com/office/drawing/2014/main" id="{4418D8A1-F8AF-4131-B6A6-ED72EEB512B6}"/>
                </a:ext>
              </a:extLst>
            </p:cNvPr>
            <p:cNvSpPr/>
            <p:nvPr/>
          </p:nvSpPr>
          <p:spPr>
            <a:xfrm>
              <a:off x="2798064"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A2395BDD-CCEF-4CB4-B033-57FD006BDA61}"/>
                </a:ext>
              </a:extLst>
            </p:cNvPr>
            <p:cNvSpPr/>
            <p:nvPr/>
          </p:nvSpPr>
          <p:spPr>
            <a:xfrm rot="10800000">
              <a:off x="7799832" y="1981200"/>
              <a:ext cx="1668031" cy="1280160"/>
            </a:xfrm>
            <a:custGeom>
              <a:avLst/>
              <a:gdLst>
                <a:gd name="connsiteX0" fmla="*/ 624845 w 1668031"/>
                <a:gd name="connsiteY0" fmla="*/ 0 h 1280160"/>
                <a:gd name="connsiteX1" fmla="*/ 640080 w 1668031"/>
                <a:gd name="connsiteY1" fmla="*/ 0 h 1280160"/>
                <a:gd name="connsiteX2" fmla="*/ 887584 w 1668031"/>
                <a:gd name="connsiteY2" fmla="*/ 0 h 1280160"/>
                <a:gd name="connsiteX3" fmla="*/ 885143 w 1668031"/>
                <a:gd name="connsiteY3" fmla="*/ 5141 h 1280160"/>
                <a:gd name="connsiteX4" fmla="*/ 1665194 w 1668031"/>
                <a:gd name="connsiteY4" fmla="*/ 1278860 h 1280160"/>
                <a:gd name="connsiteX5" fmla="*/ 1668031 w 1668031"/>
                <a:gd name="connsiteY5" fmla="*/ 1280160 h 1280160"/>
                <a:gd name="connsiteX6" fmla="*/ 640080 w 1668031"/>
                <a:gd name="connsiteY6" fmla="*/ 1280160 h 1280160"/>
                <a:gd name="connsiteX7" fmla="*/ 624845 w 1668031"/>
                <a:gd name="connsiteY7" fmla="*/ 1280160 h 1280160"/>
                <a:gd name="connsiteX8" fmla="*/ 581845 w 1668031"/>
                <a:gd name="connsiteY8" fmla="*/ 1275825 h 1280160"/>
                <a:gd name="connsiteX9" fmla="*/ 574518 w 1668031"/>
                <a:gd name="connsiteY9" fmla="*/ 1273551 h 1280160"/>
                <a:gd name="connsiteX10" fmla="*/ 511082 w 1668031"/>
                <a:gd name="connsiteY10" fmla="*/ 1267156 h 1280160"/>
                <a:gd name="connsiteX11" fmla="*/ 0 w 1668031"/>
                <a:gd name="connsiteY11" fmla="*/ 640080 h 1280160"/>
                <a:gd name="connsiteX12" fmla="*/ 511082 w 1668031"/>
                <a:gd name="connsiteY12" fmla="*/ 13004 h 1280160"/>
                <a:gd name="connsiteX13" fmla="*/ 574518 w 1668031"/>
                <a:gd name="connsiteY13" fmla="*/ 6609 h 1280160"/>
                <a:gd name="connsiteX14" fmla="*/ 581845 w 1668031"/>
                <a:gd name="connsiteY14" fmla="*/ 4335 h 1280160"/>
                <a:gd name="connsiteX15" fmla="*/ 624845 w 1668031"/>
                <a:gd name="connsiteY15"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68031" h="1280160">
                  <a:moveTo>
                    <a:pt x="624845" y="0"/>
                  </a:moveTo>
                  <a:lnTo>
                    <a:pt x="640080" y="0"/>
                  </a:lnTo>
                  <a:lnTo>
                    <a:pt x="887584" y="0"/>
                  </a:lnTo>
                  <a:lnTo>
                    <a:pt x="885143" y="5141"/>
                  </a:lnTo>
                  <a:cubicBezTo>
                    <a:pt x="1487844" y="291323"/>
                    <a:pt x="1312581" y="1049294"/>
                    <a:pt x="1665194" y="1278860"/>
                  </a:cubicBezTo>
                  <a:lnTo>
                    <a:pt x="1668031" y="1280160"/>
                  </a:lnTo>
                  <a:lnTo>
                    <a:pt x="640080" y="1280160"/>
                  </a:lnTo>
                  <a:lnTo>
                    <a:pt x="624845" y="1280160"/>
                  </a:lnTo>
                  <a:cubicBezTo>
                    <a:pt x="610115" y="1280160"/>
                    <a:pt x="595734" y="1278668"/>
                    <a:pt x="581845" y="1275825"/>
                  </a:cubicBezTo>
                  <a:lnTo>
                    <a:pt x="574518" y="1273551"/>
                  </a:lnTo>
                  <a:lnTo>
                    <a:pt x="511082" y="1267156"/>
                  </a:lnTo>
                  <a:cubicBezTo>
                    <a:pt x="219408" y="1207471"/>
                    <a:pt x="0" y="949398"/>
                    <a:pt x="0" y="640080"/>
                  </a:cubicBezTo>
                  <a:cubicBezTo>
                    <a:pt x="0" y="330762"/>
                    <a:pt x="219408" y="72689"/>
                    <a:pt x="511082" y="13004"/>
                  </a:cubicBezTo>
                  <a:lnTo>
                    <a:pt x="574518" y="6609"/>
                  </a:lnTo>
                  <a:lnTo>
                    <a:pt x="581845" y="4335"/>
                  </a:lnTo>
                  <a:cubicBezTo>
                    <a:pt x="595734" y="1493"/>
                    <a:pt x="610115" y="0"/>
                    <a:pt x="624845" y="0"/>
                  </a:cubicBezTo>
                  <a:close/>
                </a:path>
              </a:pathLst>
            </a:cu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5AA9DC4-8812-48D3-8B0F-BBF1AD7D509A}"/>
                </a:ext>
              </a:extLst>
            </p:cNvPr>
            <p:cNvSpPr/>
            <p:nvPr/>
          </p:nvSpPr>
          <p:spPr>
            <a:xfrm>
              <a:off x="3529584" y="1981200"/>
              <a:ext cx="5212080" cy="1280160"/>
            </a:xfrm>
            <a:custGeom>
              <a:avLst/>
              <a:gdLst>
                <a:gd name="connsiteX0" fmla="*/ 2441 w 4919734"/>
                <a:gd name="connsiteY0" fmla="*/ 0 h 1280160"/>
                <a:gd name="connsiteX1" fmla="*/ 4136846 w 4919734"/>
                <a:gd name="connsiteY1" fmla="*/ 0 h 1280160"/>
                <a:gd name="connsiteX2" fmla="*/ 4139683 w 4919734"/>
                <a:gd name="connsiteY2" fmla="*/ 1300 h 1280160"/>
                <a:gd name="connsiteX3" fmla="*/ 4919734 w 4919734"/>
                <a:gd name="connsiteY3" fmla="*/ 1275019 h 1280160"/>
                <a:gd name="connsiteX4" fmla="*/ 4917293 w 4919734"/>
                <a:gd name="connsiteY4" fmla="*/ 1280160 h 1280160"/>
                <a:gd name="connsiteX5" fmla="*/ 782888 w 4919734"/>
                <a:gd name="connsiteY5" fmla="*/ 1280160 h 1280160"/>
                <a:gd name="connsiteX6" fmla="*/ 780051 w 4919734"/>
                <a:gd name="connsiteY6" fmla="*/ 1278860 h 1280160"/>
                <a:gd name="connsiteX7" fmla="*/ 0 w 4919734"/>
                <a:gd name="connsiteY7" fmla="*/ 5141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19734" h="1280160">
                  <a:moveTo>
                    <a:pt x="2441" y="0"/>
                  </a:moveTo>
                  <a:lnTo>
                    <a:pt x="4136846" y="0"/>
                  </a:lnTo>
                  <a:lnTo>
                    <a:pt x="4139683" y="1300"/>
                  </a:lnTo>
                  <a:cubicBezTo>
                    <a:pt x="4492296" y="230866"/>
                    <a:pt x="4317033" y="988837"/>
                    <a:pt x="4919734" y="1275019"/>
                  </a:cubicBezTo>
                  <a:lnTo>
                    <a:pt x="4917293" y="1280160"/>
                  </a:lnTo>
                  <a:lnTo>
                    <a:pt x="782888" y="1280160"/>
                  </a:lnTo>
                  <a:lnTo>
                    <a:pt x="780051" y="1278860"/>
                  </a:lnTo>
                  <a:cubicBezTo>
                    <a:pt x="427438" y="1049294"/>
                    <a:pt x="602701" y="291323"/>
                    <a:pt x="0" y="5141"/>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TextBox 23">
            <a:extLst>
              <a:ext uri="{FF2B5EF4-FFF2-40B4-BE49-F238E27FC236}">
                <a16:creationId xmlns:a16="http://schemas.microsoft.com/office/drawing/2014/main" id="{7724DAD3-BF98-4564-9ED6-3BE785F2FB2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5" name="TextBox 24">
            <a:extLst>
              <a:ext uri="{FF2B5EF4-FFF2-40B4-BE49-F238E27FC236}">
                <a16:creationId xmlns:a16="http://schemas.microsoft.com/office/drawing/2014/main" id="{B902D05F-A6F8-4532-91BF-A7132B7F1F98}"/>
              </a:ext>
            </a:extLst>
          </p:cNvPr>
          <p:cNvSpPr txBox="1"/>
          <p:nvPr/>
        </p:nvSpPr>
        <p:spPr>
          <a:xfrm>
            <a:off x="795597" y="1159630"/>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01</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6" name="TextBox 25">
            <a:extLst>
              <a:ext uri="{FF2B5EF4-FFF2-40B4-BE49-F238E27FC236}">
                <a16:creationId xmlns:a16="http://schemas.microsoft.com/office/drawing/2014/main" id="{BD492FE6-06A2-426D-8F44-E5A9B44657EC}"/>
              </a:ext>
            </a:extLst>
          </p:cNvPr>
          <p:cNvSpPr txBox="1"/>
          <p:nvPr/>
        </p:nvSpPr>
        <p:spPr>
          <a:xfrm>
            <a:off x="2075688" y="2607431"/>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02</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7" name="TextBox 26">
            <a:extLst>
              <a:ext uri="{FF2B5EF4-FFF2-40B4-BE49-F238E27FC236}">
                <a16:creationId xmlns:a16="http://schemas.microsoft.com/office/drawing/2014/main" id="{A88C6FEA-9235-47AB-A624-D14764E0BCD6}"/>
              </a:ext>
            </a:extLst>
          </p:cNvPr>
          <p:cNvSpPr txBox="1"/>
          <p:nvPr/>
        </p:nvSpPr>
        <p:spPr>
          <a:xfrm>
            <a:off x="3355848" y="4055232"/>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03</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8" name="TextBox 27">
            <a:extLst>
              <a:ext uri="{FF2B5EF4-FFF2-40B4-BE49-F238E27FC236}">
                <a16:creationId xmlns:a16="http://schemas.microsoft.com/office/drawing/2014/main" id="{BC0B5582-9D45-4371-A067-D9B8907B7FC1}"/>
              </a:ext>
            </a:extLst>
          </p:cNvPr>
          <p:cNvSpPr txBox="1"/>
          <p:nvPr/>
        </p:nvSpPr>
        <p:spPr>
          <a:xfrm>
            <a:off x="4636008" y="5497026"/>
            <a:ext cx="985114" cy="972574"/>
          </a:xfrm>
          <a:prstGeom prst="rect">
            <a:avLst/>
          </a:prstGeom>
          <a:noFill/>
        </p:spPr>
        <p:txBody>
          <a:bodyPr wrap="square" rtlCol="0">
            <a:spAutoFit/>
          </a:bodyPr>
          <a:lstStyle/>
          <a:p>
            <a:pPr algn="ctr" defTabSz="1219170">
              <a:spcBef>
                <a:spcPct val="20000"/>
              </a:spcBef>
              <a:defRPr/>
            </a:pPr>
            <a:r>
              <a:rPr lang="en-US" sz="4400" dirty="0">
                <a:solidFill>
                  <a:schemeClr val="bg1"/>
                </a:solidFill>
                <a:latin typeface="Bernard MT Condensed" panose="02050806060905020404" pitchFamily="18" charset="0"/>
              </a:rPr>
              <a:t>04</a:t>
            </a:r>
          </a:p>
          <a:p>
            <a:pPr algn="ctr" defTabSz="1219170">
              <a:spcBef>
                <a:spcPct val="20000"/>
              </a:spcBef>
              <a:defRPr/>
            </a:pPr>
            <a:r>
              <a:rPr lang="en-US" sz="1100" b="1" dirty="0">
                <a:solidFill>
                  <a:schemeClr val="bg1"/>
                </a:solidFill>
                <a:latin typeface="Candara" panose="020E0502030303020204" pitchFamily="34" charset="0"/>
              </a:rPr>
              <a:t>OPTION</a:t>
            </a:r>
          </a:p>
        </p:txBody>
      </p:sp>
      <p:sp>
        <p:nvSpPr>
          <p:cNvPr id="29" name="Freeform 18">
            <a:extLst>
              <a:ext uri="{FF2B5EF4-FFF2-40B4-BE49-F238E27FC236}">
                <a16:creationId xmlns:a16="http://schemas.microsoft.com/office/drawing/2014/main" id="{C3E5ABC9-433C-47D6-96A3-959DE2CDBCC6}"/>
              </a:ext>
            </a:extLst>
          </p:cNvPr>
          <p:cNvSpPr>
            <a:spLocks noChangeAspect="1" noChangeArrowheads="1"/>
          </p:cNvSpPr>
          <p:nvPr/>
        </p:nvSpPr>
        <p:spPr bwMode="auto">
          <a:xfrm rot="21600000">
            <a:off x="7748629" y="2829196"/>
            <a:ext cx="384048" cy="529045"/>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30" name="Freeform 13">
            <a:extLst>
              <a:ext uri="{FF2B5EF4-FFF2-40B4-BE49-F238E27FC236}">
                <a16:creationId xmlns:a16="http://schemas.microsoft.com/office/drawing/2014/main" id="{A46FEB36-14A8-49B7-A435-DD3C0BC60B7E}"/>
              </a:ext>
            </a:extLst>
          </p:cNvPr>
          <p:cNvSpPr>
            <a:spLocks noChangeAspect="1" noChangeArrowheads="1"/>
          </p:cNvSpPr>
          <p:nvPr/>
        </p:nvSpPr>
        <p:spPr bwMode="auto">
          <a:xfrm rot="21480000">
            <a:off x="10282266" y="5758816"/>
            <a:ext cx="457200" cy="461009"/>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31" name="Freeform 6">
            <a:extLst>
              <a:ext uri="{FF2B5EF4-FFF2-40B4-BE49-F238E27FC236}">
                <a16:creationId xmlns:a16="http://schemas.microsoft.com/office/drawing/2014/main" id="{9FAB730C-B5FD-4D49-9370-3738AAAA4C08}"/>
              </a:ext>
            </a:extLst>
          </p:cNvPr>
          <p:cNvSpPr>
            <a:spLocks noChangeAspect="1" noChangeArrowheads="1"/>
          </p:cNvSpPr>
          <p:nvPr/>
        </p:nvSpPr>
        <p:spPr bwMode="auto">
          <a:xfrm rot="21480000">
            <a:off x="9004127" y="4253483"/>
            <a:ext cx="414440" cy="576072"/>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32" name="Freeform 6">
            <a:extLst>
              <a:ext uri="{FF2B5EF4-FFF2-40B4-BE49-F238E27FC236}">
                <a16:creationId xmlns:a16="http://schemas.microsoft.com/office/drawing/2014/main" id="{E5FE3342-5218-4949-B72C-311B14368C4E}"/>
              </a:ext>
            </a:extLst>
          </p:cNvPr>
          <p:cNvSpPr>
            <a:spLocks noChangeAspect="1" noChangeArrowheads="1"/>
          </p:cNvSpPr>
          <p:nvPr/>
        </p:nvSpPr>
        <p:spPr bwMode="auto">
          <a:xfrm>
            <a:off x="6397360" y="1392997"/>
            <a:ext cx="475485" cy="4023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33" name="TextBox 32">
            <a:extLst>
              <a:ext uri="{FF2B5EF4-FFF2-40B4-BE49-F238E27FC236}">
                <a16:creationId xmlns:a16="http://schemas.microsoft.com/office/drawing/2014/main" id="{74ECDB68-94FC-4B2F-935E-DD1BE0C8674B}"/>
              </a:ext>
            </a:extLst>
          </p:cNvPr>
          <p:cNvSpPr txBox="1"/>
          <p:nvPr/>
        </p:nvSpPr>
        <p:spPr>
          <a:xfrm>
            <a:off x="2149696" y="1098345"/>
            <a:ext cx="3856823" cy="1043363"/>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4" name="TextBox 33">
            <a:extLst>
              <a:ext uri="{FF2B5EF4-FFF2-40B4-BE49-F238E27FC236}">
                <a16:creationId xmlns:a16="http://schemas.microsoft.com/office/drawing/2014/main" id="{B9F15F9B-9A3B-4B0D-AD21-A0DE4533FFD3}"/>
              </a:ext>
            </a:extLst>
          </p:cNvPr>
          <p:cNvSpPr txBox="1"/>
          <p:nvPr/>
        </p:nvSpPr>
        <p:spPr>
          <a:xfrm>
            <a:off x="3386163" y="2541259"/>
            <a:ext cx="3856823" cy="1043363"/>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5" name="TextBox 34">
            <a:extLst>
              <a:ext uri="{FF2B5EF4-FFF2-40B4-BE49-F238E27FC236}">
                <a16:creationId xmlns:a16="http://schemas.microsoft.com/office/drawing/2014/main" id="{5B575258-B524-437D-868A-E435094B6D34}"/>
              </a:ext>
            </a:extLst>
          </p:cNvPr>
          <p:cNvSpPr txBox="1"/>
          <p:nvPr/>
        </p:nvSpPr>
        <p:spPr>
          <a:xfrm>
            <a:off x="4728861" y="3989060"/>
            <a:ext cx="3856823" cy="1043363"/>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
        <p:nvSpPr>
          <p:cNvPr id="36" name="TextBox 35">
            <a:extLst>
              <a:ext uri="{FF2B5EF4-FFF2-40B4-BE49-F238E27FC236}">
                <a16:creationId xmlns:a16="http://schemas.microsoft.com/office/drawing/2014/main" id="{91A88894-A48F-4A4F-B2CF-EC359CD980EE}"/>
              </a:ext>
            </a:extLst>
          </p:cNvPr>
          <p:cNvSpPr txBox="1"/>
          <p:nvPr/>
        </p:nvSpPr>
        <p:spPr>
          <a:xfrm>
            <a:off x="5980393" y="5430854"/>
            <a:ext cx="3856823" cy="1043363"/>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200" b="1" dirty="0">
              <a:solidFill>
                <a:srgbClr val="585858"/>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511770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right)">
                                      <p:cBhvr>
                                        <p:cTn id="7" dur="500"/>
                                        <p:tgtEl>
                                          <p:spTgt spid="2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750" fill="hold"/>
                                        <p:tgtEl>
                                          <p:spTgt spid="25"/>
                                        </p:tgtEl>
                                        <p:attrNameLst>
                                          <p:attrName>ppt_w</p:attrName>
                                        </p:attrNameLst>
                                      </p:cBhvr>
                                      <p:tavLst>
                                        <p:tav tm="0">
                                          <p:val>
                                            <p:fltVal val="0"/>
                                          </p:val>
                                        </p:tav>
                                        <p:tav tm="100000">
                                          <p:val>
                                            <p:strVal val="#ppt_w"/>
                                          </p:val>
                                        </p:tav>
                                      </p:tavLst>
                                    </p:anim>
                                    <p:anim calcmode="lin" valueType="num">
                                      <p:cBhvr>
                                        <p:cTn id="18" dur="750" fill="hold"/>
                                        <p:tgtEl>
                                          <p:spTgt spid="25"/>
                                        </p:tgtEl>
                                        <p:attrNameLst>
                                          <p:attrName>ppt_h</p:attrName>
                                        </p:attrNameLst>
                                      </p:cBhvr>
                                      <p:tavLst>
                                        <p:tav tm="0">
                                          <p:val>
                                            <p:fltVal val="0"/>
                                          </p:val>
                                        </p:tav>
                                        <p:tav tm="100000">
                                          <p:val>
                                            <p:strVal val="#ppt_h"/>
                                          </p:val>
                                        </p:tav>
                                      </p:tavLst>
                                    </p:anim>
                                    <p:animEffect transition="in" filter="fade">
                                      <p:cBhvr>
                                        <p:cTn id="19" dur="750"/>
                                        <p:tgtEl>
                                          <p:spTgt spid="25"/>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32"/>
                                        </p:tgtEl>
                                        <p:attrNameLst>
                                          <p:attrName>style.visibility</p:attrName>
                                        </p:attrNameLst>
                                      </p:cBhvr>
                                      <p:to>
                                        <p:strVal val="visible"/>
                                      </p:to>
                                    </p:set>
                                    <p:anim calcmode="lin" valueType="num">
                                      <p:cBhvr>
                                        <p:cTn id="22" dur="750" fill="hold"/>
                                        <p:tgtEl>
                                          <p:spTgt spid="32"/>
                                        </p:tgtEl>
                                        <p:attrNameLst>
                                          <p:attrName>ppt_w</p:attrName>
                                        </p:attrNameLst>
                                      </p:cBhvr>
                                      <p:tavLst>
                                        <p:tav tm="0">
                                          <p:val>
                                            <p:fltVal val="0"/>
                                          </p:val>
                                        </p:tav>
                                        <p:tav tm="100000">
                                          <p:val>
                                            <p:strVal val="#ppt_w"/>
                                          </p:val>
                                        </p:tav>
                                      </p:tavLst>
                                    </p:anim>
                                    <p:anim calcmode="lin" valueType="num">
                                      <p:cBhvr>
                                        <p:cTn id="23" dur="750" fill="hold"/>
                                        <p:tgtEl>
                                          <p:spTgt spid="32"/>
                                        </p:tgtEl>
                                        <p:attrNameLst>
                                          <p:attrName>ppt_h</p:attrName>
                                        </p:attrNameLst>
                                      </p:cBhvr>
                                      <p:tavLst>
                                        <p:tav tm="0">
                                          <p:val>
                                            <p:fltVal val="0"/>
                                          </p:val>
                                        </p:tav>
                                        <p:tav tm="100000">
                                          <p:val>
                                            <p:strVal val="#ppt_h"/>
                                          </p:val>
                                        </p:tav>
                                      </p:tavLst>
                                    </p:anim>
                                    <p:animEffect transition="in" filter="fade">
                                      <p:cBhvr>
                                        <p:cTn id="24" dur="750"/>
                                        <p:tgtEl>
                                          <p:spTgt spid="32"/>
                                        </p:tgtEl>
                                      </p:cBhvr>
                                    </p:animEffect>
                                  </p:childTnLst>
                                </p:cTn>
                              </p:par>
                            </p:childTnLst>
                          </p:cTn>
                        </p:par>
                        <p:par>
                          <p:cTn id="25" fill="hold">
                            <p:stCondLst>
                              <p:cond delay="1750"/>
                            </p:stCondLst>
                            <p:childTnLst>
                              <p:par>
                                <p:cTn id="26" presetID="22" presetClass="entr" presetSubtype="8"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wipe(left)">
                                      <p:cBhvr>
                                        <p:cTn id="28" dur="1000"/>
                                        <p:tgtEl>
                                          <p:spTgt spid="33"/>
                                        </p:tgtEl>
                                      </p:cBhvr>
                                    </p:animEffect>
                                  </p:childTnLst>
                                </p:cTn>
                              </p:par>
                            </p:childTnLst>
                          </p:cTn>
                        </p:par>
                        <p:par>
                          <p:cTn id="29" fill="hold">
                            <p:stCondLst>
                              <p:cond delay="2750"/>
                            </p:stCondLst>
                            <p:childTnLst>
                              <p:par>
                                <p:cTn id="30" presetID="53" presetClass="entr" presetSubtype="16" fill="hold" nodeType="afterEffect">
                                  <p:stCondLst>
                                    <p:cond delay="0"/>
                                  </p:stCondLst>
                                  <p:childTnLst>
                                    <p:set>
                                      <p:cBhvr>
                                        <p:cTn id="31" dur="1" fill="hold">
                                          <p:stCondLst>
                                            <p:cond delay="0"/>
                                          </p:stCondLst>
                                        </p:cTn>
                                        <p:tgtEl>
                                          <p:spTgt spid="9"/>
                                        </p:tgtEl>
                                        <p:attrNameLst>
                                          <p:attrName>style.visibility</p:attrName>
                                        </p:attrNameLst>
                                      </p:cBhvr>
                                      <p:to>
                                        <p:strVal val="visible"/>
                                      </p:to>
                                    </p:set>
                                    <p:anim calcmode="lin" valueType="num">
                                      <p:cBhvr>
                                        <p:cTn id="32" dur="500" fill="hold"/>
                                        <p:tgtEl>
                                          <p:spTgt spid="9"/>
                                        </p:tgtEl>
                                        <p:attrNameLst>
                                          <p:attrName>ppt_w</p:attrName>
                                        </p:attrNameLst>
                                      </p:cBhvr>
                                      <p:tavLst>
                                        <p:tav tm="0">
                                          <p:val>
                                            <p:fltVal val="0"/>
                                          </p:val>
                                        </p:tav>
                                        <p:tav tm="100000">
                                          <p:val>
                                            <p:strVal val="#ppt_w"/>
                                          </p:val>
                                        </p:tav>
                                      </p:tavLst>
                                    </p:anim>
                                    <p:anim calcmode="lin" valueType="num">
                                      <p:cBhvr>
                                        <p:cTn id="33" dur="500" fill="hold"/>
                                        <p:tgtEl>
                                          <p:spTgt spid="9"/>
                                        </p:tgtEl>
                                        <p:attrNameLst>
                                          <p:attrName>ppt_h</p:attrName>
                                        </p:attrNameLst>
                                      </p:cBhvr>
                                      <p:tavLst>
                                        <p:tav tm="0">
                                          <p:val>
                                            <p:fltVal val="0"/>
                                          </p:val>
                                        </p:tav>
                                        <p:tav tm="100000">
                                          <p:val>
                                            <p:strVal val="#ppt_h"/>
                                          </p:val>
                                        </p:tav>
                                      </p:tavLst>
                                    </p:anim>
                                    <p:animEffect transition="in" filter="fade">
                                      <p:cBhvr>
                                        <p:cTn id="34" dur="500"/>
                                        <p:tgtEl>
                                          <p:spTgt spid="9"/>
                                        </p:tgtEl>
                                      </p:cBhvr>
                                    </p:animEffect>
                                  </p:childTnLst>
                                </p:cTn>
                              </p:par>
                            </p:childTnLst>
                          </p:cTn>
                        </p:par>
                        <p:par>
                          <p:cTn id="35" fill="hold">
                            <p:stCondLst>
                              <p:cond delay="3250"/>
                            </p:stCondLst>
                            <p:childTnLst>
                              <p:par>
                                <p:cTn id="36" presetID="53" presetClass="entr" presetSubtype="16"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 calcmode="lin" valueType="num">
                                      <p:cBhvr>
                                        <p:cTn id="38" dur="750" fill="hold"/>
                                        <p:tgtEl>
                                          <p:spTgt spid="26"/>
                                        </p:tgtEl>
                                        <p:attrNameLst>
                                          <p:attrName>ppt_w</p:attrName>
                                        </p:attrNameLst>
                                      </p:cBhvr>
                                      <p:tavLst>
                                        <p:tav tm="0">
                                          <p:val>
                                            <p:fltVal val="0"/>
                                          </p:val>
                                        </p:tav>
                                        <p:tav tm="100000">
                                          <p:val>
                                            <p:strVal val="#ppt_w"/>
                                          </p:val>
                                        </p:tav>
                                      </p:tavLst>
                                    </p:anim>
                                    <p:anim calcmode="lin" valueType="num">
                                      <p:cBhvr>
                                        <p:cTn id="39" dur="750" fill="hold"/>
                                        <p:tgtEl>
                                          <p:spTgt spid="26"/>
                                        </p:tgtEl>
                                        <p:attrNameLst>
                                          <p:attrName>ppt_h</p:attrName>
                                        </p:attrNameLst>
                                      </p:cBhvr>
                                      <p:tavLst>
                                        <p:tav tm="0">
                                          <p:val>
                                            <p:fltVal val="0"/>
                                          </p:val>
                                        </p:tav>
                                        <p:tav tm="100000">
                                          <p:val>
                                            <p:strVal val="#ppt_h"/>
                                          </p:val>
                                        </p:tav>
                                      </p:tavLst>
                                    </p:anim>
                                    <p:animEffect transition="in" filter="fade">
                                      <p:cBhvr>
                                        <p:cTn id="40" dur="750"/>
                                        <p:tgtEl>
                                          <p:spTgt spid="26"/>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 calcmode="lin" valueType="num">
                                      <p:cBhvr>
                                        <p:cTn id="43" dur="750" fill="hold"/>
                                        <p:tgtEl>
                                          <p:spTgt spid="29"/>
                                        </p:tgtEl>
                                        <p:attrNameLst>
                                          <p:attrName>ppt_w</p:attrName>
                                        </p:attrNameLst>
                                      </p:cBhvr>
                                      <p:tavLst>
                                        <p:tav tm="0">
                                          <p:val>
                                            <p:fltVal val="0"/>
                                          </p:val>
                                        </p:tav>
                                        <p:tav tm="100000">
                                          <p:val>
                                            <p:strVal val="#ppt_w"/>
                                          </p:val>
                                        </p:tav>
                                      </p:tavLst>
                                    </p:anim>
                                    <p:anim calcmode="lin" valueType="num">
                                      <p:cBhvr>
                                        <p:cTn id="44" dur="750" fill="hold"/>
                                        <p:tgtEl>
                                          <p:spTgt spid="29"/>
                                        </p:tgtEl>
                                        <p:attrNameLst>
                                          <p:attrName>ppt_h</p:attrName>
                                        </p:attrNameLst>
                                      </p:cBhvr>
                                      <p:tavLst>
                                        <p:tav tm="0">
                                          <p:val>
                                            <p:fltVal val="0"/>
                                          </p:val>
                                        </p:tav>
                                        <p:tav tm="100000">
                                          <p:val>
                                            <p:strVal val="#ppt_h"/>
                                          </p:val>
                                        </p:tav>
                                      </p:tavLst>
                                    </p:anim>
                                    <p:animEffect transition="in" filter="fade">
                                      <p:cBhvr>
                                        <p:cTn id="45" dur="750"/>
                                        <p:tgtEl>
                                          <p:spTgt spid="29"/>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34"/>
                                        </p:tgtEl>
                                        <p:attrNameLst>
                                          <p:attrName>style.visibility</p:attrName>
                                        </p:attrNameLst>
                                      </p:cBhvr>
                                      <p:to>
                                        <p:strVal val="visible"/>
                                      </p:to>
                                    </p:set>
                                    <p:animEffect transition="in" filter="wipe(left)">
                                      <p:cBhvr>
                                        <p:cTn id="49" dur="1000"/>
                                        <p:tgtEl>
                                          <p:spTgt spid="34"/>
                                        </p:tgtEl>
                                      </p:cBhvr>
                                    </p:animEffect>
                                  </p:childTnLst>
                                </p:cTn>
                              </p:par>
                            </p:childTnLst>
                          </p:cTn>
                        </p:par>
                        <p:par>
                          <p:cTn id="50" fill="hold">
                            <p:stCondLst>
                              <p:cond delay="5000"/>
                            </p:stCondLst>
                            <p:childTnLst>
                              <p:par>
                                <p:cTn id="51" presetID="53" presetClass="entr" presetSubtype="16" fill="hold" nodeType="afterEffect">
                                  <p:stCondLst>
                                    <p:cond delay="0"/>
                                  </p:stCondLst>
                                  <p:childTnLst>
                                    <p:set>
                                      <p:cBhvr>
                                        <p:cTn id="52" dur="1" fill="hold">
                                          <p:stCondLst>
                                            <p:cond delay="0"/>
                                          </p:stCondLst>
                                        </p:cTn>
                                        <p:tgtEl>
                                          <p:spTgt spid="20"/>
                                        </p:tgtEl>
                                        <p:attrNameLst>
                                          <p:attrName>style.visibility</p:attrName>
                                        </p:attrNameLst>
                                      </p:cBhvr>
                                      <p:to>
                                        <p:strVal val="visible"/>
                                      </p:to>
                                    </p:set>
                                    <p:anim calcmode="lin" valueType="num">
                                      <p:cBhvr>
                                        <p:cTn id="53" dur="500" fill="hold"/>
                                        <p:tgtEl>
                                          <p:spTgt spid="20"/>
                                        </p:tgtEl>
                                        <p:attrNameLst>
                                          <p:attrName>ppt_w</p:attrName>
                                        </p:attrNameLst>
                                      </p:cBhvr>
                                      <p:tavLst>
                                        <p:tav tm="0">
                                          <p:val>
                                            <p:fltVal val="0"/>
                                          </p:val>
                                        </p:tav>
                                        <p:tav tm="100000">
                                          <p:val>
                                            <p:strVal val="#ppt_w"/>
                                          </p:val>
                                        </p:tav>
                                      </p:tavLst>
                                    </p:anim>
                                    <p:anim calcmode="lin" valueType="num">
                                      <p:cBhvr>
                                        <p:cTn id="54" dur="500" fill="hold"/>
                                        <p:tgtEl>
                                          <p:spTgt spid="20"/>
                                        </p:tgtEl>
                                        <p:attrNameLst>
                                          <p:attrName>ppt_h</p:attrName>
                                        </p:attrNameLst>
                                      </p:cBhvr>
                                      <p:tavLst>
                                        <p:tav tm="0">
                                          <p:val>
                                            <p:fltVal val="0"/>
                                          </p:val>
                                        </p:tav>
                                        <p:tav tm="100000">
                                          <p:val>
                                            <p:strVal val="#ppt_h"/>
                                          </p:val>
                                        </p:tav>
                                      </p:tavLst>
                                    </p:anim>
                                    <p:animEffect transition="in" filter="fade">
                                      <p:cBhvr>
                                        <p:cTn id="55" dur="500"/>
                                        <p:tgtEl>
                                          <p:spTgt spid="20"/>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p:cTn id="59" dur="750" fill="hold"/>
                                        <p:tgtEl>
                                          <p:spTgt spid="27"/>
                                        </p:tgtEl>
                                        <p:attrNameLst>
                                          <p:attrName>ppt_w</p:attrName>
                                        </p:attrNameLst>
                                      </p:cBhvr>
                                      <p:tavLst>
                                        <p:tav tm="0">
                                          <p:val>
                                            <p:fltVal val="0"/>
                                          </p:val>
                                        </p:tav>
                                        <p:tav tm="100000">
                                          <p:val>
                                            <p:strVal val="#ppt_w"/>
                                          </p:val>
                                        </p:tav>
                                      </p:tavLst>
                                    </p:anim>
                                    <p:anim calcmode="lin" valueType="num">
                                      <p:cBhvr>
                                        <p:cTn id="60" dur="750" fill="hold"/>
                                        <p:tgtEl>
                                          <p:spTgt spid="27"/>
                                        </p:tgtEl>
                                        <p:attrNameLst>
                                          <p:attrName>ppt_h</p:attrName>
                                        </p:attrNameLst>
                                      </p:cBhvr>
                                      <p:tavLst>
                                        <p:tav tm="0">
                                          <p:val>
                                            <p:fltVal val="0"/>
                                          </p:val>
                                        </p:tav>
                                        <p:tav tm="100000">
                                          <p:val>
                                            <p:strVal val="#ppt_h"/>
                                          </p:val>
                                        </p:tav>
                                      </p:tavLst>
                                    </p:anim>
                                    <p:animEffect transition="in" filter="fade">
                                      <p:cBhvr>
                                        <p:cTn id="61" dur="750"/>
                                        <p:tgtEl>
                                          <p:spTgt spid="27"/>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31"/>
                                        </p:tgtEl>
                                        <p:attrNameLst>
                                          <p:attrName>style.visibility</p:attrName>
                                        </p:attrNameLst>
                                      </p:cBhvr>
                                      <p:to>
                                        <p:strVal val="visible"/>
                                      </p:to>
                                    </p:set>
                                    <p:anim calcmode="lin" valueType="num">
                                      <p:cBhvr>
                                        <p:cTn id="64" dur="750" fill="hold"/>
                                        <p:tgtEl>
                                          <p:spTgt spid="31"/>
                                        </p:tgtEl>
                                        <p:attrNameLst>
                                          <p:attrName>ppt_w</p:attrName>
                                        </p:attrNameLst>
                                      </p:cBhvr>
                                      <p:tavLst>
                                        <p:tav tm="0">
                                          <p:val>
                                            <p:fltVal val="0"/>
                                          </p:val>
                                        </p:tav>
                                        <p:tav tm="100000">
                                          <p:val>
                                            <p:strVal val="#ppt_w"/>
                                          </p:val>
                                        </p:tav>
                                      </p:tavLst>
                                    </p:anim>
                                    <p:anim calcmode="lin" valueType="num">
                                      <p:cBhvr>
                                        <p:cTn id="65" dur="750" fill="hold"/>
                                        <p:tgtEl>
                                          <p:spTgt spid="31"/>
                                        </p:tgtEl>
                                        <p:attrNameLst>
                                          <p:attrName>ppt_h</p:attrName>
                                        </p:attrNameLst>
                                      </p:cBhvr>
                                      <p:tavLst>
                                        <p:tav tm="0">
                                          <p:val>
                                            <p:fltVal val="0"/>
                                          </p:val>
                                        </p:tav>
                                        <p:tav tm="100000">
                                          <p:val>
                                            <p:strVal val="#ppt_h"/>
                                          </p:val>
                                        </p:tav>
                                      </p:tavLst>
                                    </p:anim>
                                    <p:animEffect transition="in" filter="fade">
                                      <p:cBhvr>
                                        <p:cTn id="66" dur="750"/>
                                        <p:tgtEl>
                                          <p:spTgt spid="31"/>
                                        </p:tgtEl>
                                      </p:cBhvr>
                                    </p:animEffect>
                                  </p:childTnLst>
                                </p:cTn>
                              </p:par>
                            </p:childTnLst>
                          </p:cTn>
                        </p:par>
                        <p:par>
                          <p:cTn id="67" fill="hold">
                            <p:stCondLst>
                              <p:cond delay="6250"/>
                            </p:stCondLst>
                            <p:childTnLst>
                              <p:par>
                                <p:cTn id="68" presetID="22" presetClass="entr" presetSubtype="8" fill="hold" grpId="0" nodeType="afterEffect">
                                  <p:stCondLst>
                                    <p:cond delay="0"/>
                                  </p:stCondLst>
                                  <p:childTnLst>
                                    <p:set>
                                      <p:cBhvr>
                                        <p:cTn id="69" dur="1" fill="hold">
                                          <p:stCondLst>
                                            <p:cond delay="0"/>
                                          </p:stCondLst>
                                        </p:cTn>
                                        <p:tgtEl>
                                          <p:spTgt spid="35"/>
                                        </p:tgtEl>
                                        <p:attrNameLst>
                                          <p:attrName>style.visibility</p:attrName>
                                        </p:attrNameLst>
                                      </p:cBhvr>
                                      <p:to>
                                        <p:strVal val="visible"/>
                                      </p:to>
                                    </p:set>
                                    <p:animEffect transition="in" filter="wipe(left)">
                                      <p:cBhvr>
                                        <p:cTn id="70" dur="1000"/>
                                        <p:tgtEl>
                                          <p:spTgt spid="35"/>
                                        </p:tgtEl>
                                      </p:cBhvr>
                                    </p:animEffect>
                                  </p:childTnLst>
                                </p:cTn>
                              </p:par>
                            </p:childTnLst>
                          </p:cTn>
                        </p:par>
                        <p:par>
                          <p:cTn id="71" fill="hold">
                            <p:stCondLst>
                              <p:cond delay="7250"/>
                            </p:stCondLst>
                            <p:childTnLst>
                              <p:par>
                                <p:cTn id="72" presetID="53" presetClass="entr" presetSubtype="16" fill="hold" nodeType="afterEffect">
                                  <p:stCondLst>
                                    <p:cond delay="0"/>
                                  </p:stCondLst>
                                  <p:childTnLst>
                                    <p:set>
                                      <p:cBhvr>
                                        <p:cTn id="73" dur="1" fill="hold">
                                          <p:stCondLst>
                                            <p:cond delay="0"/>
                                          </p:stCondLst>
                                        </p:cTn>
                                        <p:tgtEl>
                                          <p:spTgt spid="16"/>
                                        </p:tgtEl>
                                        <p:attrNameLst>
                                          <p:attrName>style.visibility</p:attrName>
                                        </p:attrNameLst>
                                      </p:cBhvr>
                                      <p:to>
                                        <p:strVal val="visible"/>
                                      </p:to>
                                    </p:set>
                                    <p:anim calcmode="lin" valueType="num">
                                      <p:cBhvr>
                                        <p:cTn id="74" dur="500" fill="hold"/>
                                        <p:tgtEl>
                                          <p:spTgt spid="16"/>
                                        </p:tgtEl>
                                        <p:attrNameLst>
                                          <p:attrName>ppt_w</p:attrName>
                                        </p:attrNameLst>
                                      </p:cBhvr>
                                      <p:tavLst>
                                        <p:tav tm="0">
                                          <p:val>
                                            <p:fltVal val="0"/>
                                          </p:val>
                                        </p:tav>
                                        <p:tav tm="100000">
                                          <p:val>
                                            <p:strVal val="#ppt_w"/>
                                          </p:val>
                                        </p:tav>
                                      </p:tavLst>
                                    </p:anim>
                                    <p:anim calcmode="lin" valueType="num">
                                      <p:cBhvr>
                                        <p:cTn id="75" dur="500" fill="hold"/>
                                        <p:tgtEl>
                                          <p:spTgt spid="16"/>
                                        </p:tgtEl>
                                        <p:attrNameLst>
                                          <p:attrName>ppt_h</p:attrName>
                                        </p:attrNameLst>
                                      </p:cBhvr>
                                      <p:tavLst>
                                        <p:tav tm="0">
                                          <p:val>
                                            <p:fltVal val="0"/>
                                          </p:val>
                                        </p:tav>
                                        <p:tav tm="100000">
                                          <p:val>
                                            <p:strVal val="#ppt_h"/>
                                          </p:val>
                                        </p:tav>
                                      </p:tavLst>
                                    </p:anim>
                                    <p:animEffect transition="in" filter="fade">
                                      <p:cBhvr>
                                        <p:cTn id="76" dur="500"/>
                                        <p:tgtEl>
                                          <p:spTgt spid="16"/>
                                        </p:tgtEl>
                                      </p:cBhvr>
                                    </p:animEffect>
                                  </p:childTnLst>
                                </p:cTn>
                              </p:par>
                            </p:childTnLst>
                          </p:cTn>
                        </p:par>
                        <p:par>
                          <p:cTn id="77" fill="hold">
                            <p:stCondLst>
                              <p:cond delay="77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750" fill="hold"/>
                                        <p:tgtEl>
                                          <p:spTgt spid="28"/>
                                        </p:tgtEl>
                                        <p:attrNameLst>
                                          <p:attrName>ppt_w</p:attrName>
                                        </p:attrNameLst>
                                      </p:cBhvr>
                                      <p:tavLst>
                                        <p:tav tm="0">
                                          <p:val>
                                            <p:fltVal val="0"/>
                                          </p:val>
                                        </p:tav>
                                        <p:tav tm="100000">
                                          <p:val>
                                            <p:strVal val="#ppt_w"/>
                                          </p:val>
                                        </p:tav>
                                      </p:tavLst>
                                    </p:anim>
                                    <p:anim calcmode="lin" valueType="num">
                                      <p:cBhvr>
                                        <p:cTn id="81" dur="750" fill="hold"/>
                                        <p:tgtEl>
                                          <p:spTgt spid="28"/>
                                        </p:tgtEl>
                                        <p:attrNameLst>
                                          <p:attrName>ppt_h</p:attrName>
                                        </p:attrNameLst>
                                      </p:cBhvr>
                                      <p:tavLst>
                                        <p:tav tm="0">
                                          <p:val>
                                            <p:fltVal val="0"/>
                                          </p:val>
                                        </p:tav>
                                        <p:tav tm="100000">
                                          <p:val>
                                            <p:strVal val="#ppt_h"/>
                                          </p:val>
                                        </p:tav>
                                      </p:tavLst>
                                    </p:anim>
                                    <p:animEffect transition="in" filter="fade">
                                      <p:cBhvr>
                                        <p:cTn id="82" dur="750"/>
                                        <p:tgtEl>
                                          <p:spTgt spid="28"/>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30"/>
                                        </p:tgtEl>
                                        <p:attrNameLst>
                                          <p:attrName>style.visibility</p:attrName>
                                        </p:attrNameLst>
                                      </p:cBhvr>
                                      <p:to>
                                        <p:strVal val="visible"/>
                                      </p:to>
                                    </p:set>
                                    <p:anim calcmode="lin" valueType="num">
                                      <p:cBhvr>
                                        <p:cTn id="85" dur="750" fill="hold"/>
                                        <p:tgtEl>
                                          <p:spTgt spid="30"/>
                                        </p:tgtEl>
                                        <p:attrNameLst>
                                          <p:attrName>ppt_w</p:attrName>
                                        </p:attrNameLst>
                                      </p:cBhvr>
                                      <p:tavLst>
                                        <p:tav tm="0">
                                          <p:val>
                                            <p:fltVal val="0"/>
                                          </p:val>
                                        </p:tav>
                                        <p:tav tm="100000">
                                          <p:val>
                                            <p:strVal val="#ppt_w"/>
                                          </p:val>
                                        </p:tav>
                                      </p:tavLst>
                                    </p:anim>
                                    <p:anim calcmode="lin" valueType="num">
                                      <p:cBhvr>
                                        <p:cTn id="86" dur="750" fill="hold"/>
                                        <p:tgtEl>
                                          <p:spTgt spid="30"/>
                                        </p:tgtEl>
                                        <p:attrNameLst>
                                          <p:attrName>ppt_h</p:attrName>
                                        </p:attrNameLst>
                                      </p:cBhvr>
                                      <p:tavLst>
                                        <p:tav tm="0">
                                          <p:val>
                                            <p:fltVal val="0"/>
                                          </p:val>
                                        </p:tav>
                                        <p:tav tm="100000">
                                          <p:val>
                                            <p:strVal val="#ppt_h"/>
                                          </p:val>
                                        </p:tav>
                                      </p:tavLst>
                                    </p:anim>
                                    <p:animEffect transition="in" filter="fade">
                                      <p:cBhvr>
                                        <p:cTn id="87" dur="750"/>
                                        <p:tgtEl>
                                          <p:spTgt spid="30"/>
                                        </p:tgtEl>
                                      </p:cBhvr>
                                    </p:animEffect>
                                  </p:childTnLst>
                                </p:cTn>
                              </p:par>
                            </p:childTnLst>
                          </p:cTn>
                        </p:par>
                        <p:par>
                          <p:cTn id="88" fill="hold">
                            <p:stCondLst>
                              <p:cond delay="8500"/>
                            </p:stCondLst>
                            <p:childTnLst>
                              <p:par>
                                <p:cTn id="89" presetID="22" presetClass="entr" presetSubtype="8" fill="hold" grpId="0" nodeType="afterEffect">
                                  <p:stCondLst>
                                    <p:cond delay="0"/>
                                  </p:stCondLst>
                                  <p:childTnLst>
                                    <p:set>
                                      <p:cBhvr>
                                        <p:cTn id="90" dur="1" fill="hold">
                                          <p:stCondLst>
                                            <p:cond delay="0"/>
                                          </p:stCondLst>
                                        </p:cTn>
                                        <p:tgtEl>
                                          <p:spTgt spid="36"/>
                                        </p:tgtEl>
                                        <p:attrNameLst>
                                          <p:attrName>style.visibility</p:attrName>
                                        </p:attrNameLst>
                                      </p:cBhvr>
                                      <p:to>
                                        <p:strVal val="visible"/>
                                      </p:to>
                                    </p:set>
                                    <p:animEffect transition="in" filter="wipe(left)">
                                      <p:cBhvr>
                                        <p:cTn id="91" dur="10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p:bldP spid="28" grpId="0"/>
      <p:bldP spid="29" grpId="0" animBg="1"/>
      <p:bldP spid="30" grpId="0" animBg="1"/>
      <p:bldP spid="31" grpId="0" animBg="1"/>
      <p:bldP spid="32" grpId="0" animBg="1"/>
      <p:bldP spid="33" grpId="0"/>
      <p:bldP spid="34" grpId="0"/>
      <p:bldP spid="35" grpId="0"/>
      <p:bldP spid="36" grpId="0"/>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B9F6EB0F-8A99-4557-AF04-B361960947C7}"/>
              </a:ext>
            </a:extLst>
          </p:cNvPr>
          <p:cNvGrpSpPr>
            <a:grpSpLocks noChangeAspect="1"/>
          </p:cNvGrpSpPr>
          <p:nvPr/>
        </p:nvGrpSpPr>
        <p:grpSpPr>
          <a:xfrm rot="16687449">
            <a:off x="6727204" y="671386"/>
            <a:ext cx="2743204" cy="2402958"/>
            <a:chOff x="4437162" y="5884"/>
            <a:chExt cx="4417102" cy="3869226"/>
          </a:xfrm>
          <a:effectLst/>
        </p:grpSpPr>
        <p:sp>
          <p:nvSpPr>
            <p:cNvPr id="14" name="Freeform: Shape 13">
              <a:extLst>
                <a:ext uri="{FF2B5EF4-FFF2-40B4-BE49-F238E27FC236}">
                  <a16:creationId xmlns:a16="http://schemas.microsoft.com/office/drawing/2014/main" id="{6BC423C8-1CF7-4029-B454-8CA9D8272DCE}"/>
                </a:ext>
              </a:extLst>
            </p:cNvPr>
            <p:cNvSpPr>
              <a:spLocks noChangeAspect="1"/>
            </p:cNvSpPr>
            <p:nvPr/>
          </p:nvSpPr>
          <p:spPr>
            <a:xfrm rot="13245352">
              <a:off x="4922343" y="5884"/>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34738D"/>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57920EBA-DB74-434F-B00E-D188F958378F}"/>
                </a:ext>
              </a:extLst>
            </p:cNvPr>
            <p:cNvSpPr>
              <a:spLocks noChangeAspect="1"/>
            </p:cNvSpPr>
            <p:nvPr/>
          </p:nvSpPr>
          <p:spPr>
            <a:xfrm rot="13245352">
              <a:off x="4437162" y="1298448"/>
              <a:ext cx="2398704"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 name="Group 23">
            <a:extLst>
              <a:ext uri="{FF2B5EF4-FFF2-40B4-BE49-F238E27FC236}">
                <a16:creationId xmlns:a16="http://schemas.microsoft.com/office/drawing/2014/main" id="{D186F6B1-24B4-4560-9566-F96EDE8976FA}"/>
              </a:ext>
            </a:extLst>
          </p:cNvPr>
          <p:cNvGrpSpPr>
            <a:grpSpLocks noChangeAspect="1"/>
          </p:cNvGrpSpPr>
          <p:nvPr/>
        </p:nvGrpSpPr>
        <p:grpSpPr>
          <a:xfrm rot="20286337">
            <a:off x="8020382" y="1541040"/>
            <a:ext cx="2743200" cy="2402958"/>
            <a:chOff x="4437163" y="5885"/>
            <a:chExt cx="4417102" cy="3869226"/>
          </a:xfrm>
          <a:effectLst/>
        </p:grpSpPr>
        <p:sp>
          <p:nvSpPr>
            <p:cNvPr id="25" name="Freeform: Shape 24">
              <a:extLst>
                <a:ext uri="{FF2B5EF4-FFF2-40B4-BE49-F238E27FC236}">
                  <a16:creationId xmlns:a16="http://schemas.microsoft.com/office/drawing/2014/main" id="{0FEFF80E-FB02-42A0-9A1A-69E1EF0BC92F}"/>
                </a:ext>
              </a:extLst>
            </p:cNvPr>
            <p:cNvSpPr>
              <a:spLocks noChangeAspect="1"/>
            </p:cNvSpPr>
            <p:nvPr/>
          </p:nvSpPr>
          <p:spPr>
            <a:xfrm rot="13245352">
              <a:off x="4922344"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189A80"/>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DC58A3F-0342-42CC-ACC5-DDBF507DC4E0}"/>
                </a:ext>
              </a:extLst>
            </p:cNvPr>
            <p:cNvSpPr>
              <a:spLocks noChangeAspect="1"/>
            </p:cNvSpPr>
            <p:nvPr/>
          </p:nvSpPr>
          <p:spPr>
            <a:xfrm rot="13245352">
              <a:off x="4437163" y="1298448"/>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DE9EF225-F6DC-43F1-BE04-2E2D36738C2B}"/>
              </a:ext>
            </a:extLst>
          </p:cNvPr>
          <p:cNvGrpSpPr>
            <a:grpSpLocks noChangeAspect="1"/>
          </p:cNvGrpSpPr>
          <p:nvPr/>
        </p:nvGrpSpPr>
        <p:grpSpPr>
          <a:xfrm rot="2287449">
            <a:off x="7907614" y="3086992"/>
            <a:ext cx="2743200" cy="2402958"/>
            <a:chOff x="4437163" y="5885"/>
            <a:chExt cx="4417099" cy="3869225"/>
          </a:xfrm>
          <a:effectLst/>
        </p:grpSpPr>
        <p:sp>
          <p:nvSpPr>
            <p:cNvPr id="28" name="Freeform: Shape 27">
              <a:extLst>
                <a:ext uri="{FF2B5EF4-FFF2-40B4-BE49-F238E27FC236}">
                  <a16:creationId xmlns:a16="http://schemas.microsoft.com/office/drawing/2014/main" id="{468F5A02-7826-43AB-96E0-83077DBEE345}"/>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EF9D2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CF44EBCF-1E0E-463D-B03D-DD7D58856550}"/>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0" name="Group 29">
            <a:extLst>
              <a:ext uri="{FF2B5EF4-FFF2-40B4-BE49-F238E27FC236}">
                <a16:creationId xmlns:a16="http://schemas.microsoft.com/office/drawing/2014/main" id="{EE377DDC-219D-42E9-9D42-4141F64D3399}"/>
              </a:ext>
            </a:extLst>
          </p:cNvPr>
          <p:cNvGrpSpPr>
            <a:grpSpLocks noChangeAspect="1"/>
          </p:cNvGrpSpPr>
          <p:nvPr/>
        </p:nvGrpSpPr>
        <p:grpSpPr>
          <a:xfrm rot="5887449">
            <a:off x="6505837" y="3756741"/>
            <a:ext cx="2743200" cy="2402958"/>
            <a:chOff x="4437163" y="5885"/>
            <a:chExt cx="4417099" cy="3869225"/>
          </a:xfrm>
          <a:effectLst/>
        </p:grpSpPr>
        <p:sp>
          <p:nvSpPr>
            <p:cNvPr id="31" name="Freeform: Shape 30">
              <a:extLst>
                <a:ext uri="{FF2B5EF4-FFF2-40B4-BE49-F238E27FC236}">
                  <a16:creationId xmlns:a16="http://schemas.microsoft.com/office/drawing/2014/main" id="{7412688F-E78A-4985-832A-4847247D8928}"/>
                </a:ext>
              </a:extLst>
            </p:cNvPr>
            <p:cNvSpPr>
              <a:spLocks noChangeAspect="1"/>
            </p:cNvSpPr>
            <p:nvPr/>
          </p:nvSpPr>
          <p:spPr>
            <a:xfrm rot="13245352">
              <a:off x="4922342" y="5885"/>
              <a:ext cx="3931920" cy="3869225"/>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D34132"/>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5A6AA8C3-DB75-4518-96B6-FB3D0EF61D81}"/>
                </a:ext>
              </a:extLst>
            </p:cNvPr>
            <p:cNvSpPr>
              <a:spLocks noChangeAspect="1"/>
            </p:cNvSpPr>
            <p:nvPr/>
          </p:nvSpPr>
          <p:spPr>
            <a:xfrm rot="13245352">
              <a:off x="4437163" y="1298448"/>
              <a:ext cx="2398703" cy="1827853"/>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3" name="Group 32">
            <a:extLst>
              <a:ext uri="{FF2B5EF4-FFF2-40B4-BE49-F238E27FC236}">
                <a16:creationId xmlns:a16="http://schemas.microsoft.com/office/drawing/2014/main" id="{A6CEBA35-6C61-4222-9EB1-9AD412C19D50}"/>
              </a:ext>
            </a:extLst>
          </p:cNvPr>
          <p:cNvGrpSpPr>
            <a:grpSpLocks noChangeAspect="1"/>
          </p:cNvGrpSpPr>
          <p:nvPr/>
        </p:nvGrpSpPr>
        <p:grpSpPr>
          <a:xfrm rot="9487449">
            <a:off x="5225767" y="2886284"/>
            <a:ext cx="2743200" cy="2402958"/>
            <a:chOff x="4437163" y="5885"/>
            <a:chExt cx="4417100" cy="3869226"/>
          </a:xfrm>
          <a:effectLst/>
        </p:grpSpPr>
        <p:sp>
          <p:nvSpPr>
            <p:cNvPr id="34" name="Freeform: Shape 33">
              <a:extLst>
                <a:ext uri="{FF2B5EF4-FFF2-40B4-BE49-F238E27FC236}">
                  <a16:creationId xmlns:a16="http://schemas.microsoft.com/office/drawing/2014/main" id="{70DF5A3A-E79C-4733-96A8-D6A569286FF1}"/>
                </a:ext>
              </a:extLst>
            </p:cNvPr>
            <p:cNvSpPr>
              <a:spLocks noChangeAspect="1"/>
            </p:cNvSpPr>
            <p:nvPr/>
          </p:nvSpPr>
          <p:spPr>
            <a:xfrm rot="13245352">
              <a:off x="4922342" y="5885"/>
              <a:ext cx="3931921" cy="3869226"/>
            </a:xfrm>
            <a:custGeom>
              <a:avLst/>
              <a:gdLst>
                <a:gd name="connsiteX0" fmla="*/ 4983647 w 6703700"/>
                <a:gd name="connsiteY0" fmla="*/ 5901235 h 6596809"/>
                <a:gd name="connsiteX1" fmla="*/ 3046066 w 6703700"/>
                <a:gd name="connsiteY1" fmla="*/ 6596809 h 6596809"/>
                <a:gd name="connsiteX2" fmla="*/ 0 w 6703700"/>
                <a:gd name="connsiteY2" fmla="*/ 3550740 h 6596809"/>
                <a:gd name="connsiteX3" fmla="*/ 2140259 w 6703700"/>
                <a:gd name="connsiteY3" fmla="*/ 641616 h 6596809"/>
                <a:gd name="connsiteX4" fmla="*/ 2143558 w 6703700"/>
                <a:gd name="connsiteY4" fmla="*/ 640768 h 6596809"/>
                <a:gd name="connsiteX5" fmla="*/ 3163905 w 6703700"/>
                <a:gd name="connsiteY5" fmla="*/ 501799 h 6596809"/>
                <a:gd name="connsiteX6" fmla="*/ 3163761 w 6703700"/>
                <a:gd name="connsiteY6" fmla="*/ 500741 h 6596809"/>
                <a:gd name="connsiteX7" fmla="*/ 6703700 w 6703700"/>
                <a:gd name="connsiteY7" fmla="*/ 0 h 6596809"/>
                <a:gd name="connsiteX8" fmla="*/ 6087345 w 6703700"/>
                <a:gd name="connsiteY8" fmla="*/ 3645530 h 6596809"/>
                <a:gd name="connsiteX9" fmla="*/ 6086571 w 6703700"/>
                <a:gd name="connsiteY9" fmla="*/ 3660849 h 6596809"/>
                <a:gd name="connsiteX10" fmla="*/ 5930658 w 6703700"/>
                <a:gd name="connsiteY10" fmla="*/ 4523566 h 6596809"/>
                <a:gd name="connsiteX11" fmla="*/ 5852757 w 6703700"/>
                <a:gd name="connsiteY11" fmla="*/ 4736407 h 6596809"/>
                <a:gd name="connsiteX12" fmla="*/ 4983647 w 6703700"/>
                <a:gd name="connsiteY12" fmla="*/ 5901235 h 659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703700" h="6596809">
                  <a:moveTo>
                    <a:pt x="4983647" y="5901235"/>
                  </a:moveTo>
                  <a:cubicBezTo>
                    <a:pt x="4457107" y="6335775"/>
                    <a:pt x="3782070" y="6596809"/>
                    <a:pt x="3046066" y="6596809"/>
                  </a:cubicBezTo>
                  <a:cubicBezTo>
                    <a:pt x="1363770" y="6596809"/>
                    <a:pt x="0" y="5233037"/>
                    <a:pt x="0" y="3550740"/>
                  </a:cubicBezTo>
                  <a:cubicBezTo>
                    <a:pt x="0" y="2183874"/>
                    <a:pt x="900301" y="1027283"/>
                    <a:pt x="2140259" y="641616"/>
                  </a:cubicBezTo>
                  <a:lnTo>
                    <a:pt x="2143558" y="640768"/>
                  </a:lnTo>
                  <a:lnTo>
                    <a:pt x="3163905" y="501799"/>
                  </a:lnTo>
                  <a:lnTo>
                    <a:pt x="3163761" y="500741"/>
                  </a:lnTo>
                  <a:lnTo>
                    <a:pt x="6703700" y="0"/>
                  </a:lnTo>
                  <a:lnTo>
                    <a:pt x="6087345" y="3645530"/>
                  </a:lnTo>
                  <a:lnTo>
                    <a:pt x="6086571" y="3660849"/>
                  </a:lnTo>
                  <a:lnTo>
                    <a:pt x="5930658" y="4523566"/>
                  </a:lnTo>
                  <a:lnTo>
                    <a:pt x="5852757" y="4736407"/>
                  </a:lnTo>
                  <a:cubicBezTo>
                    <a:pt x="5660083" y="5191941"/>
                    <a:pt x="5359747" y="5590849"/>
                    <a:pt x="4983647" y="5901235"/>
                  </a:cubicBezTo>
                  <a:close/>
                </a:path>
              </a:pathLst>
            </a:custGeom>
            <a:solidFill>
              <a:srgbClr val="564267"/>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0A204C5C-AFFF-4E93-BDB7-7031FF3D9D9C}"/>
                </a:ext>
              </a:extLst>
            </p:cNvPr>
            <p:cNvSpPr>
              <a:spLocks noChangeAspect="1"/>
            </p:cNvSpPr>
            <p:nvPr/>
          </p:nvSpPr>
          <p:spPr>
            <a:xfrm rot="13245352">
              <a:off x="4437163" y="1298447"/>
              <a:ext cx="2398703" cy="1827854"/>
            </a:xfrm>
            <a:custGeom>
              <a:avLst/>
              <a:gdLst>
                <a:gd name="connsiteX0" fmla="*/ 2089665 w 2398703"/>
                <a:gd name="connsiteY0" fmla="*/ 1827853 h 1827853"/>
                <a:gd name="connsiteX1" fmla="*/ 1946157 w 2398703"/>
                <a:gd name="connsiteY1" fmla="*/ 1683325 h 1827853"/>
                <a:gd name="connsiteX2" fmla="*/ 21764 w 2398703"/>
                <a:gd name="connsiteY2" fmla="*/ 465637 h 1827853"/>
                <a:gd name="connsiteX3" fmla="*/ 0 w 2398703"/>
                <a:gd name="connsiteY3" fmla="*/ 338245 h 1827853"/>
                <a:gd name="connsiteX4" fmla="*/ 322508 w 2398703"/>
                <a:gd name="connsiteY4" fmla="*/ 294320 h 1827853"/>
                <a:gd name="connsiteX5" fmla="*/ 322423 w 2398703"/>
                <a:gd name="connsiteY5" fmla="*/ 293700 h 1827853"/>
                <a:gd name="connsiteX6" fmla="*/ 2398703 w 2398703"/>
                <a:gd name="connsiteY6" fmla="*/ 0 h 182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98703" h="1827853">
                  <a:moveTo>
                    <a:pt x="2089665" y="1827853"/>
                  </a:moveTo>
                  <a:lnTo>
                    <a:pt x="1946157" y="1683325"/>
                  </a:lnTo>
                  <a:cubicBezTo>
                    <a:pt x="1178049" y="1017380"/>
                    <a:pt x="262506" y="1671284"/>
                    <a:pt x="21764" y="465637"/>
                  </a:cubicBezTo>
                  <a:lnTo>
                    <a:pt x="0" y="338245"/>
                  </a:lnTo>
                  <a:lnTo>
                    <a:pt x="322508" y="294320"/>
                  </a:lnTo>
                  <a:lnTo>
                    <a:pt x="322423" y="293700"/>
                  </a:lnTo>
                  <a:lnTo>
                    <a:pt x="2398703" y="0"/>
                  </a:lnTo>
                  <a:close/>
                </a:path>
              </a:pathLst>
            </a:custGeom>
            <a:solidFill>
              <a:srgbClr val="7477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5" name="TextBox 44">
            <a:extLst>
              <a:ext uri="{FF2B5EF4-FFF2-40B4-BE49-F238E27FC236}">
                <a16:creationId xmlns:a16="http://schemas.microsoft.com/office/drawing/2014/main" id="{4A8C1D88-24F1-42D9-A6F6-6867D8280302}"/>
              </a:ext>
            </a:extLst>
          </p:cNvPr>
          <p:cNvSpPr txBox="1"/>
          <p:nvPr/>
        </p:nvSpPr>
        <p:spPr>
          <a:xfrm>
            <a:off x="348262" y="1655352"/>
            <a:ext cx="3153881" cy="4816703"/>
          </a:xfrm>
          <a:prstGeom prst="rect">
            <a:avLst/>
          </a:prstGeom>
          <a:noFill/>
        </p:spPr>
        <p:txBody>
          <a:bodyPr wrap="square" rtlCol="0">
            <a:spAutoFit/>
          </a:bodyPr>
          <a:lstStyle/>
          <a:p>
            <a:r>
              <a:rPr lang="en-US" sz="1600" dirty="0">
                <a:solidFill>
                  <a:srgbClr val="4C4F54"/>
                </a:solidFill>
                <a:latin typeface="Bernard MT Condensed" panose="02050806060905020404" pitchFamily="18" charset="0"/>
              </a:rPr>
              <a:t>LOREM IPSUM DOLOR</a:t>
            </a:r>
          </a:p>
          <a:p>
            <a:endParaRPr lang="en-US" sz="10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 .</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a:p>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4C4F54"/>
                </a:solidFill>
                <a:latin typeface="Candara" panose="020E0502030303020204" pitchFamily="34" charset="0"/>
              </a:rPr>
              <a:t>Lorem ipsum dolor sit amet, consectetur adipiscing elit, sed do eiusmod.</a:t>
            </a:r>
          </a:p>
        </p:txBody>
      </p:sp>
      <p:sp>
        <p:nvSpPr>
          <p:cNvPr id="46" name="TextBox 45">
            <a:extLst>
              <a:ext uri="{FF2B5EF4-FFF2-40B4-BE49-F238E27FC236}">
                <a16:creationId xmlns:a16="http://schemas.microsoft.com/office/drawing/2014/main" id="{B09DB41C-9CD4-4F35-A0B8-D3FDD3668D4A}"/>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7" name="Oval 46">
            <a:extLst>
              <a:ext uri="{FF2B5EF4-FFF2-40B4-BE49-F238E27FC236}">
                <a16:creationId xmlns:a16="http://schemas.microsoft.com/office/drawing/2014/main" id="{70A3ADD1-D1B2-4765-85B9-B14A4C8687C4}"/>
              </a:ext>
            </a:extLst>
          </p:cNvPr>
          <p:cNvSpPr>
            <a:spLocks noChangeAspect="1"/>
          </p:cNvSpPr>
          <p:nvPr/>
        </p:nvSpPr>
        <p:spPr>
          <a:xfrm>
            <a:off x="7615575" y="3063240"/>
            <a:ext cx="731520" cy="731520"/>
          </a:xfrm>
          <a:prstGeom prst="ellipse">
            <a:avLst/>
          </a:prstGeom>
          <a:solidFill>
            <a:srgbClr val="585858"/>
          </a:solid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18">
            <a:extLst>
              <a:ext uri="{FF2B5EF4-FFF2-40B4-BE49-F238E27FC236}">
                <a16:creationId xmlns:a16="http://schemas.microsoft.com/office/drawing/2014/main" id="{E010F677-CEBA-4BC4-88B6-65D0E9D8B742}"/>
              </a:ext>
            </a:extLst>
          </p:cNvPr>
          <p:cNvSpPr>
            <a:spLocks noChangeAspect="1" noChangeArrowheads="1"/>
          </p:cNvSpPr>
          <p:nvPr/>
        </p:nvSpPr>
        <p:spPr bwMode="auto">
          <a:xfrm rot="21480000">
            <a:off x="8437332" y="2867953"/>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solidFill>
                <a:schemeClr val="bg1"/>
              </a:solidFill>
            </a:endParaRPr>
          </a:p>
        </p:txBody>
      </p:sp>
      <p:sp>
        <p:nvSpPr>
          <p:cNvPr id="49" name="Freeform 17">
            <a:extLst>
              <a:ext uri="{FF2B5EF4-FFF2-40B4-BE49-F238E27FC236}">
                <a16:creationId xmlns:a16="http://schemas.microsoft.com/office/drawing/2014/main" id="{7BEF2AF6-2EB2-4113-AB76-DA621DD4C639}"/>
              </a:ext>
            </a:extLst>
          </p:cNvPr>
          <p:cNvSpPr>
            <a:spLocks noChangeAspect="1" noChangeArrowheads="1"/>
          </p:cNvSpPr>
          <p:nvPr/>
        </p:nvSpPr>
        <p:spPr bwMode="auto">
          <a:xfrm rot="21480000">
            <a:off x="8461214" y="3616088"/>
            <a:ext cx="310897" cy="310896"/>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solidFill>
                <a:schemeClr val="bg1"/>
              </a:solidFill>
            </a:endParaRPr>
          </a:p>
        </p:txBody>
      </p:sp>
      <p:sp>
        <p:nvSpPr>
          <p:cNvPr id="50" name="Freeform 13">
            <a:extLst>
              <a:ext uri="{FF2B5EF4-FFF2-40B4-BE49-F238E27FC236}">
                <a16:creationId xmlns:a16="http://schemas.microsoft.com/office/drawing/2014/main" id="{87506172-02B5-4E25-ABCF-1AA7202A0D98}"/>
              </a:ext>
            </a:extLst>
          </p:cNvPr>
          <p:cNvSpPr>
            <a:spLocks noChangeAspect="1" noChangeArrowheads="1"/>
          </p:cNvSpPr>
          <p:nvPr/>
        </p:nvSpPr>
        <p:spPr bwMode="auto">
          <a:xfrm rot="21480000">
            <a:off x="7812094" y="3937433"/>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solidFill>
                <a:schemeClr val="bg1"/>
              </a:solidFill>
            </a:endParaRPr>
          </a:p>
        </p:txBody>
      </p:sp>
      <p:sp>
        <p:nvSpPr>
          <p:cNvPr id="51" name="Freeform 6">
            <a:extLst>
              <a:ext uri="{FF2B5EF4-FFF2-40B4-BE49-F238E27FC236}">
                <a16:creationId xmlns:a16="http://schemas.microsoft.com/office/drawing/2014/main" id="{FDCCDF38-189A-48B1-9C05-D2C7F04B197D}"/>
              </a:ext>
            </a:extLst>
          </p:cNvPr>
          <p:cNvSpPr>
            <a:spLocks noChangeAspect="1" noChangeArrowheads="1"/>
          </p:cNvSpPr>
          <p:nvPr/>
        </p:nvSpPr>
        <p:spPr bwMode="auto">
          <a:xfrm rot="21480000">
            <a:off x="7177235" y="3438690"/>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solidFill>
                <a:schemeClr val="bg1"/>
              </a:solidFill>
            </a:endParaRPr>
          </a:p>
        </p:txBody>
      </p:sp>
      <p:sp>
        <p:nvSpPr>
          <p:cNvPr id="52" name="Freeform 6">
            <a:extLst>
              <a:ext uri="{FF2B5EF4-FFF2-40B4-BE49-F238E27FC236}">
                <a16:creationId xmlns:a16="http://schemas.microsoft.com/office/drawing/2014/main" id="{19068A1E-F254-4FC1-AB7B-1B9ABA10C7E5}"/>
              </a:ext>
            </a:extLst>
          </p:cNvPr>
          <p:cNvSpPr>
            <a:spLocks noChangeAspect="1" noChangeArrowheads="1"/>
          </p:cNvSpPr>
          <p:nvPr/>
        </p:nvSpPr>
        <p:spPr bwMode="auto">
          <a:xfrm>
            <a:off x="7792482" y="2589296"/>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53" name="TextBox 52">
            <a:extLst>
              <a:ext uri="{FF2B5EF4-FFF2-40B4-BE49-F238E27FC236}">
                <a16:creationId xmlns:a16="http://schemas.microsoft.com/office/drawing/2014/main" id="{6E1BDDDB-B6FE-43DB-985E-8D99E9FB60D6}"/>
              </a:ext>
            </a:extLst>
          </p:cNvPr>
          <p:cNvSpPr txBox="1"/>
          <p:nvPr/>
        </p:nvSpPr>
        <p:spPr>
          <a:xfrm>
            <a:off x="7313272" y="847437"/>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2311A95C-5035-4218-A253-697537419396}"/>
              </a:ext>
            </a:extLst>
          </p:cNvPr>
          <p:cNvSpPr txBox="1"/>
          <p:nvPr/>
        </p:nvSpPr>
        <p:spPr>
          <a:xfrm>
            <a:off x="8988310" y="1812222"/>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DFB8B7B8-E660-4E50-8450-FF5A3D52CAFC}"/>
              </a:ext>
            </a:extLst>
          </p:cNvPr>
          <p:cNvSpPr txBox="1"/>
          <p:nvPr/>
        </p:nvSpPr>
        <p:spPr>
          <a:xfrm>
            <a:off x="8940901" y="388540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2CAEA83F-849A-4770-9247-E9F529B8684D}"/>
              </a:ext>
            </a:extLst>
          </p:cNvPr>
          <p:cNvSpPr txBox="1"/>
          <p:nvPr/>
        </p:nvSpPr>
        <p:spPr>
          <a:xfrm>
            <a:off x="7198462" y="4837728"/>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
        <p:nvSpPr>
          <p:cNvPr id="57" name="TextBox 56">
            <a:extLst>
              <a:ext uri="{FF2B5EF4-FFF2-40B4-BE49-F238E27FC236}">
                <a16:creationId xmlns:a16="http://schemas.microsoft.com/office/drawing/2014/main" id="{6279BCB7-6381-4C39-B4EF-3ABCC7CA360A}"/>
              </a:ext>
            </a:extLst>
          </p:cNvPr>
          <p:cNvSpPr txBox="1"/>
          <p:nvPr/>
        </p:nvSpPr>
        <p:spPr>
          <a:xfrm>
            <a:off x="5478497" y="3775853"/>
            <a:ext cx="1513765" cy="1249573"/>
          </a:xfrm>
          <a:prstGeom prst="rect">
            <a:avLst/>
          </a:prstGeom>
          <a:noFill/>
        </p:spPr>
        <p:txBody>
          <a:bodyPr wrap="square" rtlCol="0">
            <a:spAutoFit/>
          </a:bodyPr>
          <a:lstStyle/>
          <a:p>
            <a:pPr defTabSz="1219170">
              <a:spcBef>
                <a:spcPct val="20000"/>
              </a:spcBef>
              <a:defRPr/>
            </a:pPr>
            <a:r>
              <a:rPr lang="en-US" sz="13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1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2545697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5">
                                            <p:txEl>
                                              <p:pRg st="0" end="0"/>
                                            </p:txEl>
                                          </p:spTgt>
                                        </p:tgtEl>
                                        <p:attrNameLst>
                                          <p:attrName>style.visibility</p:attrName>
                                        </p:attrNameLst>
                                      </p:cBhvr>
                                      <p:to>
                                        <p:strVal val="visible"/>
                                      </p:to>
                                    </p:set>
                                    <p:animEffect transition="in" filter="fade">
                                      <p:cBhvr>
                                        <p:cTn id="11" dur="500"/>
                                        <p:tgtEl>
                                          <p:spTgt spid="45">
                                            <p:txEl>
                                              <p:pRg st="0" end="0"/>
                                            </p:txEl>
                                          </p:spTgt>
                                        </p:tgtEl>
                                      </p:cBhvr>
                                    </p:animEffect>
                                    <p:anim calcmode="lin" valueType="num">
                                      <p:cBhvr>
                                        <p:cTn id="12"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5">
                                            <p:txEl>
                                              <p:pRg st="2" end="2"/>
                                            </p:txEl>
                                          </p:spTgt>
                                        </p:tgtEl>
                                        <p:attrNameLst>
                                          <p:attrName>style.visibility</p:attrName>
                                        </p:attrNameLst>
                                      </p:cBhvr>
                                      <p:to>
                                        <p:strVal val="visible"/>
                                      </p:to>
                                    </p:set>
                                    <p:animEffect transition="in" filter="fade">
                                      <p:cBhvr>
                                        <p:cTn id="17" dur="500"/>
                                        <p:tgtEl>
                                          <p:spTgt spid="45">
                                            <p:txEl>
                                              <p:pRg st="2" end="2"/>
                                            </p:txEl>
                                          </p:spTgt>
                                        </p:tgtEl>
                                      </p:cBhvr>
                                    </p:animEffect>
                                    <p:anim calcmode="lin" valueType="num">
                                      <p:cBhvr>
                                        <p:cTn id="18" dur="500" fill="hold"/>
                                        <p:tgtEl>
                                          <p:spTgt spid="4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45">
                                            <p:txEl>
                                              <p:pRg st="3" end="3"/>
                                            </p:txEl>
                                          </p:spTgt>
                                        </p:tgtEl>
                                        <p:attrNameLst>
                                          <p:attrName>style.visibility</p:attrName>
                                        </p:attrNameLst>
                                      </p:cBhvr>
                                      <p:to>
                                        <p:strVal val="visible"/>
                                      </p:to>
                                    </p:set>
                                    <p:animEffect transition="in" filter="fade">
                                      <p:cBhvr>
                                        <p:cTn id="23" dur="500"/>
                                        <p:tgtEl>
                                          <p:spTgt spid="45">
                                            <p:txEl>
                                              <p:pRg st="3" end="3"/>
                                            </p:txEl>
                                          </p:spTgt>
                                        </p:tgtEl>
                                      </p:cBhvr>
                                    </p:animEffect>
                                    <p:anim calcmode="lin" valueType="num">
                                      <p:cBhvr>
                                        <p:cTn id="24" dur="500" fill="hold"/>
                                        <p:tgtEl>
                                          <p:spTgt spid="45">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45">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45">
                                            <p:txEl>
                                              <p:pRg st="5" end="5"/>
                                            </p:txEl>
                                          </p:spTgt>
                                        </p:tgtEl>
                                        <p:attrNameLst>
                                          <p:attrName>style.visibility</p:attrName>
                                        </p:attrNameLst>
                                      </p:cBhvr>
                                      <p:to>
                                        <p:strVal val="visible"/>
                                      </p:to>
                                    </p:set>
                                    <p:animEffect transition="in" filter="fade">
                                      <p:cBhvr>
                                        <p:cTn id="29" dur="500"/>
                                        <p:tgtEl>
                                          <p:spTgt spid="45">
                                            <p:txEl>
                                              <p:pRg st="5" end="5"/>
                                            </p:txEl>
                                          </p:spTgt>
                                        </p:tgtEl>
                                      </p:cBhvr>
                                    </p:animEffect>
                                    <p:anim calcmode="lin" valueType="num">
                                      <p:cBhvr>
                                        <p:cTn id="30" dur="500" fill="hold"/>
                                        <p:tgtEl>
                                          <p:spTgt spid="45">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45">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45">
                                            <p:txEl>
                                              <p:pRg st="7" end="7"/>
                                            </p:txEl>
                                          </p:spTgt>
                                        </p:tgtEl>
                                        <p:attrNameLst>
                                          <p:attrName>style.visibility</p:attrName>
                                        </p:attrNameLst>
                                      </p:cBhvr>
                                      <p:to>
                                        <p:strVal val="visible"/>
                                      </p:to>
                                    </p:set>
                                    <p:animEffect transition="in" filter="fade">
                                      <p:cBhvr>
                                        <p:cTn id="35" dur="500"/>
                                        <p:tgtEl>
                                          <p:spTgt spid="45">
                                            <p:txEl>
                                              <p:pRg st="7" end="7"/>
                                            </p:txEl>
                                          </p:spTgt>
                                        </p:tgtEl>
                                      </p:cBhvr>
                                    </p:animEffect>
                                    <p:anim calcmode="lin" valueType="num">
                                      <p:cBhvr>
                                        <p:cTn id="36" dur="500" fill="hold"/>
                                        <p:tgtEl>
                                          <p:spTgt spid="45">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45">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45">
                                            <p:txEl>
                                              <p:pRg st="9" end="9"/>
                                            </p:txEl>
                                          </p:spTgt>
                                        </p:tgtEl>
                                        <p:attrNameLst>
                                          <p:attrName>style.visibility</p:attrName>
                                        </p:attrNameLst>
                                      </p:cBhvr>
                                      <p:to>
                                        <p:strVal val="visible"/>
                                      </p:to>
                                    </p:set>
                                    <p:animEffect transition="in" filter="fade">
                                      <p:cBhvr>
                                        <p:cTn id="41" dur="500"/>
                                        <p:tgtEl>
                                          <p:spTgt spid="45">
                                            <p:txEl>
                                              <p:pRg st="9" end="9"/>
                                            </p:txEl>
                                          </p:spTgt>
                                        </p:tgtEl>
                                      </p:cBhvr>
                                    </p:animEffect>
                                    <p:anim calcmode="lin" valueType="num">
                                      <p:cBhvr>
                                        <p:cTn id="42" dur="500" fill="hold"/>
                                        <p:tgtEl>
                                          <p:spTgt spid="45">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45">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47"/>
                                        </p:tgtEl>
                                        <p:attrNameLst>
                                          <p:attrName>style.visibility</p:attrName>
                                        </p:attrNameLst>
                                      </p:cBhvr>
                                      <p:to>
                                        <p:strVal val="visible"/>
                                      </p:to>
                                    </p:set>
                                    <p:anim calcmode="lin" valueType="num">
                                      <p:cBhvr>
                                        <p:cTn id="47" dur="500" fill="hold"/>
                                        <p:tgtEl>
                                          <p:spTgt spid="47"/>
                                        </p:tgtEl>
                                        <p:attrNameLst>
                                          <p:attrName>ppt_w</p:attrName>
                                        </p:attrNameLst>
                                      </p:cBhvr>
                                      <p:tavLst>
                                        <p:tav tm="0">
                                          <p:val>
                                            <p:fltVal val="0"/>
                                          </p:val>
                                        </p:tav>
                                        <p:tav tm="100000">
                                          <p:val>
                                            <p:strVal val="#ppt_w"/>
                                          </p:val>
                                        </p:tav>
                                      </p:tavLst>
                                    </p:anim>
                                    <p:anim calcmode="lin" valueType="num">
                                      <p:cBhvr>
                                        <p:cTn id="48" dur="500" fill="hold"/>
                                        <p:tgtEl>
                                          <p:spTgt spid="47"/>
                                        </p:tgtEl>
                                        <p:attrNameLst>
                                          <p:attrName>ppt_h</p:attrName>
                                        </p:attrNameLst>
                                      </p:cBhvr>
                                      <p:tavLst>
                                        <p:tav tm="0">
                                          <p:val>
                                            <p:fltVal val="0"/>
                                          </p:val>
                                        </p:tav>
                                        <p:tav tm="100000">
                                          <p:val>
                                            <p:strVal val="#ppt_h"/>
                                          </p:val>
                                        </p:tav>
                                      </p:tavLst>
                                    </p:anim>
                                    <p:animEffect transition="in" filter="fade">
                                      <p:cBhvr>
                                        <p:cTn id="49" dur="500"/>
                                        <p:tgtEl>
                                          <p:spTgt spid="47"/>
                                        </p:tgtEl>
                                      </p:cBhvr>
                                    </p:animEffect>
                                  </p:childTnLst>
                                </p:cTn>
                              </p:par>
                            </p:childTnLst>
                          </p:cTn>
                        </p:par>
                        <p:par>
                          <p:cTn id="50" fill="hold">
                            <p:stCondLst>
                              <p:cond delay="4000"/>
                            </p:stCondLst>
                            <p:childTnLst>
                              <p:par>
                                <p:cTn id="51" presetID="31" presetClass="entr" presetSubtype="0" fill="hold" nodeType="afterEffect">
                                  <p:stCondLst>
                                    <p:cond delay="0"/>
                                  </p:stCondLst>
                                  <p:childTnLst>
                                    <p:set>
                                      <p:cBhvr>
                                        <p:cTn id="52" dur="1" fill="hold">
                                          <p:stCondLst>
                                            <p:cond delay="0"/>
                                          </p:stCondLst>
                                        </p:cTn>
                                        <p:tgtEl>
                                          <p:spTgt spid="23"/>
                                        </p:tgtEl>
                                        <p:attrNameLst>
                                          <p:attrName>style.visibility</p:attrName>
                                        </p:attrNameLst>
                                      </p:cBhvr>
                                      <p:to>
                                        <p:strVal val="visible"/>
                                      </p:to>
                                    </p:set>
                                    <p:anim calcmode="lin" valueType="num">
                                      <p:cBhvr>
                                        <p:cTn id="53" dur="1000" fill="hold"/>
                                        <p:tgtEl>
                                          <p:spTgt spid="23"/>
                                        </p:tgtEl>
                                        <p:attrNameLst>
                                          <p:attrName>ppt_w</p:attrName>
                                        </p:attrNameLst>
                                      </p:cBhvr>
                                      <p:tavLst>
                                        <p:tav tm="0">
                                          <p:val>
                                            <p:fltVal val="0"/>
                                          </p:val>
                                        </p:tav>
                                        <p:tav tm="100000">
                                          <p:val>
                                            <p:strVal val="#ppt_w"/>
                                          </p:val>
                                        </p:tav>
                                      </p:tavLst>
                                    </p:anim>
                                    <p:anim calcmode="lin" valueType="num">
                                      <p:cBhvr>
                                        <p:cTn id="54" dur="1000" fill="hold"/>
                                        <p:tgtEl>
                                          <p:spTgt spid="23"/>
                                        </p:tgtEl>
                                        <p:attrNameLst>
                                          <p:attrName>ppt_h</p:attrName>
                                        </p:attrNameLst>
                                      </p:cBhvr>
                                      <p:tavLst>
                                        <p:tav tm="0">
                                          <p:val>
                                            <p:fltVal val="0"/>
                                          </p:val>
                                        </p:tav>
                                        <p:tav tm="100000">
                                          <p:val>
                                            <p:strVal val="#ppt_h"/>
                                          </p:val>
                                        </p:tav>
                                      </p:tavLst>
                                    </p:anim>
                                    <p:anim calcmode="lin" valueType="num">
                                      <p:cBhvr>
                                        <p:cTn id="55" dur="1000" fill="hold"/>
                                        <p:tgtEl>
                                          <p:spTgt spid="23"/>
                                        </p:tgtEl>
                                        <p:attrNameLst>
                                          <p:attrName>style.rotation</p:attrName>
                                        </p:attrNameLst>
                                      </p:cBhvr>
                                      <p:tavLst>
                                        <p:tav tm="0">
                                          <p:val>
                                            <p:fltVal val="90"/>
                                          </p:val>
                                        </p:tav>
                                        <p:tav tm="100000">
                                          <p:val>
                                            <p:fltVal val="0"/>
                                          </p:val>
                                        </p:tav>
                                      </p:tavLst>
                                    </p:anim>
                                    <p:animEffect transition="in" filter="fade">
                                      <p:cBhvr>
                                        <p:cTn id="56" dur="1000"/>
                                        <p:tgtEl>
                                          <p:spTgt spid="23"/>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childTnLst>
                          </p:cTn>
                        </p:par>
                        <p:par>
                          <p:cTn id="63" fill="hold">
                            <p:stCondLst>
                              <p:cond delay="5500"/>
                            </p:stCondLst>
                            <p:childTnLst>
                              <p:par>
                                <p:cTn id="64" presetID="22" presetClass="entr" presetSubtype="1" fill="hold" grpId="0" nodeType="afterEffect">
                                  <p:stCondLst>
                                    <p:cond delay="0"/>
                                  </p:stCondLst>
                                  <p:childTnLst>
                                    <p:set>
                                      <p:cBhvr>
                                        <p:cTn id="65" dur="1" fill="hold">
                                          <p:stCondLst>
                                            <p:cond delay="0"/>
                                          </p:stCondLst>
                                        </p:cTn>
                                        <p:tgtEl>
                                          <p:spTgt spid="53"/>
                                        </p:tgtEl>
                                        <p:attrNameLst>
                                          <p:attrName>style.visibility</p:attrName>
                                        </p:attrNameLst>
                                      </p:cBhvr>
                                      <p:to>
                                        <p:strVal val="visible"/>
                                      </p:to>
                                    </p:set>
                                    <p:animEffect transition="in" filter="wipe(up)">
                                      <p:cBhvr>
                                        <p:cTn id="66" dur="750"/>
                                        <p:tgtEl>
                                          <p:spTgt spid="53"/>
                                        </p:tgtEl>
                                      </p:cBhvr>
                                    </p:animEffect>
                                  </p:childTnLst>
                                </p:cTn>
                              </p:par>
                            </p:childTnLst>
                          </p:cTn>
                        </p:par>
                        <p:par>
                          <p:cTn id="67" fill="hold">
                            <p:stCondLst>
                              <p:cond delay="6250"/>
                            </p:stCondLst>
                            <p:childTnLst>
                              <p:par>
                                <p:cTn id="68" presetID="31" presetClass="entr" presetSubtype="0" fill="hold" nodeType="afterEffect">
                                  <p:stCondLst>
                                    <p:cond delay="0"/>
                                  </p:stCondLst>
                                  <p:childTnLst>
                                    <p:set>
                                      <p:cBhvr>
                                        <p:cTn id="69" dur="1" fill="hold">
                                          <p:stCondLst>
                                            <p:cond delay="0"/>
                                          </p:stCondLst>
                                        </p:cTn>
                                        <p:tgtEl>
                                          <p:spTgt spid="24"/>
                                        </p:tgtEl>
                                        <p:attrNameLst>
                                          <p:attrName>style.visibility</p:attrName>
                                        </p:attrNameLst>
                                      </p:cBhvr>
                                      <p:to>
                                        <p:strVal val="visible"/>
                                      </p:to>
                                    </p:set>
                                    <p:anim calcmode="lin" valueType="num">
                                      <p:cBhvr>
                                        <p:cTn id="70" dur="1000" fill="hold"/>
                                        <p:tgtEl>
                                          <p:spTgt spid="24"/>
                                        </p:tgtEl>
                                        <p:attrNameLst>
                                          <p:attrName>ppt_w</p:attrName>
                                        </p:attrNameLst>
                                      </p:cBhvr>
                                      <p:tavLst>
                                        <p:tav tm="0">
                                          <p:val>
                                            <p:fltVal val="0"/>
                                          </p:val>
                                        </p:tav>
                                        <p:tav tm="100000">
                                          <p:val>
                                            <p:strVal val="#ppt_w"/>
                                          </p:val>
                                        </p:tav>
                                      </p:tavLst>
                                    </p:anim>
                                    <p:anim calcmode="lin" valueType="num">
                                      <p:cBhvr>
                                        <p:cTn id="71" dur="1000" fill="hold"/>
                                        <p:tgtEl>
                                          <p:spTgt spid="24"/>
                                        </p:tgtEl>
                                        <p:attrNameLst>
                                          <p:attrName>ppt_h</p:attrName>
                                        </p:attrNameLst>
                                      </p:cBhvr>
                                      <p:tavLst>
                                        <p:tav tm="0">
                                          <p:val>
                                            <p:fltVal val="0"/>
                                          </p:val>
                                        </p:tav>
                                        <p:tav tm="100000">
                                          <p:val>
                                            <p:strVal val="#ppt_h"/>
                                          </p:val>
                                        </p:tav>
                                      </p:tavLst>
                                    </p:anim>
                                    <p:anim calcmode="lin" valueType="num">
                                      <p:cBhvr>
                                        <p:cTn id="72" dur="1000" fill="hold"/>
                                        <p:tgtEl>
                                          <p:spTgt spid="24"/>
                                        </p:tgtEl>
                                        <p:attrNameLst>
                                          <p:attrName>style.rotation</p:attrName>
                                        </p:attrNameLst>
                                      </p:cBhvr>
                                      <p:tavLst>
                                        <p:tav tm="0">
                                          <p:val>
                                            <p:fltVal val="90"/>
                                          </p:val>
                                        </p:tav>
                                        <p:tav tm="100000">
                                          <p:val>
                                            <p:fltVal val="0"/>
                                          </p:val>
                                        </p:tav>
                                      </p:tavLst>
                                    </p:anim>
                                    <p:animEffect transition="in" filter="fade">
                                      <p:cBhvr>
                                        <p:cTn id="73" dur="1000"/>
                                        <p:tgtEl>
                                          <p:spTgt spid="24"/>
                                        </p:tgtEl>
                                      </p:cBhvr>
                                    </p:animEffect>
                                  </p:childTnLst>
                                </p:cTn>
                              </p:par>
                            </p:childTnLst>
                          </p:cTn>
                        </p:par>
                        <p:par>
                          <p:cTn id="74" fill="hold">
                            <p:stCondLst>
                              <p:cond delay="7250"/>
                            </p:stCondLst>
                            <p:childTnLst>
                              <p:par>
                                <p:cTn id="75" presetID="53" presetClass="entr" presetSubtype="16"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 calcmode="lin" valueType="num">
                                      <p:cBhvr>
                                        <p:cTn id="77" dur="500" fill="hold"/>
                                        <p:tgtEl>
                                          <p:spTgt spid="48"/>
                                        </p:tgtEl>
                                        <p:attrNameLst>
                                          <p:attrName>ppt_w</p:attrName>
                                        </p:attrNameLst>
                                      </p:cBhvr>
                                      <p:tavLst>
                                        <p:tav tm="0">
                                          <p:val>
                                            <p:fltVal val="0"/>
                                          </p:val>
                                        </p:tav>
                                        <p:tav tm="100000">
                                          <p:val>
                                            <p:strVal val="#ppt_w"/>
                                          </p:val>
                                        </p:tav>
                                      </p:tavLst>
                                    </p:anim>
                                    <p:anim calcmode="lin" valueType="num">
                                      <p:cBhvr>
                                        <p:cTn id="78" dur="500" fill="hold"/>
                                        <p:tgtEl>
                                          <p:spTgt spid="48"/>
                                        </p:tgtEl>
                                        <p:attrNameLst>
                                          <p:attrName>ppt_h</p:attrName>
                                        </p:attrNameLst>
                                      </p:cBhvr>
                                      <p:tavLst>
                                        <p:tav tm="0">
                                          <p:val>
                                            <p:fltVal val="0"/>
                                          </p:val>
                                        </p:tav>
                                        <p:tav tm="100000">
                                          <p:val>
                                            <p:strVal val="#ppt_h"/>
                                          </p:val>
                                        </p:tav>
                                      </p:tavLst>
                                    </p:anim>
                                    <p:animEffect transition="in" filter="fade">
                                      <p:cBhvr>
                                        <p:cTn id="79" dur="500"/>
                                        <p:tgtEl>
                                          <p:spTgt spid="48"/>
                                        </p:tgtEl>
                                      </p:cBhvr>
                                    </p:animEffect>
                                  </p:childTnLst>
                                </p:cTn>
                              </p:par>
                            </p:childTnLst>
                          </p:cTn>
                        </p:par>
                        <p:par>
                          <p:cTn id="80" fill="hold">
                            <p:stCondLst>
                              <p:cond delay="7750"/>
                            </p:stCondLst>
                            <p:childTnLst>
                              <p:par>
                                <p:cTn id="81" presetID="22" presetClass="entr" presetSubtype="1" fill="hold" grpId="0" nodeType="afterEffect">
                                  <p:stCondLst>
                                    <p:cond delay="0"/>
                                  </p:stCondLst>
                                  <p:childTnLst>
                                    <p:set>
                                      <p:cBhvr>
                                        <p:cTn id="82" dur="1" fill="hold">
                                          <p:stCondLst>
                                            <p:cond delay="0"/>
                                          </p:stCondLst>
                                        </p:cTn>
                                        <p:tgtEl>
                                          <p:spTgt spid="54"/>
                                        </p:tgtEl>
                                        <p:attrNameLst>
                                          <p:attrName>style.visibility</p:attrName>
                                        </p:attrNameLst>
                                      </p:cBhvr>
                                      <p:to>
                                        <p:strVal val="visible"/>
                                      </p:to>
                                    </p:set>
                                    <p:animEffect transition="in" filter="wipe(up)">
                                      <p:cBhvr>
                                        <p:cTn id="83" dur="750"/>
                                        <p:tgtEl>
                                          <p:spTgt spid="54"/>
                                        </p:tgtEl>
                                      </p:cBhvr>
                                    </p:animEffect>
                                  </p:childTnLst>
                                </p:cTn>
                              </p:par>
                            </p:childTnLst>
                          </p:cTn>
                        </p:par>
                        <p:par>
                          <p:cTn id="84" fill="hold">
                            <p:stCondLst>
                              <p:cond delay="8500"/>
                            </p:stCondLst>
                            <p:childTnLst>
                              <p:par>
                                <p:cTn id="85" presetID="31" presetClass="entr" presetSubtype="0" fill="hold" nodeType="afterEffect">
                                  <p:stCondLst>
                                    <p:cond delay="0"/>
                                  </p:stCondLst>
                                  <p:childTnLst>
                                    <p:set>
                                      <p:cBhvr>
                                        <p:cTn id="86" dur="1" fill="hold">
                                          <p:stCondLst>
                                            <p:cond delay="0"/>
                                          </p:stCondLst>
                                        </p:cTn>
                                        <p:tgtEl>
                                          <p:spTgt spid="27"/>
                                        </p:tgtEl>
                                        <p:attrNameLst>
                                          <p:attrName>style.visibility</p:attrName>
                                        </p:attrNameLst>
                                      </p:cBhvr>
                                      <p:to>
                                        <p:strVal val="visible"/>
                                      </p:to>
                                    </p:set>
                                    <p:anim calcmode="lin" valueType="num">
                                      <p:cBhvr>
                                        <p:cTn id="87" dur="1000" fill="hold"/>
                                        <p:tgtEl>
                                          <p:spTgt spid="27"/>
                                        </p:tgtEl>
                                        <p:attrNameLst>
                                          <p:attrName>ppt_w</p:attrName>
                                        </p:attrNameLst>
                                      </p:cBhvr>
                                      <p:tavLst>
                                        <p:tav tm="0">
                                          <p:val>
                                            <p:fltVal val="0"/>
                                          </p:val>
                                        </p:tav>
                                        <p:tav tm="100000">
                                          <p:val>
                                            <p:strVal val="#ppt_w"/>
                                          </p:val>
                                        </p:tav>
                                      </p:tavLst>
                                    </p:anim>
                                    <p:anim calcmode="lin" valueType="num">
                                      <p:cBhvr>
                                        <p:cTn id="88" dur="1000" fill="hold"/>
                                        <p:tgtEl>
                                          <p:spTgt spid="27"/>
                                        </p:tgtEl>
                                        <p:attrNameLst>
                                          <p:attrName>ppt_h</p:attrName>
                                        </p:attrNameLst>
                                      </p:cBhvr>
                                      <p:tavLst>
                                        <p:tav tm="0">
                                          <p:val>
                                            <p:fltVal val="0"/>
                                          </p:val>
                                        </p:tav>
                                        <p:tav tm="100000">
                                          <p:val>
                                            <p:strVal val="#ppt_h"/>
                                          </p:val>
                                        </p:tav>
                                      </p:tavLst>
                                    </p:anim>
                                    <p:anim calcmode="lin" valueType="num">
                                      <p:cBhvr>
                                        <p:cTn id="89" dur="1000" fill="hold"/>
                                        <p:tgtEl>
                                          <p:spTgt spid="27"/>
                                        </p:tgtEl>
                                        <p:attrNameLst>
                                          <p:attrName>style.rotation</p:attrName>
                                        </p:attrNameLst>
                                      </p:cBhvr>
                                      <p:tavLst>
                                        <p:tav tm="0">
                                          <p:val>
                                            <p:fltVal val="90"/>
                                          </p:val>
                                        </p:tav>
                                        <p:tav tm="100000">
                                          <p:val>
                                            <p:fltVal val="0"/>
                                          </p:val>
                                        </p:tav>
                                      </p:tavLst>
                                    </p:anim>
                                    <p:animEffect transition="in" filter="fade">
                                      <p:cBhvr>
                                        <p:cTn id="90" dur="1000"/>
                                        <p:tgtEl>
                                          <p:spTgt spid="27"/>
                                        </p:tgtEl>
                                      </p:cBhvr>
                                    </p:animEffect>
                                  </p:childTnLst>
                                </p:cTn>
                              </p:par>
                            </p:childTnLst>
                          </p:cTn>
                        </p:par>
                        <p:par>
                          <p:cTn id="91" fill="hold">
                            <p:stCondLst>
                              <p:cond delay="9500"/>
                            </p:stCondLst>
                            <p:childTnLst>
                              <p:par>
                                <p:cTn id="92" presetID="53" presetClass="entr" presetSubtype="16" fill="hold" grpId="0" nodeType="afterEffect">
                                  <p:stCondLst>
                                    <p:cond delay="0"/>
                                  </p:stCondLst>
                                  <p:childTnLst>
                                    <p:set>
                                      <p:cBhvr>
                                        <p:cTn id="93" dur="1" fill="hold">
                                          <p:stCondLst>
                                            <p:cond delay="0"/>
                                          </p:stCondLst>
                                        </p:cTn>
                                        <p:tgtEl>
                                          <p:spTgt spid="49"/>
                                        </p:tgtEl>
                                        <p:attrNameLst>
                                          <p:attrName>style.visibility</p:attrName>
                                        </p:attrNameLst>
                                      </p:cBhvr>
                                      <p:to>
                                        <p:strVal val="visible"/>
                                      </p:to>
                                    </p:set>
                                    <p:anim calcmode="lin" valueType="num">
                                      <p:cBhvr>
                                        <p:cTn id="94" dur="500" fill="hold"/>
                                        <p:tgtEl>
                                          <p:spTgt spid="49"/>
                                        </p:tgtEl>
                                        <p:attrNameLst>
                                          <p:attrName>ppt_w</p:attrName>
                                        </p:attrNameLst>
                                      </p:cBhvr>
                                      <p:tavLst>
                                        <p:tav tm="0">
                                          <p:val>
                                            <p:fltVal val="0"/>
                                          </p:val>
                                        </p:tav>
                                        <p:tav tm="100000">
                                          <p:val>
                                            <p:strVal val="#ppt_w"/>
                                          </p:val>
                                        </p:tav>
                                      </p:tavLst>
                                    </p:anim>
                                    <p:anim calcmode="lin" valueType="num">
                                      <p:cBhvr>
                                        <p:cTn id="95" dur="500" fill="hold"/>
                                        <p:tgtEl>
                                          <p:spTgt spid="49"/>
                                        </p:tgtEl>
                                        <p:attrNameLst>
                                          <p:attrName>ppt_h</p:attrName>
                                        </p:attrNameLst>
                                      </p:cBhvr>
                                      <p:tavLst>
                                        <p:tav tm="0">
                                          <p:val>
                                            <p:fltVal val="0"/>
                                          </p:val>
                                        </p:tav>
                                        <p:tav tm="100000">
                                          <p:val>
                                            <p:strVal val="#ppt_h"/>
                                          </p:val>
                                        </p:tav>
                                      </p:tavLst>
                                    </p:anim>
                                    <p:animEffect transition="in" filter="fade">
                                      <p:cBhvr>
                                        <p:cTn id="96" dur="500"/>
                                        <p:tgtEl>
                                          <p:spTgt spid="49"/>
                                        </p:tgtEl>
                                      </p:cBhvr>
                                    </p:animEffect>
                                  </p:childTnLst>
                                </p:cTn>
                              </p:par>
                            </p:childTnLst>
                          </p:cTn>
                        </p:par>
                        <p:par>
                          <p:cTn id="97" fill="hold">
                            <p:stCondLst>
                              <p:cond delay="10000"/>
                            </p:stCondLst>
                            <p:childTnLst>
                              <p:par>
                                <p:cTn id="98" presetID="22" presetClass="entr" presetSubtype="1" fill="hold" grpId="0" nodeType="afterEffect">
                                  <p:stCondLst>
                                    <p:cond delay="0"/>
                                  </p:stCondLst>
                                  <p:childTnLst>
                                    <p:set>
                                      <p:cBhvr>
                                        <p:cTn id="99" dur="1" fill="hold">
                                          <p:stCondLst>
                                            <p:cond delay="0"/>
                                          </p:stCondLst>
                                        </p:cTn>
                                        <p:tgtEl>
                                          <p:spTgt spid="55"/>
                                        </p:tgtEl>
                                        <p:attrNameLst>
                                          <p:attrName>style.visibility</p:attrName>
                                        </p:attrNameLst>
                                      </p:cBhvr>
                                      <p:to>
                                        <p:strVal val="visible"/>
                                      </p:to>
                                    </p:set>
                                    <p:animEffect transition="in" filter="wipe(up)">
                                      <p:cBhvr>
                                        <p:cTn id="100" dur="750"/>
                                        <p:tgtEl>
                                          <p:spTgt spid="55"/>
                                        </p:tgtEl>
                                      </p:cBhvr>
                                    </p:animEffect>
                                  </p:childTnLst>
                                </p:cTn>
                              </p:par>
                            </p:childTnLst>
                          </p:cTn>
                        </p:par>
                        <p:par>
                          <p:cTn id="101" fill="hold">
                            <p:stCondLst>
                              <p:cond delay="10750"/>
                            </p:stCondLst>
                            <p:childTnLst>
                              <p:par>
                                <p:cTn id="102" presetID="31" presetClass="entr" presetSubtype="0" fill="hold" nodeType="after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11750"/>
                            </p:stCondLst>
                            <p:childTnLst>
                              <p:par>
                                <p:cTn id="109" presetID="53" presetClass="entr" presetSubtype="16" fill="hold" grpId="0" nodeType="afterEffect">
                                  <p:stCondLst>
                                    <p:cond delay="0"/>
                                  </p:stCondLst>
                                  <p:childTnLst>
                                    <p:set>
                                      <p:cBhvr>
                                        <p:cTn id="110" dur="1" fill="hold">
                                          <p:stCondLst>
                                            <p:cond delay="0"/>
                                          </p:stCondLst>
                                        </p:cTn>
                                        <p:tgtEl>
                                          <p:spTgt spid="50"/>
                                        </p:tgtEl>
                                        <p:attrNameLst>
                                          <p:attrName>style.visibility</p:attrName>
                                        </p:attrNameLst>
                                      </p:cBhvr>
                                      <p:to>
                                        <p:strVal val="visible"/>
                                      </p:to>
                                    </p:set>
                                    <p:anim calcmode="lin" valueType="num">
                                      <p:cBhvr>
                                        <p:cTn id="111" dur="500" fill="hold"/>
                                        <p:tgtEl>
                                          <p:spTgt spid="50"/>
                                        </p:tgtEl>
                                        <p:attrNameLst>
                                          <p:attrName>ppt_w</p:attrName>
                                        </p:attrNameLst>
                                      </p:cBhvr>
                                      <p:tavLst>
                                        <p:tav tm="0">
                                          <p:val>
                                            <p:fltVal val="0"/>
                                          </p:val>
                                        </p:tav>
                                        <p:tav tm="100000">
                                          <p:val>
                                            <p:strVal val="#ppt_w"/>
                                          </p:val>
                                        </p:tav>
                                      </p:tavLst>
                                    </p:anim>
                                    <p:anim calcmode="lin" valueType="num">
                                      <p:cBhvr>
                                        <p:cTn id="112" dur="500" fill="hold"/>
                                        <p:tgtEl>
                                          <p:spTgt spid="50"/>
                                        </p:tgtEl>
                                        <p:attrNameLst>
                                          <p:attrName>ppt_h</p:attrName>
                                        </p:attrNameLst>
                                      </p:cBhvr>
                                      <p:tavLst>
                                        <p:tav tm="0">
                                          <p:val>
                                            <p:fltVal val="0"/>
                                          </p:val>
                                        </p:tav>
                                        <p:tav tm="100000">
                                          <p:val>
                                            <p:strVal val="#ppt_h"/>
                                          </p:val>
                                        </p:tav>
                                      </p:tavLst>
                                    </p:anim>
                                    <p:animEffect transition="in" filter="fade">
                                      <p:cBhvr>
                                        <p:cTn id="113" dur="500"/>
                                        <p:tgtEl>
                                          <p:spTgt spid="50"/>
                                        </p:tgtEl>
                                      </p:cBhvr>
                                    </p:animEffect>
                                  </p:childTnLst>
                                </p:cTn>
                              </p:par>
                            </p:childTnLst>
                          </p:cTn>
                        </p:par>
                        <p:par>
                          <p:cTn id="114" fill="hold">
                            <p:stCondLst>
                              <p:cond delay="12250"/>
                            </p:stCondLst>
                            <p:childTnLst>
                              <p:par>
                                <p:cTn id="115" presetID="22" presetClass="entr" presetSubtype="1"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wipe(up)">
                                      <p:cBhvr>
                                        <p:cTn id="117" dur="750"/>
                                        <p:tgtEl>
                                          <p:spTgt spid="56"/>
                                        </p:tgtEl>
                                      </p:cBhvr>
                                    </p:animEffect>
                                  </p:childTnLst>
                                </p:cTn>
                              </p:par>
                            </p:childTnLst>
                          </p:cTn>
                        </p:par>
                        <p:par>
                          <p:cTn id="118" fill="hold">
                            <p:stCondLst>
                              <p:cond delay="13000"/>
                            </p:stCondLst>
                            <p:childTnLst>
                              <p:par>
                                <p:cTn id="119" presetID="31" presetClass="entr" presetSubtype="0" fill="hold" nodeType="afterEffect">
                                  <p:stCondLst>
                                    <p:cond delay="0"/>
                                  </p:stCondLst>
                                  <p:childTnLst>
                                    <p:set>
                                      <p:cBhvr>
                                        <p:cTn id="120" dur="1" fill="hold">
                                          <p:stCondLst>
                                            <p:cond delay="0"/>
                                          </p:stCondLst>
                                        </p:cTn>
                                        <p:tgtEl>
                                          <p:spTgt spid="33"/>
                                        </p:tgtEl>
                                        <p:attrNameLst>
                                          <p:attrName>style.visibility</p:attrName>
                                        </p:attrNameLst>
                                      </p:cBhvr>
                                      <p:to>
                                        <p:strVal val="visible"/>
                                      </p:to>
                                    </p:set>
                                    <p:anim calcmode="lin" valueType="num">
                                      <p:cBhvr>
                                        <p:cTn id="121" dur="1000" fill="hold"/>
                                        <p:tgtEl>
                                          <p:spTgt spid="33"/>
                                        </p:tgtEl>
                                        <p:attrNameLst>
                                          <p:attrName>ppt_w</p:attrName>
                                        </p:attrNameLst>
                                      </p:cBhvr>
                                      <p:tavLst>
                                        <p:tav tm="0">
                                          <p:val>
                                            <p:fltVal val="0"/>
                                          </p:val>
                                        </p:tav>
                                        <p:tav tm="100000">
                                          <p:val>
                                            <p:strVal val="#ppt_w"/>
                                          </p:val>
                                        </p:tav>
                                      </p:tavLst>
                                    </p:anim>
                                    <p:anim calcmode="lin" valueType="num">
                                      <p:cBhvr>
                                        <p:cTn id="122" dur="1000" fill="hold"/>
                                        <p:tgtEl>
                                          <p:spTgt spid="33"/>
                                        </p:tgtEl>
                                        <p:attrNameLst>
                                          <p:attrName>ppt_h</p:attrName>
                                        </p:attrNameLst>
                                      </p:cBhvr>
                                      <p:tavLst>
                                        <p:tav tm="0">
                                          <p:val>
                                            <p:fltVal val="0"/>
                                          </p:val>
                                        </p:tav>
                                        <p:tav tm="100000">
                                          <p:val>
                                            <p:strVal val="#ppt_h"/>
                                          </p:val>
                                        </p:tav>
                                      </p:tavLst>
                                    </p:anim>
                                    <p:anim calcmode="lin" valueType="num">
                                      <p:cBhvr>
                                        <p:cTn id="123" dur="1000" fill="hold"/>
                                        <p:tgtEl>
                                          <p:spTgt spid="33"/>
                                        </p:tgtEl>
                                        <p:attrNameLst>
                                          <p:attrName>style.rotation</p:attrName>
                                        </p:attrNameLst>
                                      </p:cBhvr>
                                      <p:tavLst>
                                        <p:tav tm="0">
                                          <p:val>
                                            <p:fltVal val="90"/>
                                          </p:val>
                                        </p:tav>
                                        <p:tav tm="100000">
                                          <p:val>
                                            <p:fltVal val="0"/>
                                          </p:val>
                                        </p:tav>
                                      </p:tavLst>
                                    </p:anim>
                                    <p:animEffect transition="in" filter="fade">
                                      <p:cBhvr>
                                        <p:cTn id="124" dur="1000"/>
                                        <p:tgtEl>
                                          <p:spTgt spid="33"/>
                                        </p:tgtEl>
                                      </p:cBhvr>
                                    </p:animEffect>
                                  </p:childTnLst>
                                </p:cTn>
                              </p:par>
                            </p:childTnLst>
                          </p:cTn>
                        </p:par>
                        <p:par>
                          <p:cTn id="125" fill="hold">
                            <p:stCondLst>
                              <p:cond delay="14000"/>
                            </p:stCondLst>
                            <p:childTnLst>
                              <p:par>
                                <p:cTn id="126" presetID="53" presetClass="entr" presetSubtype="16" fill="hold" grpId="0" nodeType="afterEffect">
                                  <p:stCondLst>
                                    <p:cond delay="0"/>
                                  </p:stCondLst>
                                  <p:childTnLst>
                                    <p:set>
                                      <p:cBhvr>
                                        <p:cTn id="127" dur="1" fill="hold">
                                          <p:stCondLst>
                                            <p:cond delay="0"/>
                                          </p:stCondLst>
                                        </p:cTn>
                                        <p:tgtEl>
                                          <p:spTgt spid="51"/>
                                        </p:tgtEl>
                                        <p:attrNameLst>
                                          <p:attrName>style.visibility</p:attrName>
                                        </p:attrNameLst>
                                      </p:cBhvr>
                                      <p:to>
                                        <p:strVal val="visible"/>
                                      </p:to>
                                    </p:set>
                                    <p:anim calcmode="lin" valueType="num">
                                      <p:cBhvr>
                                        <p:cTn id="128" dur="500" fill="hold"/>
                                        <p:tgtEl>
                                          <p:spTgt spid="51"/>
                                        </p:tgtEl>
                                        <p:attrNameLst>
                                          <p:attrName>ppt_w</p:attrName>
                                        </p:attrNameLst>
                                      </p:cBhvr>
                                      <p:tavLst>
                                        <p:tav tm="0">
                                          <p:val>
                                            <p:fltVal val="0"/>
                                          </p:val>
                                        </p:tav>
                                        <p:tav tm="100000">
                                          <p:val>
                                            <p:strVal val="#ppt_w"/>
                                          </p:val>
                                        </p:tav>
                                      </p:tavLst>
                                    </p:anim>
                                    <p:anim calcmode="lin" valueType="num">
                                      <p:cBhvr>
                                        <p:cTn id="129" dur="500" fill="hold"/>
                                        <p:tgtEl>
                                          <p:spTgt spid="51"/>
                                        </p:tgtEl>
                                        <p:attrNameLst>
                                          <p:attrName>ppt_h</p:attrName>
                                        </p:attrNameLst>
                                      </p:cBhvr>
                                      <p:tavLst>
                                        <p:tav tm="0">
                                          <p:val>
                                            <p:fltVal val="0"/>
                                          </p:val>
                                        </p:tav>
                                        <p:tav tm="100000">
                                          <p:val>
                                            <p:strVal val="#ppt_h"/>
                                          </p:val>
                                        </p:tav>
                                      </p:tavLst>
                                    </p:anim>
                                    <p:animEffect transition="in" filter="fade">
                                      <p:cBhvr>
                                        <p:cTn id="130" dur="500"/>
                                        <p:tgtEl>
                                          <p:spTgt spid="51"/>
                                        </p:tgtEl>
                                      </p:cBhvr>
                                    </p:animEffect>
                                  </p:childTnLst>
                                </p:cTn>
                              </p:par>
                            </p:childTnLst>
                          </p:cTn>
                        </p:par>
                        <p:par>
                          <p:cTn id="131" fill="hold">
                            <p:stCondLst>
                              <p:cond delay="14500"/>
                            </p:stCondLst>
                            <p:childTnLst>
                              <p:par>
                                <p:cTn id="132" presetID="22" presetClass="entr" presetSubtype="1" fill="hold" grpId="0" nodeType="afterEffect">
                                  <p:stCondLst>
                                    <p:cond delay="0"/>
                                  </p:stCondLst>
                                  <p:childTnLst>
                                    <p:set>
                                      <p:cBhvr>
                                        <p:cTn id="133" dur="1" fill="hold">
                                          <p:stCondLst>
                                            <p:cond delay="0"/>
                                          </p:stCondLst>
                                        </p:cTn>
                                        <p:tgtEl>
                                          <p:spTgt spid="57"/>
                                        </p:tgtEl>
                                        <p:attrNameLst>
                                          <p:attrName>style.visibility</p:attrName>
                                        </p:attrNameLst>
                                      </p:cBhvr>
                                      <p:to>
                                        <p:strVal val="visible"/>
                                      </p:to>
                                    </p:set>
                                    <p:animEffect transition="in" filter="wipe(up)">
                                      <p:cBhvr>
                                        <p:cTn id="134" dur="75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build="p"/>
      <p:bldP spid="46" grpId="0"/>
      <p:bldP spid="47" grpId="0" animBg="1"/>
      <p:bldP spid="48" grpId="0" animBg="1"/>
      <p:bldP spid="49" grpId="0" animBg="1"/>
      <p:bldP spid="50" grpId="0" animBg="1"/>
      <p:bldP spid="51" grpId="0" animBg="1"/>
      <p:bldP spid="52" grpId="0" animBg="1"/>
      <p:bldP spid="53" grpId="0"/>
      <p:bldP spid="54" grpId="0"/>
      <p:bldP spid="55" grpId="0"/>
      <p:bldP spid="56"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Freeform: Shape 23">
            <a:extLst>
              <a:ext uri="{FF2B5EF4-FFF2-40B4-BE49-F238E27FC236}">
                <a16:creationId xmlns:a16="http://schemas.microsoft.com/office/drawing/2014/main" id="{2E3A1BE5-AA6C-419D-A6FD-3D8A7F242F5D}"/>
              </a:ext>
            </a:extLst>
          </p:cNvPr>
          <p:cNvSpPr/>
          <p:nvPr/>
        </p:nvSpPr>
        <p:spPr>
          <a:xfrm>
            <a:off x="1028957" y="2788920"/>
            <a:ext cx="9943843" cy="1220937"/>
          </a:xfrm>
          <a:custGeom>
            <a:avLst/>
            <a:gdLst>
              <a:gd name="connsiteX0" fmla="*/ 4411855 w 9943843"/>
              <a:gd name="connsiteY0" fmla="*/ 0 h 1220937"/>
              <a:gd name="connsiteX1" fmla="*/ 4411855 w 9943843"/>
              <a:gd name="connsiteY1" fmla="*/ 0 h 1220937"/>
              <a:gd name="connsiteX2" fmla="*/ 6781800 w 9943843"/>
              <a:gd name="connsiteY2" fmla="*/ 0 h 1220937"/>
              <a:gd name="connsiteX3" fmla="*/ 7942081 w 9943843"/>
              <a:gd name="connsiteY3" fmla="*/ 0 h 1220937"/>
              <a:gd name="connsiteX4" fmla="*/ 9313682 w 9943843"/>
              <a:gd name="connsiteY4" fmla="*/ 0 h 1220937"/>
              <a:gd name="connsiteX5" fmla="*/ 9943843 w 9943843"/>
              <a:gd name="connsiteY5" fmla="*/ 610468 h 1220937"/>
              <a:gd name="connsiteX6" fmla="*/ 9313682 w 9943843"/>
              <a:gd name="connsiteY6" fmla="*/ 1220936 h 1220937"/>
              <a:gd name="connsiteX7" fmla="*/ 7942081 w 9943843"/>
              <a:gd name="connsiteY7" fmla="*/ 1220936 h 1220937"/>
              <a:gd name="connsiteX8" fmla="*/ 6781800 w 9943843"/>
              <a:gd name="connsiteY8" fmla="*/ 1220936 h 1220937"/>
              <a:gd name="connsiteX9" fmla="*/ 4888827 w 9943843"/>
              <a:gd name="connsiteY9" fmla="*/ 1220936 h 1220937"/>
              <a:gd name="connsiteX10" fmla="*/ 4888827 w 9943843"/>
              <a:gd name="connsiteY10" fmla="*/ 1220937 h 1220937"/>
              <a:gd name="connsiteX11" fmla="*/ 3221967 w 9943843"/>
              <a:gd name="connsiteY11" fmla="*/ 1220937 h 1220937"/>
              <a:gd name="connsiteX12" fmla="*/ 3207245 w 9943843"/>
              <a:gd name="connsiteY12" fmla="*/ 1074903 h 1220937"/>
              <a:gd name="connsiteX13" fmla="*/ 2416256 w 9943843"/>
              <a:gd name="connsiteY13" fmla="*/ 430227 h 1220937"/>
              <a:gd name="connsiteX14" fmla="*/ 2138647 w 9943843"/>
              <a:gd name="connsiteY14" fmla="*/ 479220 h 1220937"/>
              <a:gd name="connsiteX15" fmla="*/ 2014370 w 9943843"/>
              <a:gd name="connsiteY15" fmla="*/ 537198 h 1220937"/>
              <a:gd name="connsiteX16" fmla="*/ 1977085 w 9943843"/>
              <a:gd name="connsiteY16" fmla="*/ 563035 h 1220937"/>
              <a:gd name="connsiteX17" fmla="*/ 1902679 w 9943843"/>
              <a:gd name="connsiteY17" fmla="*/ 614597 h 1220937"/>
              <a:gd name="connsiteX18" fmla="*/ 1805748 w 9943843"/>
              <a:gd name="connsiteY18" fmla="*/ 709242 h 1220937"/>
              <a:gd name="connsiteX19" fmla="*/ 1625266 w 9943843"/>
              <a:gd name="connsiteY19" fmla="*/ 1074903 h 1220937"/>
              <a:gd name="connsiteX20" fmla="*/ 1610544 w 9943843"/>
              <a:gd name="connsiteY20" fmla="*/ 1220936 h 1220937"/>
              <a:gd name="connsiteX21" fmla="*/ 1610544 w 9943843"/>
              <a:gd name="connsiteY21" fmla="*/ 1220936 h 1220937"/>
              <a:gd name="connsiteX22" fmla="*/ 1140081 w 9943843"/>
              <a:gd name="connsiteY22" fmla="*/ 1220936 h 1220937"/>
              <a:gd name="connsiteX23" fmla="*/ 5082 w 9943843"/>
              <a:gd name="connsiteY23" fmla="*/ 1220937 h 1220937"/>
              <a:gd name="connsiteX24" fmla="*/ 5082 w 9943843"/>
              <a:gd name="connsiteY24" fmla="*/ 1042614 h 1220937"/>
              <a:gd name="connsiteX25" fmla="*/ 0 w 9943843"/>
              <a:gd name="connsiteY25" fmla="*/ 1017443 h 1220937"/>
              <a:gd name="connsiteX26" fmla="*/ 0 w 9943843"/>
              <a:gd name="connsiteY26" fmla="*/ 902837 h 1220937"/>
              <a:gd name="connsiteX27" fmla="*/ 5653 w 9943843"/>
              <a:gd name="connsiteY27" fmla="*/ 874840 h 1220937"/>
              <a:gd name="connsiteX28" fmla="*/ 161498 w 9943843"/>
              <a:gd name="connsiteY28" fmla="*/ 771538 h 1220937"/>
              <a:gd name="connsiteX29" fmla="*/ 174217 w 9943843"/>
              <a:gd name="connsiteY29" fmla="*/ 771538 h 1220937"/>
              <a:gd name="connsiteX30" fmla="*/ 174219 w 9943843"/>
              <a:gd name="connsiteY30" fmla="*/ 771538 h 1220937"/>
              <a:gd name="connsiteX31" fmla="*/ 585611 w 9943843"/>
              <a:gd name="connsiteY31" fmla="*/ 771538 h 1220937"/>
              <a:gd name="connsiteX32" fmla="*/ 617019 w 9943843"/>
              <a:gd name="connsiteY32" fmla="*/ 649389 h 1220937"/>
              <a:gd name="connsiteX33" fmla="*/ 681003 w 9943843"/>
              <a:gd name="connsiteY33" fmla="*/ 474572 h 1220937"/>
              <a:gd name="connsiteX34" fmla="*/ 749412 w 9943843"/>
              <a:gd name="connsiteY34" fmla="*/ 332564 h 1220937"/>
              <a:gd name="connsiteX35" fmla="*/ 428693 w 9943843"/>
              <a:gd name="connsiteY35" fmla="*/ 11846 h 1220937"/>
              <a:gd name="connsiteX36" fmla="*/ 420828 w 9943843"/>
              <a:gd name="connsiteY36" fmla="*/ 0 h 1220937"/>
              <a:gd name="connsiteX37" fmla="*/ 2496374 w 9943843"/>
              <a:gd name="connsiteY37" fmla="*/ 0 h 1220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9943843" h="1220937">
                <a:moveTo>
                  <a:pt x="4411855" y="0"/>
                </a:moveTo>
                <a:lnTo>
                  <a:pt x="4411855" y="0"/>
                </a:lnTo>
                <a:lnTo>
                  <a:pt x="6781800" y="0"/>
                </a:lnTo>
                <a:lnTo>
                  <a:pt x="7942081" y="0"/>
                </a:lnTo>
                <a:lnTo>
                  <a:pt x="9313682" y="0"/>
                </a:lnTo>
                <a:lnTo>
                  <a:pt x="9943843" y="610468"/>
                </a:lnTo>
                <a:lnTo>
                  <a:pt x="9313682" y="1220936"/>
                </a:lnTo>
                <a:lnTo>
                  <a:pt x="7942081" y="1220936"/>
                </a:lnTo>
                <a:lnTo>
                  <a:pt x="6781800" y="1220936"/>
                </a:lnTo>
                <a:lnTo>
                  <a:pt x="4888827" y="1220936"/>
                </a:lnTo>
                <a:lnTo>
                  <a:pt x="4888827" y="1220937"/>
                </a:lnTo>
                <a:lnTo>
                  <a:pt x="3221967" y="1220937"/>
                </a:lnTo>
                <a:lnTo>
                  <a:pt x="3207245" y="1074903"/>
                </a:lnTo>
                <a:cubicBezTo>
                  <a:pt x="3131959" y="706987"/>
                  <a:pt x="2806427" y="430228"/>
                  <a:pt x="2416256" y="430227"/>
                </a:cubicBezTo>
                <a:cubicBezTo>
                  <a:pt x="2318713" y="430227"/>
                  <a:pt x="2225210" y="447525"/>
                  <a:pt x="2138647" y="479220"/>
                </a:cubicBezTo>
                <a:lnTo>
                  <a:pt x="2014370" y="537198"/>
                </a:lnTo>
                <a:lnTo>
                  <a:pt x="1977085" y="563035"/>
                </a:lnTo>
                <a:lnTo>
                  <a:pt x="1902679" y="614597"/>
                </a:lnTo>
                <a:lnTo>
                  <a:pt x="1805748" y="709242"/>
                </a:lnTo>
                <a:cubicBezTo>
                  <a:pt x="1716922" y="811785"/>
                  <a:pt x="1653499" y="936935"/>
                  <a:pt x="1625266" y="1074903"/>
                </a:cubicBezTo>
                <a:lnTo>
                  <a:pt x="1610544" y="1220936"/>
                </a:lnTo>
                <a:lnTo>
                  <a:pt x="1610544" y="1220936"/>
                </a:lnTo>
                <a:lnTo>
                  <a:pt x="1140081" y="1220936"/>
                </a:lnTo>
                <a:lnTo>
                  <a:pt x="5082" y="1220937"/>
                </a:lnTo>
                <a:lnTo>
                  <a:pt x="5082" y="1042614"/>
                </a:lnTo>
                <a:lnTo>
                  <a:pt x="0" y="1017443"/>
                </a:lnTo>
                <a:lnTo>
                  <a:pt x="0" y="902837"/>
                </a:lnTo>
                <a:lnTo>
                  <a:pt x="5653" y="874840"/>
                </a:lnTo>
                <a:cubicBezTo>
                  <a:pt x="31329" y="814134"/>
                  <a:pt x="91440" y="771538"/>
                  <a:pt x="161498" y="771538"/>
                </a:cubicBezTo>
                <a:lnTo>
                  <a:pt x="174217" y="771538"/>
                </a:lnTo>
                <a:lnTo>
                  <a:pt x="174219" y="771538"/>
                </a:lnTo>
                <a:lnTo>
                  <a:pt x="585611" y="771538"/>
                </a:lnTo>
                <a:lnTo>
                  <a:pt x="617019" y="649389"/>
                </a:lnTo>
                <a:cubicBezTo>
                  <a:pt x="635551" y="589808"/>
                  <a:pt x="656932" y="531483"/>
                  <a:pt x="681003" y="474572"/>
                </a:cubicBezTo>
                <a:lnTo>
                  <a:pt x="749412" y="332564"/>
                </a:lnTo>
                <a:lnTo>
                  <a:pt x="428693" y="11846"/>
                </a:lnTo>
                <a:lnTo>
                  <a:pt x="420828" y="0"/>
                </a:lnTo>
                <a:lnTo>
                  <a:pt x="2496374" y="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E2C39B54-A687-4DBF-9817-9E2B97114125}"/>
              </a:ext>
            </a:extLst>
          </p:cNvPr>
          <p:cNvSpPr>
            <a:spLocks noChangeAspect="1"/>
          </p:cNvSpPr>
          <p:nvPr/>
        </p:nvSpPr>
        <p:spPr>
          <a:xfrm rot="2700000">
            <a:off x="2927759" y="-1152144"/>
            <a:ext cx="6457322" cy="7165454"/>
          </a:xfrm>
          <a:custGeom>
            <a:avLst/>
            <a:gdLst>
              <a:gd name="connsiteX0" fmla="*/ 526016 w 6457322"/>
              <a:gd name="connsiteY0" fmla="*/ 5067974 h 7165454"/>
              <a:gd name="connsiteX1" fmla="*/ 3789754 w 6457322"/>
              <a:gd name="connsiteY1" fmla="*/ 1804236 h 7165454"/>
              <a:gd name="connsiteX2" fmla="*/ 4610197 w 6457322"/>
              <a:gd name="connsiteY2" fmla="*/ 983793 h 7165454"/>
              <a:gd name="connsiteX3" fmla="*/ 5580065 w 6457322"/>
              <a:gd name="connsiteY3" fmla="*/ 13925 h 7165454"/>
              <a:gd name="connsiteX4" fmla="*/ 6457322 w 6457322"/>
              <a:gd name="connsiteY4" fmla="*/ 0 h 7165454"/>
              <a:gd name="connsiteX5" fmla="*/ 6443397 w 6457322"/>
              <a:gd name="connsiteY5" fmla="*/ 877257 h 7165454"/>
              <a:gd name="connsiteX6" fmla="*/ 5473529 w 6457322"/>
              <a:gd name="connsiteY6" fmla="*/ 1847125 h 7165454"/>
              <a:gd name="connsiteX7" fmla="*/ 4653086 w 6457322"/>
              <a:gd name="connsiteY7" fmla="*/ 2667568 h 7165454"/>
              <a:gd name="connsiteX8" fmla="*/ 1121291 w 6457322"/>
              <a:gd name="connsiteY8" fmla="*/ 6199363 h 7165454"/>
              <a:gd name="connsiteX9" fmla="*/ 160725 w 6457322"/>
              <a:gd name="connsiteY9" fmla="*/ 7159930 h 7165454"/>
              <a:gd name="connsiteX10" fmla="*/ 160725 w 6457322"/>
              <a:gd name="connsiteY10" fmla="*/ 7159930 h 7165454"/>
              <a:gd name="connsiteX11" fmla="*/ 155200 w 6457322"/>
              <a:gd name="connsiteY11" fmla="*/ 7165454 h 7165454"/>
              <a:gd name="connsiteX12" fmla="*/ 103302 w 6457322"/>
              <a:gd name="connsiteY12" fmla="*/ 7154977 h 7165454"/>
              <a:gd name="connsiteX13" fmla="*/ 1 w 6457322"/>
              <a:gd name="connsiteY13" fmla="*/ 6999132 h 7165454"/>
              <a:gd name="connsiteX14" fmla="*/ 0 w 6457322"/>
              <a:gd name="connsiteY14" fmla="*/ 6322602 h 7165454"/>
              <a:gd name="connsiteX15" fmla="*/ 49540 w 6457322"/>
              <a:gd name="connsiteY15" fmla="*/ 6203004 h 7165454"/>
              <a:gd name="connsiteX16" fmla="*/ 52839 w 6457322"/>
              <a:gd name="connsiteY16" fmla="*/ 6200780 h 7165454"/>
              <a:gd name="connsiteX17" fmla="*/ 55065 w 6457322"/>
              <a:gd name="connsiteY17" fmla="*/ 6197479 h 7165454"/>
              <a:gd name="connsiteX18" fmla="*/ 174663 w 6457322"/>
              <a:gd name="connsiteY18" fmla="*/ 6147940 h 7165454"/>
              <a:gd name="connsiteX19" fmla="*/ 592148 w 6457322"/>
              <a:gd name="connsiteY19" fmla="*/ 6147940 h 7165454"/>
              <a:gd name="connsiteX20" fmla="*/ 613790 w 6457322"/>
              <a:gd name="connsiteY20" fmla="*/ 6059305 h 7165454"/>
              <a:gd name="connsiteX21" fmla="*/ 753116 w 6457322"/>
              <a:gd name="connsiteY21" fmla="*/ 5716179 h 7165454"/>
              <a:gd name="connsiteX22" fmla="*/ 774327 w 6457322"/>
              <a:gd name="connsiteY22" fmla="*/ 5680284 h 7165454"/>
              <a:gd name="connsiteX23" fmla="*/ 464329 w 6457322"/>
              <a:gd name="connsiteY23" fmla="*/ 5370287 h 7165454"/>
              <a:gd name="connsiteX24" fmla="*/ 464330 w 6457322"/>
              <a:gd name="connsiteY24" fmla="*/ 5131090 h 7165454"/>
              <a:gd name="connsiteX25" fmla="*/ 469853 w 6457322"/>
              <a:gd name="connsiteY25" fmla="*/ 5125567 h 7165454"/>
              <a:gd name="connsiteX26" fmla="*/ 469854 w 6457322"/>
              <a:gd name="connsiteY26" fmla="*/ 5125564 h 7165454"/>
              <a:gd name="connsiteX27" fmla="*/ 526730 w 6457322"/>
              <a:gd name="connsiteY27" fmla="*/ 5068689 h 7165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57322" h="7165454">
                <a:moveTo>
                  <a:pt x="526016" y="5067974"/>
                </a:moveTo>
                <a:lnTo>
                  <a:pt x="3789754" y="1804236"/>
                </a:lnTo>
                <a:lnTo>
                  <a:pt x="4610197" y="983793"/>
                </a:lnTo>
                <a:lnTo>
                  <a:pt x="5580065" y="13925"/>
                </a:lnTo>
                <a:lnTo>
                  <a:pt x="6457322" y="0"/>
                </a:lnTo>
                <a:lnTo>
                  <a:pt x="6443397" y="877257"/>
                </a:lnTo>
                <a:lnTo>
                  <a:pt x="5473529" y="1847125"/>
                </a:lnTo>
                <a:lnTo>
                  <a:pt x="4653086" y="2667568"/>
                </a:lnTo>
                <a:lnTo>
                  <a:pt x="1121291" y="6199363"/>
                </a:lnTo>
                <a:lnTo>
                  <a:pt x="160725" y="7159930"/>
                </a:lnTo>
                <a:lnTo>
                  <a:pt x="160725" y="7159930"/>
                </a:lnTo>
                <a:lnTo>
                  <a:pt x="155200" y="7165454"/>
                </a:lnTo>
                <a:lnTo>
                  <a:pt x="103302" y="7154977"/>
                </a:lnTo>
                <a:cubicBezTo>
                  <a:pt x="42596" y="7129301"/>
                  <a:pt x="0" y="7069191"/>
                  <a:pt x="1" y="6999132"/>
                </a:cubicBezTo>
                <a:lnTo>
                  <a:pt x="0" y="6322602"/>
                </a:lnTo>
                <a:cubicBezTo>
                  <a:pt x="1" y="6275897"/>
                  <a:pt x="18933" y="6233612"/>
                  <a:pt x="49540" y="6203004"/>
                </a:cubicBezTo>
                <a:lnTo>
                  <a:pt x="52839" y="6200780"/>
                </a:lnTo>
                <a:lnTo>
                  <a:pt x="55065" y="6197479"/>
                </a:lnTo>
                <a:cubicBezTo>
                  <a:pt x="85673" y="6166872"/>
                  <a:pt x="127957" y="6147940"/>
                  <a:pt x="174663" y="6147940"/>
                </a:cubicBezTo>
                <a:lnTo>
                  <a:pt x="592148" y="6147940"/>
                </a:lnTo>
                <a:lnTo>
                  <a:pt x="613790" y="6059305"/>
                </a:lnTo>
                <a:cubicBezTo>
                  <a:pt x="648621" y="5941623"/>
                  <a:pt x="695063" y="5826647"/>
                  <a:pt x="753116" y="5716179"/>
                </a:cubicBezTo>
                <a:lnTo>
                  <a:pt x="774327" y="5680284"/>
                </a:lnTo>
                <a:lnTo>
                  <a:pt x="464329" y="5370287"/>
                </a:lnTo>
                <a:cubicBezTo>
                  <a:pt x="398277" y="5304234"/>
                  <a:pt x="398278" y="5197142"/>
                  <a:pt x="464330" y="5131090"/>
                </a:cubicBezTo>
                <a:lnTo>
                  <a:pt x="469853" y="5125567"/>
                </a:lnTo>
                <a:lnTo>
                  <a:pt x="469854" y="5125564"/>
                </a:lnTo>
                <a:lnTo>
                  <a:pt x="526730" y="506868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6AC0922A-2DB9-43F9-A842-14533BDBE18F}"/>
              </a:ext>
            </a:extLst>
          </p:cNvPr>
          <p:cNvSpPr>
            <a:spLocks noChangeAspect="1"/>
          </p:cNvSpPr>
          <p:nvPr/>
        </p:nvSpPr>
        <p:spPr>
          <a:xfrm rot="2700000">
            <a:off x="2104498" y="939101"/>
            <a:ext cx="7468054" cy="7053860"/>
          </a:xfrm>
          <a:custGeom>
            <a:avLst/>
            <a:gdLst>
              <a:gd name="connsiteX0" fmla="*/ 0 w 7468054"/>
              <a:gd name="connsiteY0" fmla="*/ 6592302 h 7053860"/>
              <a:gd name="connsiteX1" fmla="*/ 1138274 w 7468054"/>
              <a:gd name="connsiteY1" fmla="*/ 5454029 h 7053860"/>
              <a:gd name="connsiteX2" fmla="*/ 1154467 w 7468054"/>
              <a:gd name="connsiteY2" fmla="*/ 5473852 h 7053860"/>
              <a:gd name="connsiteX3" fmla="*/ 2100854 w 7468054"/>
              <a:gd name="connsiteY3" fmla="*/ 5617957 h 7053860"/>
              <a:gd name="connsiteX4" fmla="*/ 2234973 w 7468054"/>
              <a:gd name="connsiteY4" fmla="*/ 5529277 h 7053860"/>
              <a:gd name="connsiteX5" fmla="*/ 2296293 w 7468054"/>
              <a:gd name="connsiteY5" fmla="*/ 5473852 h 7053860"/>
              <a:gd name="connsiteX6" fmla="*/ 2344502 w 7468054"/>
              <a:gd name="connsiteY6" fmla="*/ 5420515 h 7053860"/>
              <a:gd name="connsiteX7" fmla="*/ 2351718 w 7468054"/>
              <a:gd name="connsiteY7" fmla="*/ 5412532 h 7053860"/>
              <a:gd name="connsiteX8" fmla="*/ 2367502 w 7468054"/>
              <a:gd name="connsiteY8" fmla="*/ 5391062 h 7053860"/>
              <a:gd name="connsiteX9" fmla="*/ 2399753 w 7468054"/>
              <a:gd name="connsiteY9" fmla="*/ 5347194 h 7053860"/>
              <a:gd name="connsiteX10" fmla="*/ 2399753 w 7468054"/>
              <a:gd name="connsiteY10" fmla="*/ 4458683 h 7053860"/>
              <a:gd name="connsiteX11" fmla="*/ 2296293 w 7468054"/>
              <a:gd name="connsiteY11" fmla="*/ 4332025 h 7053860"/>
              <a:gd name="connsiteX12" fmla="*/ 2276469 w 7468054"/>
              <a:gd name="connsiteY12" fmla="*/ 4315833 h 7053860"/>
              <a:gd name="connsiteX13" fmla="*/ 3453329 w 7468054"/>
              <a:gd name="connsiteY13" fmla="*/ 3138973 h 7053860"/>
              <a:gd name="connsiteX14" fmla="*/ 3459540 w 7468054"/>
              <a:gd name="connsiteY14" fmla="*/ 3145183 h 7053860"/>
              <a:gd name="connsiteX15" fmla="*/ 4800487 w 7468054"/>
              <a:gd name="connsiteY15" fmla="*/ 1804236 h 7053860"/>
              <a:gd name="connsiteX16" fmla="*/ 5620930 w 7468054"/>
              <a:gd name="connsiteY16" fmla="*/ 983792 h 7053860"/>
              <a:gd name="connsiteX17" fmla="*/ 6590798 w 7468054"/>
              <a:gd name="connsiteY17" fmla="*/ 13925 h 7053860"/>
              <a:gd name="connsiteX18" fmla="*/ 7468054 w 7468054"/>
              <a:gd name="connsiteY18" fmla="*/ 0 h 7053860"/>
              <a:gd name="connsiteX19" fmla="*/ 7454130 w 7468054"/>
              <a:gd name="connsiteY19" fmla="*/ 877257 h 7053860"/>
              <a:gd name="connsiteX20" fmla="*/ 6484262 w 7468054"/>
              <a:gd name="connsiteY20" fmla="*/ 1847125 h 7053860"/>
              <a:gd name="connsiteX21" fmla="*/ 5663819 w 7468054"/>
              <a:gd name="connsiteY21" fmla="*/ 2667568 h 7053860"/>
              <a:gd name="connsiteX22" fmla="*/ 1277527 w 7468054"/>
              <a:gd name="connsiteY22" fmla="*/ 7053860 h 7053860"/>
              <a:gd name="connsiteX23" fmla="*/ 1274783 w 7468054"/>
              <a:gd name="connsiteY23" fmla="*/ 6721787 h 7053860"/>
              <a:gd name="connsiteX24" fmla="*/ 1180503 w 7468054"/>
              <a:gd name="connsiteY24" fmla="*/ 6698768 h 7053860"/>
              <a:gd name="connsiteX25" fmla="*/ 1006236 w 7468054"/>
              <a:gd name="connsiteY25" fmla="*/ 6637812 h 7053860"/>
              <a:gd name="connsiteX26" fmla="*/ 842505 w 7468054"/>
              <a:gd name="connsiteY26" fmla="*/ 6561821 h 7053860"/>
              <a:gd name="connsiteX27" fmla="*/ 519030 w 7468054"/>
              <a:gd name="connsiteY27" fmla="*/ 6885298 h 7053860"/>
              <a:gd name="connsiteX28" fmla="*/ 335786 w 7468054"/>
              <a:gd name="connsiteY28" fmla="*/ 6922452 h 7053860"/>
              <a:gd name="connsiteX29" fmla="*/ 311988 w 7468054"/>
              <a:gd name="connsiteY29" fmla="*/ 6906650 h 7053860"/>
              <a:gd name="connsiteX30" fmla="*/ 148922 w 7468054"/>
              <a:gd name="connsiteY30" fmla="*/ 6743584 h 7053860"/>
              <a:gd name="connsiteX31" fmla="*/ 144258 w 7468054"/>
              <a:gd name="connsiteY31" fmla="*/ 6736559 h 705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468054" h="7053860">
                <a:moveTo>
                  <a:pt x="0" y="6592302"/>
                </a:moveTo>
                <a:lnTo>
                  <a:pt x="1138274" y="5454029"/>
                </a:lnTo>
                <a:lnTo>
                  <a:pt x="1154467" y="5473852"/>
                </a:lnTo>
                <a:cubicBezTo>
                  <a:pt x="1410653" y="5730038"/>
                  <a:pt x="1796169" y="5778073"/>
                  <a:pt x="2100854" y="5617957"/>
                </a:cubicBezTo>
                <a:cubicBezTo>
                  <a:pt x="2147728" y="5593323"/>
                  <a:pt x="2192690" y="5563763"/>
                  <a:pt x="2234973" y="5529277"/>
                </a:cubicBezTo>
                <a:lnTo>
                  <a:pt x="2296293" y="5473852"/>
                </a:lnTo>
                <a:lnTo>
                  <a:pt x="2344502" y="5420515"/>
                </a:lnTo>
                <a:lnTo>
                  <a:pt x="2351718" y="5412532"/>
                </a:lnTo>
                <a:lnTo>
                  <a:pt x="2367502" y="5391062"/>
                </a:lnTo>
                <a:lnTo>
                  <a:pt x="2399753" y="5347194"/>
                </a:lnTo>
                <a:cubicBezTo>
                  <a:pt x="2577113" y="5078574"/>
                  <a:pt x="2577112" y="4727304"/>
                  <a:pt x="2399753" y="4458683"/>
                </a:cubicBezTo>
                <a:lnTo>
                  <a:pt x="2296293" y="4332025"/>
                </a:lnTo>
                <a:lnTo>
                  <a:pt x="2276469" y="4315833"/>
                </a:lnTo>
                <a:lnTo>
                  <a:pt x="3453329" y="3138973"/>
                </a:lnTo>
                <a:lnTo>
                  <a:pt x="3459540" y="3145183"/>
                </a:lnTo>
                <a:lnTo>
                  <a:pt x="4800487" y="1804236"/>
                </a:lnTo>
                <a:lnTo>
                  <a:pt x="5620930" y="983792"/>
                </a:lnTo>
                <a:lnTo>
                  <a:pt x="6590798" y="13925"/>
                </a:lnTo>
                <a:lnTo>
                  <a:pt x="7468054" y="0"/>
                </a:lnTo>
                <a:lnTo>
                  <a:pt x="7454130" y="877257"/>
                </a:lnTo>
                <a:lnTo>
                  <a:pt x="6484262" y="1847125"/>
                </a:lnTo>
                <a:lnTo>
                  <a:pt x="5663819" y="2667568"/>
                </a:lnTo>
                <a:lnTo>
                  <a:pt x="1277527" y="7053860"/>
                </a:lnTo>
                <a:lnTo>
                  <a:pt x="1274783" y="6721787"/>
                </a:lnTo>
                <a:lnTo>
                  <a:pt x="1180503" y="6698768"/>
                </a:lnTo>
                <a:cubicBezTo>
                  <a:pt x="1121664" y="6681352"/>
                  <a:pt x="1063499" y="6661034"/>
                  <a:pt x="1006236" y="6637812"/>
                </a:cubicBezTo>
                <a:lnTo>
                  <a:pt x="842505" y="6561821"/>
                </a:lnTo>
                <a:lnTo>
                  <a:pt x="519030" y="6885298"/>
                </a:lnTo>
                <a:cubicBezTo>
                  <a:pt x="469490" y="6934838"/>
                  <a:pt x="396867" y="6947222"/>
                  <a:pt x="335786" y="6922452"/>
                </a:cubicBezTo>
                <a:lnTo>
                  <a:pt x="311988" y="6906650"/>
                </a:lnTo>
                <a:lnTo>
                  <a:pt x="148922" y="6743584"/>
                </a:lnTo>
                <a:lnTo>
                  <a:pt x="144258" y="6736559"/>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6F959A70-CF64-4FBC-BAA7-4F3299E07583}"/>
              </a:ext>
            </a:extLst>
          </p:cNvPr>
          <p:cNvSpPr>
            <a:spLocks noChangeAspect="1"/>
          </p:cNvSpPr>
          <p:nvPr/>
        </p:nvSpPr>
        <p:spPr>
          <a:xfrm rot="2700000">
            <a:off x="2648268" y="2386802"/>
            <a:ext cx="7060563" cy="6499621"/>
          </a:xfrm>
          <a:custGeom>
            <a:avLst/>
            <a:gdLst>
              <a:gd name="connsiteX0" fmla="*/ 0 w 7060563"/>
              <a:gd name="connsiteY0" fmla="*/ 6176954 h 6499621"/>
              <a:gd name="connsiteX1" fmla="*/ 2627060 w 7060563"/>
              <a:gd name="connsiteY1" fmla="*/ 3549894 h 6499621"/>
              <a:gd name="connsiteX2" fmla="*/ 2647337 w 7060563"/>
              <a:gd name="connsiteY2" fmla="*/ 3549894 h 6499621"/>
              <a:gd name="connsiteX3" fmla="*/ 4392995 w 7060563"/>
              <a:gd name="connsiteY3" fmla="*/ 1804236 h 6499621"/>
              <a:gd name="connsiteX4" fmla="*/ 5213439 w 7060563"/>
              <a:gd name="connsiteY4" fmla="*/ 983792 h 6499621"/>
              <a:gd name="connsiteX5" fmla="*/ 6183306 w 7060563"/>
              <a:gd name="connsiteY5" fmla="*/ 13925 h 6499621"/>
              <a:gd name="connsiteX6" fmla="*/ 7060563 w 7060563"/>
              <a:gd name="connsiteY6" fmla="*/ 0 h 6499621"/>
              <a:gd name="connsiteX7" fmla="*/ 7046638 w 7060563"/>
              <a:gd name="connsiteY7" fmla="*/ 877257 h 6499621"/>
              <a:gd name="connsiteX8" fmla="*/ 6076771 w 7060563"/>
              <a:gd name="connsiteY8" fmla="*/ 1847125 h 6499621"/>
              <a:gd name="connsiteX9" fmla="*/ 5256327 w 7060563"/>
              <a:gd name="connsiteY9" fmla="*/ 2667568 h 6499621"/>
              <a:gd name="connsiteX10" fmla="*/ 1992590 w 7060563"/>
              <a:gd name="connsiteY10" fmla="*/ 5931305 h 6499621"/>
              <a:gd name="connsiteX11" fmla="*/ 1992225 w 7060563"/>
              <a:gd name="connsiteY11" fmla="*/ 5930940 h 6499621"/>
              <a:gd name="connsiteX12" fmla="*/ 1929824 w 7060563"/>
              <a:gd name="connsiteY12" fmla="*/ 5993341 h 6499621"/>
              <a:gd name="connsiteX13" fmla="*/ 1690627 w 7060563"/>
              <a:gd name="connsiteY13" fmla="*/ 5993341 h 6499621"/>
              <a:gd name="connsiteX14" fmla="*/ 1371105 w 7060563"/>
              <a:gd name="connsiteY14" fmla="*/ 5673818 h 6499621"/>
              <a:gd name="connsiteX15" fmla="*/ 1335210 w 7060563"/>
              <a:gd name="connsiteY15" fmla="*/ 5695030 h 6499621"/>
              <a:gd name="connsiteX16" fmla="*/ 1166352 w 7060563"/>
              <a:gd name="connsiteY16" fmla="*/ 5773402 h 6499621"/>
              <a:gd name="connsiteX17" fmla="*/ 1017455 w 7060563"/>
              <a:gd name="connsiteY17" fmla="*/ 5825480 h 6499621"/>
              <a:gd name="connsiteX18" fmla="*/ 1021571 w 7060563"/>
              <a:gd name="connsiteY18" fmla="*/ 6323497 h 6499621"/>
              <a:gd name="connsiteX19" fmla="*/ 853836 w 7060563"/>
              <a:gd name="connsiteY19" fmla="*/ 6494026 h 6499621"/>
              <a:gd name="connsiteX20" fmla="*/ 177330 w 7060563"/>
              <a:gd name="connsiteY20" fmla="*/ 6499616 h 6499621"/>
              <a:gd name="connsiteX21" fmla="*/ 20636 w 7060563"/>
              <a:gd name="connsiteY21" fmla="*/ 6397607 h 6499621"/>
              <a:gd name="connsiteX22" fmla="*/ 19330 w 7060563"/>
              <a:gd name="connsiteY22" fmla="*/ 6391404 h 6499621"/>
              <a:gd name="connsiteX23" fmla="*/ 15012 w 7060563"/>
              <a:gd name="connsiteY23" fmla="*/ 6385112 h 6499621"/>
              <a:gd name="connsiteX24" fmla="*/ 1177 w 7060563"/>
              <a:gd name="connsiteY24" fmla="*/ 6319388 h 649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060563" h="6499621">
                <a:moveTo>
                  <a:pt x="0" y="6176954"/>
                </a:moveTo>
                <a:lnTo>
                  <a:pt x="2627060" y="3549894"/>
                </a:lnTo>
                <a:lnTo>
                  <a:pt x="2647337" y="3549894"/>
                </a:lnTo>
                <a:lnTo>
                  <a:pt x="4392995" y="1804236"/>
                </a:lnTo>
                <a:lnTo>
                  <a:pt x="5213439" y="983792"/>
                </a:lnTo>
                <a:lnTo>
                  <a:pt x="6183306" y="13925"/>
                </a:lnTo>
                <a:lnTo>
                  <a:pt x="7060563" y="0"/>
                </a:lnTo>
                <a:lnTo>
                  <a:pt x="7046638" y="877257"/>
                </a:lnTo>
                <a:lnTo>
                  <a:pt x="6076771" y="1847125"/>
                </a:lnTo>
                <a:lnTo>
                  <a:pt x="5256327" y="2667568"/>
                </a:lnTo>
                <a:lnTo>
                  <a:pt x="1992590" y="5931305"/>
                </a:lnTo>
                <a:lnTo>
                  <a:pt x="1992225" y="5930940"/>
                </a:lnTo>
                <a:lnTo>
                  <a:pt x="1929824" y="5993341"/>
                </a:lnTo>
                <a:cubicBezTo>
                  <a:pt x="1863772" y="6059394"/>
                  <a:pt x="1756679" y="6059393"/>
                  <a:pt x="1690627" y="5993341"/>
                </a:cubicBezTo>
                <a:lnTo>
                  <a:pt x="1371105" y="5673818"/>
                </a:lnTo>
                <a:lnTo>
                  <a:pt x="1335210" y="5695030"/>
                </a:lnTo>
                <a:cubicBezTo>
                  <a:pt x="1279976" y="5724056"/>
                  <a:pt x="1223615" y="5750179"/>
                  <a:pt x="1166352" y="5773402"/>
                </a:cubicBezTo>
                <a:lnTo>
                  <a:pt x="1017455" y="5825480"/>
                </a:lnTo>
                <a:lnTo>
                  <a:pt x="1021571" y="6323497"/>
                </a:lnTo>
                <a:cubicBezTo>
                  <a:pt x="1022344" y="6416905"/>
                  <a:pt x="947246" y="6493253"/>
                  <a:pt x="853836" y="6494026"/>
                </a:cubicBezTo>
                <a:lnTo>
                  <a:pt x="177330" y="6499616"/>
                </a:lnTo>
                <a:cubicBezTo>
                  <a:pt x="107274" y="6500195"/>
                  <a:pt x="46814" y="6458098"/>
                  <a:pt x="20636" y="6397607"/>
                </a:cubicBezTo>
                <a:lnTo>
                  <a:pt x="19330" y="6391404"/>
                </a:lnTo>
                <a:lnTo>
                  <a:pt x="15012" y="6385112"/>
                </a:lnTo>
                <a:cubicBezTo>
                  <a:pt x="6286" y="6364948"/>
                  <a:pt x="1370" y="6342740"/>
                  <a:pt x="1177" y="631938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E42BF8E7-26BC-432E-A900-EEFEA935201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8" name="Group 27">
            <a:extLst>
              <a:ext uri="{FF2B5EF4-FFF2-40B4-BE49-F238E27FC236}">
                <a16:creationId xmlns:a16="http://schemas.microsoft.com/office/drawing/2014/main" id="{9D58F271-416B-4180-A025-DB04F5430FCF}"/>
              </a:ext>
            </a:extLst>
          </p:cNvPr>
          <p:cNvGrpSpPr/>
          <p:nvPr/>
        </p:nvGrpSpPr>
        <p:grpSpPr>
          <a:xfrm>
            <a:off x="1474090" y="1188720"/>
            <a:ext cx="3979392" cy="5669280"/>
            <a:chOff x="897732" y="330848"/>
            <a:chExt cx="4619464" cy="6581165"/>
          </a:xfrm>
          <a:effectLst>
            <a:outerShdw blurRad="127000" dist="762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8D5B53CF-1DDA-488B-98FA-7BC4B0D9FAD5}"/>
                </a:ext>
              </a:extLst>
            </p:cNvPr>
            <p:cNvSpPr>
              <a:spLocks noChangeAspect="1"/>
            </p:cNvSpPr>
            <p:nvPr/>
          </p:nvSpPr>
          <p:spPr>
            <a:xfrm rot="2700000">
              <a:off x="1463040" y="333373"/>
              <a:ext cx="3445726" cy="3440676"/>
            </a:xfrm>
            <a:custGeom>
              <a:avLst/>
              <a:gdLst>
                <a:gd name="connsiteX0" fmla="*/ 1094339 w 3445726"/>
                <a:gd name="connsiteY0" fmla="*/ 523765 h 3440676"/>
                <a:gd name="connsiteX1" fmla="*/ 1372010 w 3445726"/>
                <a:gd name="connsiteY1" fmla="*/ 523765 h 3440676"/>
                <a:gd name="connsiteX2" fmla="*/ 1724255 w 3445726"/>
                <a:gd name="connsiteY2" fmla="*/ 876011 h 3440676"/>
                <a:gd name="connsiteX3" fmla="*/ 1803153 w 3445726"/>
                <a:gd name="connsiteY3" fmla="*/ 829387 h 3440676"/>
                <a:gd name="connsiteX4" fmla="*/ 2201470 w 3445726"/>
                <a:gd name="connsiteY4" fmla="*/ 667650 h 3440676"/>
                <a:gd name="connsiteX5" fmla="*/ 2275540 w 3445726"/>
                <a:gd name="connsiteY5" fmla="*/ 649566 h 3440676"/>
                <a:gd name="connsiteX6" fmla="*/ 2271862 w 3445726"/>
                <a:gd name="connsiteY6" fmla="*/ 204455 h 3440676"/>
                <a:gd name="connsiteX7" fmla="*/ 2466575 w 3445726"/>
                <a:gd name="connsiteY7" fmla="*/ 6497 h 3440676"/>
                <a:gd name="connsiteX8" fmla="*/ 3251896 w 3445726"/>
                <a:gd name="connsiteY8" fmla="*/ 7 h 3440676"/>
                <a:gd name="connsiteX9" fmla="*/ 3433793 w 3445726"/>
                <a:gd name="connsiteY9" fmla="*/ 118425 h 3440676"/>
                <a:gd name="connsiteX10" fmla="*/ 3445726 w 3445726"/>
                <a:gd name="connsiteY10" fmla="*/ 175112 h 3440676"/>
                <a:gd name="connsiteX11" fmla="*/ 180163 w 3445726"/>
                <a:gd name="connsiteY11" fmla="*/ 3440676 h 3440676"/>
                <a:gd name="connsiteX12" fmla="*/ 119918 w 3445726"/>
                <a:gd name="connsiteY12" fmla="*/ 3428513 h 3440676"/>
                <a:gd name="connsiteX13" fmla="*/ 0 w 3445726"/>
                <a:gd name="connsiteY13" fmla="*/ 3247600 h 3440676"/>
                <a:gd name="connsiteX14" fmla="*/ 1 w 3445726"/>
                <a:gd name="connsiteY14" fmla="*/ 2462253 h 3440676"/>
                <a:gd name="connsiteX15" fmla="*/ 57508 w 3445726"/>
                <a:gd name="connsiteY15" fmla="*/ 2323418 h 3440676"/>
                <a:gd name="connsiteX16" fmla="*/ 196343 w 3445726"/>
                <a:gd name="connsiteY16" fmla="*/ 2265911 h 3440676"/>
                <a:gd name="connsiteX17" fmla="*/ 685828 w 3445726"/>
                <a:gd name="connsiteY17" fmla="*/ 2265911 h 3440676"/>
                <a:gd name="connsiteX18" fmla="*/ 712515 w 3445726"/>
                <a:gd name="connsiteY18" fmla="*/ 2156606 h 3440676"/>
                <a:gd name="connsiteX19" fmla="*/ 874252 w 3445726"/>
                <a:gd name="connsiteY19" fmla="*/ 1758288 h 3440676"/>
                <a:gd name="connsiteX20" fmla="*/ 898875 w 3445726"/>
                <a:gd name="connsiteY20" fmla="*/ 1716619 h 3440676"/>
                <a:gd name="connsiteX21" fmla="*/ 539015 w 3445726"/>
                <a:gd name="connsiteY21" fmla="*/ 1356760 h 3440676"/>
                <a:gd name="connsiteX22" fmla="*/ 539015 w 3445726"/>
                <a:gd name="connsiteY22" fmla="*/ 1079090 h 344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45726" h="3440676">
                  <a:moveTo>
                    <a:pt x="1094339" y="523765"/>
                  </a:moveTo>
                  <a:cubicBezTo>
                    <a:pt x="1171016" y="447089"/>
                    <a:pt x="1295333" y="447089"/>
                    <a:pt x="1372010" y="523765"/>
                  </a:cubicBezTo>
                  <a:lnTo>
                    <a:pt x="1724255" y="876011"/>
                  </a:lnTo>
                  <a:lnTo>
                    <a:pt x="1803153" y="829387"/>
                  </a:lnTo>
                  <a:cubicBezTo>
                    <a:pt x="1931389" y="761997"/>
                    <a:pt x="2064860" y="708085"/>
                    <a:pt x="2201470" y="667650"/>
                  </a:cubicBezTo>
                  <a:lnTo>
                    <a:pt x="2275540" y="649566"/>
                  </a:lnTo>
                  <a:lnTo>
                    <a:pt x="2271862" y="204455"/>
                  </a:lnTo>
                  <a:cubicBezTo>
                    <a:pt x="2270965" y="96023"/>
                    <a:pt x="2358142" y="7393"/>
                    <a:pt x="2466575" y="6497"/>
                  </a:cubicBezTo>
                  <a:lnTo>
                    <a:pt x="3251896" y="7"/>
                  </a:lnTo>
                  <a:cubicBezTo>
                    <a:pt x="3333220" y="-665"/>
                    <a:pt x="3403405" y="48204"/>
                    <a:pt x="3433793" y="118425"/>
                  </a:cubicBezTo>
                  <a:lnTo>
                    <a:pt x="3445726" y="175112"/>
                  </a:lnTo>
                  <a:lnTo>
                    <a:pt x="180163" y="3440676"/>
                  </a:lnTo>
                  <a:lnTo>
                    <a:pt x="119918" y="3428513"/>
                  </a:lnTo>
                  <a:cubicBezTo>
                    <a:pt x="49448" y="3398706"/>
                    <a:pt x="1" y="3328928"/>
                    <a:pt x="0" y="3247600"/>
                  </a:cubicBezTo>
                  <a:lnTo>
                    <a:pt x="1" y="2462253"/>
                  </a:lnTo>
                  <a:cubicBezTo>
                    <a:pt x="1" y="2408035"/>
                    <a:pt x="21978" y="2358949"/>
                    <a:pt x="57508" y="2323418"/>
                  </a:cubicBezTo>
                  <a:cubicBezTo>
                    <a:pt x="93039" y="2287888"/>
                    <a:pt x="142125" y="2265911"/>
                    <a:pt x="196343" y="2265911"/>
                  </a:cubicBezTo>
                  <a:lnTo>
                    <a:pt x="685828" y="2265911"/>
                  </a:lnTo>
                  <a:lnTo>
                    <a:pt x="712515" y="2156606"/>
                  </a:lnTo>
                  <a:cubicBezTo>
                    <a:pt x="752950" y="2019995"/>
                    <a:pt x="806861" y="1886525"/>
                    <a:pt x="874252" y="1758288"/>
                  </a:cubicBezTo>
                  <a:lnTo>
                    <a:pt x="898875" y="1716619"/>
                  </a:lnTo>
                  <a:lnTo>
                    <a:pt x="539015" y="1356760"/>
                  </a:lnTo>
                  <a:cubicBezTo>
                    <a:pt x="462338" y="1280084"/>
                    <a:pt x="462338" y="1155766"/>
                    <a:pt x="539015" y="107909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15B0207B-B66C-48ED-B989-9739111032DB}"/>
                </a:ext>
              </a:extLst>
            </p:cNvPr>
            <p:cNvSpPr>
              <a:spLocks noChangeAspect="1"/>
            </p:cNvSpPr>
            <p:nvPr/>
          </p:nvSpPr>
          <p:spPr>
            <a:xfrm rot="2700000">
              <a:off x="877824" y="841017"/>
              <a:ext cx="4659279" cy="4619464"/>
            </a:xfrm>
            <a:custGeom>
              <a:avLst/>
              <a:gdLst>
                <a:gd name="connsiteX0" fmla="*/ 3265563 w 4659279"/>
                <a:gd name="connsiteY0" fmla="*/ 0 h 4619464"/>
                <a:gd name="connsiteX1" fmla="*/ 3269691 w 4659279"/>
                <a:gd name="connsiteY1" fmla="*/ 19608 h 4619464"/>
                <a:gd name="connsiteX2" fmla="*/ 3273588 w 4659279"/>
                <a:gd name="connsiteY2" fmla="*/ 491202 h 4619464"/>
                <a:gd name="connsiteX3" fmla="*/ 3279064 w 4659279"/>
                <a:gd name="connsiteY3" fmla="*/ 492539 h 4619464"/>
                <a:gd name="connsiteX4" fmla="*/ 3677381 w 4659279"/>
                <a:gd name="connsiteY4" fmla="*/ 654275 h 4619464"/>
                <a:gd name="connsiteX5" fmla="*/ 3803428 w 4659279"/>
                <a:gd name="connsiteY5" fmla="*/ 728759 h 4619464"/>
                <a:gd name="connsiteX6" fmla="*/ 4151559 w 4659279"/>
                <a:gd name="connsiteY6" fmla="*/ 380628 h 4619464"/>
                <a:gd name="connsiteX7" fmla="*/ 4429229 w 4659279"/>
                <a:gd name="connsiteY7" fmla="*/ 380628 h 4619464"/>
                <a:gd name="connsiteX8" fmla="*/ 4659279 w 4659279"/>
                <a:gd name="connsiteY8" fmla="*/ 610678 h 4619464"/>
                <a:gd name="connsiteX9" fmla="*/ 3291049 w 4659279"/>
                <a:gd name="connsiteY9" fmla="*/ 1978908 h 4619464"/>
                <a:gd name="connsiteX10" fmla="*/ 3159094 w 4659279"/>
                <a:gd name="connsiteY10" fmla="*/ 1871121 h 4619464"/>
                <a:gd name="connsiteX11" fmla="*/ 1980639 w 4659279"/>
                <a:gd name="connsiteY11" fmla="*/ 1991222 h 4619464"/>
                <a:gd name="connsiteX12" fmla="*/ 1860538 w 4659279"/>
                <a:gd name="connsiteY12" fmla="*/ 3169678 h 4619464"/>
                <a:gd name="connsiteX13" fmla="*/ 1968324 w 4659279"/>
                <a:gd name="connsiteY13" fmla="*/ 3301632 h 4619464"/>
                <a:gd name="connsiteX14" fmla="*/ 1582148 w 4659279"/>
                <a:gd name="connsiteY14" fmla="*/ 3687808 h 4619464"/>
                <a:gd name="connsiteX15" fmla="*/ 650493 w 4659279"/>
                <a:gd name="connsiteY15" fmla="*/ 4619464 h 4619464"/>
                <a:gd name="connsiteX16" fmla="*/ 420442 w 4659279"/>
                <a:gd name="connsiteY16" fmla="*/ 4389413 h 4619464"/>
                <a:gd name="connsiteX17" fmla="*/ 420442 w 4659279"/>
                <a:gd name="connsiteY17" fmla="*/ 4111743 h 4619464"/>
                <a:gd name="connsiteX18" fmla="*/ 768573 w 4659279"/>
                <a:gd name="connsiteY18" fmla="*/ 3763613 h 4619464"/>
                <a:gd name="connsiteX19" fmla="*/ 694089 w 4659279"/>
                <a:gd name="connsiteY19" fmla="*/ 3637567 h 4619464"/>
                <a:gd name="connsiteX20" fmla="*/ 603112 w 4659279"/>
                <a:gd name="connsiteY20" fmla="*/ 3441549 h 4619464"/>
                <a:gd name="connsiteX21" fmla="*/ 542699 w 4659279"/>
                <a:gd name="connsiteY21" fmla="*/ 3268830 h 4619464"/>
                <a:gd name="connsiteX22" fmla="*/ 16180 w 4659279"/>
                <a:gd name="connsiteY22" fmla="*/ 3268830 h 4619464"/>
                <a:gd name="connsiteX23" fmla="*/ 0 w 4659279"/>
                <a:gd name="connsiteY23" fmla="*/ 3265564 h 461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659279" h="4619464">
                  <a:moveTo>
                    <a:pt x="3265563" y="0"/>
                  </a:moveTo>
                  <a:lnTo>
                    <a:pt x="3269691" y="19608"/>
                  </a:lnTo>
                  <a:lnTo>
                    <a:pt x="3273588" y="491202"/>
                  </a:lnTo>
                  <a:lnTo>
                    <a:pt x="3279064" y="492539"/>
                  </a:lnTo>
                  <a:cubicBezTo>
                    <a:pt x="3415675" y="532972"/>
                    <a:pt x="3549145" y="586885"/>
                    <a:pt x="3677381" y="654275"/>
                  </a:cubicBezTo>
                  <a:lnTo>
                    <a:pt x="3803428" y="728759"/>
                  </a:lnTo>
                  <a:lnTo>
                    <a:pt x="4151559" y="380628"/>
                  </a:lnTo>
                  <a:cubicBezTo>
                    <a:pt x="4228235" y="303952"/>
                    <a:pt x="4352553" y="303951"/>
                    <a:pt x="4429229" y="380628"/>
                  </a:cubicBezTo>
                  <a:lnTo>
                    <a:pt x="4659279" y="610678"/>
                  </a:lnTo>
                  <a:lnTo>
                    <a:pt x="3291049" y="1978908"/>
                  </a:lnTo>
                  <a:lnTo>
                    <a:pt x="3159094" y="1871121"/>
                  </a:lnTo>
                  <a:cubicBezTo>
                    <a:pt x="2795295" y="1630919"/>
                    <a:pt x="2300909" y="1670953"/>
                    <a:pt x="1980639" y="1991222"/>
                  </a:cubicBezTo>
                  <a:cubicBezTo>
                    <a:pt x="1660369" y="2311492"/>
                    <a:pt x="1620336" y="2805879"/>
                    <a:pt x="1860538" y="3169678"/>
                  </a:cubicBezTo>
                  <a:lnTo>
                    <a:pt x="1968324" y="3301632"/>
                  </a:lnTo>
                  <a:lnTo>
                    <a:pt x="1582148" y="3687808"/>
                  </a:lnTo>
                  <a:lnTo>
                    <a:pt x="650493" y="4619464"/>
                  </a:lnTo>
                  <a:lnTo>
                    <a:pt x="420442" y="4389413"/>
                  </a:lnTo>
                  <a:cubicBezTo>
                    <a:pt x="343767" y="4312737"/>
                    <a:pt x="343767" y="4188419"/>
                    <a:pt x="420442" y="4111743"/>
                  </a:cubicBezTo>
                  <a:lnTo>
                    <a:pt x="768573" y="3763613"/>
                  </a:lnTo>
                  <a:lnTo>
                    <a:pt x="694089" y="3637567"/>
                  </a:lnTo>
                  <a:cubicBezTo>
                    <a:pt x="660394" y="3573449"/>
                    <a:pt x="630068" y="3508023"/>
                    <a:pt x="603112" y="3441549"/>
                  </a:cubicBezTo>
                  <a:lnTo>
                    <a:pt x="542699" y="3268830"/>
                  </a:lnTo>
                  <a:lnTo>
                    <a:pt x="16180" y="3268830"/>
                  </a:lnTo>
                  <a:lnTo>
                    <a:pt x="0" y="3265564"/>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2FDE4438-DAEE-499C-90C9-27B5F7D8B0DD}"/>
                </a:ext>
              </a:extLst>
            </p:cNvPr>
            <p:cNvSpPr>
              <a:spLocks noChangeAspect="1"/>
            </p:cNvSpPr>
            <p:nvPr/>
          </p:nvSpPr>
          <p:spPr>
            <a:xfrm rot="2700000">
              <a:off x="950976" y="1691640"/>
              <a:ext cx="4535564" cy="4532221"/>
            </a:xfrm>
            <a:custGeom>
              <a:avLst/>
              <a:gdLst>
                <a:gd name="connsiteX0" fmla="*/ 0 w 4535564"/>
                <a:gd name="connsiteY0" fmla="*/ 4008786 h 4532221"/>
                <a:gd name="connsiteX1" fmla="*/ 1321361 w 4535564"/>
                <a:gd name="connsiteY1" fmla="*/ 2687425 h 4532221"/>
                <a:gd name="connsiteX2" fmla="*/ 1340159 w 4535564"/>
                <a:gd name="connsiteY2" fmla="*/ 2710437 h 4532221"/>
                <a:gd name="connsiteX3" fmla="*/ 2665644 w 4535564"/>
                <a:gd name="connsiteY3" fmla="*/ 2710437 h 4532221"/>
                <a:gd name="connsiteX4" fmla="*/ 2665644 w 4535564"/>
                <a:gd name="connsiteY4" fmla="*/ 1384951 h 4532221"/>
                <a:gd name="connsiteX5" fmla="*/ 2642632 w 4535564"/>
                <a:gd name="connsiteY5" fmla="*/ 1366154 h 4532221"/>
                <a:gd name="connsiteX6" fmla="*/ 4008786 w 4535564"/>
                <a:gd name="connsiteY6" fmla="*/ 0 h 4532221"/>
                <a:gd name="connsiteX7" fmla="*/ 4334060 w 4535564"/>
                <a:gd name="connsiteY7" fmla="*/ 325274 h 4532221"/>
                <a:gd name="connsiteX8" fmla="*/ 4334061 w 4535564"/>
                <a:gd name="connsiteY8" fmla="*/ 602944 h 4532221"/>
                <a:gd name="connsiteX9" fmla="*/ 3958553 w 4535564"/>
                <a:gd name="connsiteY9" fmla="*/ 978451 h 4532221"/>
                <a:gd name="connsiteX10" fmla="*/ 4046766 w 4535564"/>
                <a:gd name="connsiteY10" fmla="*/ 1168516 h 4532221"/>
                <a:gd name="connsiteX11" fmla="*/ 4117527 w 4535564"/>
                <a:gd name="connsiteY11" fmla="*/ 1370816 h 4532221"/>
                <a:gd name="connsiteX12" fmla="*/ 4144214 w 4535564"/>
                <a:gd name="connsiteY12" fmla="*/ 1480121 h 4532221"/>
                <a:gd name="connsiteX13" fmla="*/ 4535564 w 4535564"/>
                <a:gd name="connsiteY13" fmla="*/ 1480121 h 4532221"/>
                <a:gd name="connsiteX14" fmla="*/ 1483464 w 4535564"/>
                <a:gd name="connsiteY14" fmla="*/ 4532221 h 4532221"/>
                <a:gd name="connsiteX15" fmla="*/ 1480258 w 4535564"/>
                <a:gd name="connsiteY15" fmla="*/ 4144249 h 4532221"/>
                <a:gd name="connsiteX16" fmla="*/ 1370814 w 4535564"/>
                <a:gd name="connsiteY16" fmla="*/ 4117527 h 4532221"/>
                <a:gd name="connsiteX17" fmla="*/ 1168516 w 4535564"/>
                <a:gd name="connsiteY17" fmla="*/ 4046768 h 4532221"/>
                <a:gd name="connsiteX18" fmla="*/ 978450 w 4535564"/>
                <a:gd name="connsiteY18" fmla="*/ 3958553 h 4532221"/>
                <a:gd name="connsiteX19" fmla="*/ 602944 w 4535564"/>
                <a:gd name="connsiteY19" fmla="*/ 4334060 h 4532221"/>
                <a:gd name="connsiteX20" fmla="*/ 325274 w 4535564"/>
                <a:gd name="connsiteY20" fmla="*/ 4334060 h 4532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535564" h="4532221">
                  <a:moveTo>
                    <a:pt x="0" y="4008786"/>
                  </a:moveTo>
                  <a:lnTo>
                    <a:pt x="1321361" y="2687425"/>
                  </a:lnTo>
                  <a:lnTo>
                    <a:pt x="1340159" y="2710437"/>
                  </a:lnTo>
                  <a:cubicBezTo>
                    <a:pt x="1706181" y="3076459"/>
                    <a:pt x="2299622" y="3076459"/>
                    <a:pt x="2665644" y="2710437"/>
                  </a:cubicBezTo>
                  <a:cubicBezTo>
                    <a:pt x="3031667" y="2344414"/>
                    <a:pt x="3031667" y="1750974"/>
                    <a:pt x="2665644" y="1384951"/>
                  </a:cubicBezTo>
                  <a:lnTo>
                    <a:pt x="2642632" y="1366154"/>
                  </a:lnTo>
                  <a:lnTo>
                    <a:pt x="4008786" y="0"/>
                  </a:lnTo>
                  <a:lnTo>
                    <a:pt x="4334060" y="325274"/>
                  </a:lnTo>
                  <a:cubicBezTo>
                    <a:pt x="4410736" y="401950"/>
                    <a:pt x="4410736" y="526269"/>
                    <a:pt x="4334061" y="602944"/>
                  </a:cubicBezTo>
                  <a:lnTo>
                    <a:pt x="3958553" y="978451"/>
                  </a:lnTo>
                  <a:lnTo>
                    <a:pt x="4046766" y="1168516"/>
                  </a:lnTo>
                  <a:cubicBezTo>
                    <a:pt x="4073723" y="1234990"/>
                    <a:pt x="4097309" y="1302510"/>
                    <a:pt x="4117527" y="1370816"/>
                  </a:cubicBezTo>
                  <a:lnTo>
                    <a:pt x="4144214" y="1480121"/>
                  </a:lnTo>
                  <a:lnTo>
                    <a:pt x="4535564" y="1480121"/>
                  </a:lnTo>
                  <a:lnTo>
                    <a:pt x="1483464" y="4532221"/>
                  </a:lnTo>
                  <a:lnTo>
                    <a:pt x="1480258" y="4144249"/>
                  </a:lnTo>
                  <a:lnTo>
                    <a:pt x="1370814" y="4117527"/>
                  </a:lnTo>
                  <a:cubicBezTo>
                    <a:pt x="1302509" y="4097310"/>
                    <a:pt x="1234989" y="4073724"/>
                    <a:pt x="1168516" y="4046768"/>
                  </a:cubicBezTo>
                  <a:lnTo>
                    <a:pt x="978450" y="3958553"/>
                  </a:lnTo>
                  <a:lnTo>
                    <a:pt x="602944" y="4334060"/>
                  </a:lnTo>
                  <a:cubicBezTo>
                    <a:pt x="526268" y="4410736"/>
                    <a:pt x="401950" y="4410736"/>
                    <a:pt x="325274" y="433406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F498029-957A-49A7-9BCB-54618C76165C}"/>
                </a:ext>
              </a:extLst>
            </p:cNvPr>
            <p:cNvSpPr>
              <a:spLocks noChangeAspect="1"/>
            </p:cNvSpPr>
            <p:nvPr/>
          </p:nvSpPr>
          <p:spPr>
            <a:xfrm rot="2700000">
              <a:off x="1517904" y="3529584"/>
              <a:ext cx="3355180" cy="3409677"/>
            </a:xfrm>
            <a:custGeom>
              <a:avLst/>
              <a:gdLst>
                <a:gd name="connsiteX0" fmla="*/ 0 w 3355180"/>
                <a:gd name="connsiteY0" fmla="*/ 3049614 h 3409677"/>
                <a:gd name="connsiteX1" fmla="*/ 3049614 w 3355180"/>
                <a:gd name="connsiteY1" fmla="*/ 0 h 3409677"/>
                <a:gd name="connsiteX2" fmla="*/ 3158837 w 3355180"/>
                <a:gd name="connsiteY2" fmla="*/ 0 h 3409677"/>
                <a:gd name="connsiteX3" fmla="*/ 3355180 w 3355180"/>
                <a:gd name="connsiteY3" fmla="*/ 196342 h 3409677"/>
                <a:gd name="connsiteX4" fmla="*/ 3355180 w 3355180"/>
                <a:gd name="connsiteY4" fmla="*/ 981689 h 3409677"/>
                <a:gd name="connsiteX5" fmla="*/ 3158837 w 3355180"/>
                <a:gd name="connsiteY5" fmla="*/ 1178032 h 3409677"/>
                <a:gd name="connsiteX6" fmla="*/ 2623736 w 3355180"/>
                <a:gd name="connsiteY6" fmla="*/ 1178032 h 3409677"/>
                <a:gd name="connsiteX7" fmla="*/ 2563323 w 3355180"/>
                <a:gd name="connsiteY7" fmla="*/ 1350750 h 3409677"/>
                <a:gd name="connsiteX8" fmla="*/ 2472346 w 3355180"/>
                <a:gd name="connsiteY8" fmla="*/ 1546768 h 3409677"/>
                <a:gd name="connsiteX9" fmla="*/ 2425722 w 3355180"/>
                <a:gd name="connsiteY9" fmla="*/ 1625668 h 3409677"/>
                <a:gd name="connsiteX10" fmla="*/ 2789025 w 3355180"/>
                <a:gd name="connsiteY10" fmla="*/ 1988969 h 3409677"/>
                <a:gd name="connsiteX11" fmla="*/ 2789025 w 3355180"/>
                <a:gd name="connsiteY11" fmla="*/ 2266640 h 3409677"/>
                <a:gd name="connsiteX12" fmla="*/ 2233701 w 3355180"/>
                <a:gd name="connsiteY12" fmla="*/ 2821964 h 3409677"/>
                <a:gd name="connsiteX13" fmla="*/ 1956030 w 3355180"/>
                <a:gd name="connsiteY13" fmla="*/ 2821964 h 3409677"/>
                <a:gd name="connsiteX14" fmla="*/ 1585113 w 3355180"/>
                <a:gd name="connsiteY14" fmla="*/ 2451047 h 3409677"/>
                <a:gd name="connsiteX15" fmla="*/ 1543444 w 3355180"/>
                <a:gd name="connsiteY15" fmla="*/ 2475670 h 3409677"/>
                <a:gd name="connsiteX16" fmla="*/ 1347427 w 3355180"/>
                <a:gd name="connsiteY16" fmla="*/ 2566647 h 3409677"/>
                <a:gd name="connsiteX17" fmla="*/ 1174580 w 3355180"/>
                <a:gd name="connsiteY17" fmla="*/ 2627104 h 3409677"/>
                <a:gd name="connsiteX18" fmla="*/ 1179358 w 3355180"/>
                <a:gd name="connsiteY18" fmla="*/ 3205224 h 3409677"/>
                <a:gd name="connsiteX19" fmla="*/ 984644 w 3355180"/>
                <a:gd name="connsiteY19" fmla="*/ 3403182 h 3409677"/>
                <a:gd name="connsiteX20" fmla="*/ 199325 w 3355180"/>
                <a:gd name="connsiteY20" fmla="*/ 3409671 h 3409677"/>
                <a:gd name="connsiteX21" fmla="*/ 1366 w 3355180"/>
                <a:gd name="connsiteY21" fmla="*/ 3214958 h 340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5180" h="3409677">
                  <a:moveTo>
                    <a:pt x="0" y="3049614"/>
                  </a:moveTo>
                  <a:lnTo>
                    <a:pt x="3049614" y="0"/>
                  </a:lnTo>
                  <a:lnTo>
                    <a:pt x="3158837" y="0"/>
                  </a:lnTo>
                  <a:cubicBezTo>
                    <a:pt x="3267274" y="0"/>
                    <a:pt x="3355180" y="87906"/>
                    <a:pt x="3355180" y="196342"/>
                  </a:cubicBezTo>
                  <a:lnTo>
                    <a:pt x="3355180" y="981689"/>
                  </a:lnTo>
                  <a:cubicBezTo>
                    <a:pt x="3355180" y="1090126"/>
                    <a:pt x="3267274" y="1178032"/>
                    <a:pt x="3158837" y="1178032"/>
                  </a:cubicBezTo>
                  <a:lnTo>
                    <a:pt x="2623736" y="1178032"/>
                  </a:lnTo>
                  <a:lnTo>
                    <a:pt x="2563323" y="1350750"/>
                  </a:lnTo>
                  <a:cubicBezTo>
                    <a:pt x="2536367" y="1417224"/>
                    <a:pt x="2506041" y="1482650"/>
                    <a:pt x="2472346" y="1546768"/>
                  </a:cubicBezTo>
                  <a:lnTo>
                    <a:pt x="2425722" y="1625668"/>
                  </a:lnTo>
                  <a:lnTo>
                    <a:pt x="2789025" y="1988969"/>
                  </a:lnTo>
                  <a:cubicBezTo>
                    <a:pt x="2865701" y="2065646"/>
                    <a:pt x="2865702" y="2189963"/>
                    <a:pt x="2789025" y="2266640"/>
                  </a:cubicBezTo>
                  <a:lnTo>
                    <a:pt x="2233701" y="2821964"/>
                  </a:lnTo>
                  <a:cubicBezTo>
                    <a:pt x="2157024" y="2898641"/>
                    <a:pt x="2032706" y="2898641"/>
                    <a:pt x="1956030" y="2821964"/>
                  </a:cubicBezTo>
                  <a:lnTo>
                    <a:pt x="1585113" y="2451047"/>
                  </a:lnTo>
                  <a:lnTo>
                    <a:pt x="1543444" y="2475670"/>
                  </a:lnTo>
                  <a:cubicBezTo>
                    <a:pt x="1479326" y="2509365"/>
                    <a:pt x="1413900" y="2539691"/>
                    <a:pt x="1347427" y="2566647"/>
                  </a:cubicBezTo>
                  <a:lnTo>
                    <a:pt x="1174580" y="2627104"/>
                  </a:lnTo>
                  <a:lnTo>
                    <a:pt x="1179358" y="3205224"/>
                  </a:lnTo>
                  <a:cubicBezTo>
                    <a:pt x="1180255" y="3313656"/>
                    <a:pt x="1093077" y="3402285"/>
                    <a:pt x="984644" y="3403182"/>
                  </a:cubicBezTo>
                  <a:lnTo>
                    <a:pt x="199325" y="3409671"/>
                  </a:lnTo>
                  <a:cubicBezTo>
                    <a:pt x="90892" y="3410568"/>
                    <a:pt x="2262" y="3323391"/>
                    <a:pt x="1366" y="3214958"/>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 name="Text Box 10">
            <a:extLst>
              <a:ext uri="{FF2B5EF4-FFF2-40B4-BE49-F238E27FC236}">
                <a16:creationId xmlns:a16="http://schemas.microsoft.com/office/drawing/2014/main" id="{26B31BFB-B190-40B3-B999-C3DDD857EC1B}"/>
              </a:ext>
            </a:extLst>
          </p:cNvPr>
          <p:cNvSpPr txBox="1">
            <a:spLocks noChangeArrowheads="1"/>
          </p:cNvSpPr>
          <p:nvPr/>
        </p:nvSpPr>
        <p:spPr bwMode="auto">
          <a:xfrm>
            <a:off x="3110574" y="176756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01</a:t>
            </a:r>
          </a:p>
          <a:p>
            <a:pPr algn="ctr"/>
            <a:r>
              <a:rPr lang="en-US" sz="1100" b="1" dirty="0">
                <a:solidFill>
                  <a:schemeClr val="bg1"/>
                </a:solidFill>
              </a:rPr>
              <a:t>OPTION</a:t>
            </a:r>
          </a:p>
        </p:txBody>
      </p:sp>
      <p:sp>
        <p:nvSpPr>
          <p:cNvPr id="13" name="Text Box 10">
            <a:extLst>
              <a:ext uri="{FF2B5EF4-FFF2-40B4-BE49-F238E27FC236}">
                <a16:creationId xmlns:a16="http://schemas.microsoft.com/office/drawing/2014/main" id="{B1975C74-3924-45A2-BC63-34CC0DB57EBC}"/>
              </a:ext>
            </a:extLst>
          </p:cNvPr>
          <p:cNvSpPr txBox="1">
            <a:spLocks noChangeArrowheads="1"/>
          </p:cNvSpPr>
          <p:nvPr/>
        </p:nvSpPr>
        <p:spPr bwMode="auto">
          <a:xfrm>
            <a:off x="4267200" y="301937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02</a:t>
            </a:r>
          </a:p>
          <a:p>
            <a:pPr algn="ctr"/>
            <a:r>
              <a:rPr lang="en-US" sz="1100" b="1" dirty="0">
                <a:solidFill>
                  <a:schemeClr val="bg1"/>
                </a:solidFill>
              </a:rPr>
              <a:t>OPTION</a:t>
            </a:r>
          </a:p>
        </p:txBody>
      </p:sp>
      <p:sp>
        <p:nvSpPr>
          <p:cNvPr id="14" name="Text Box 10">
            <a:extLst>
              <a:ext uri="{FF2B5EF4-FFF2-40B4-BE49-F238E27FC236}">
                <a16:creationId xmlns:a16="http://schemas.microsoft.com/office/drawing/2014/main" id="{170AB452-8CA0-4493-B2E3-28A76F514236}"/>
              </a:ext>
            </a:extLst>
          </p:cNvPr>
          <p:cNvSpPr txBox="1">
            <a:spLocks noChangeArrowheads="1"/>
          </p:cNvSpPr>
          <p:nvPr/>
        </p:nvSpPr>
        <p:spPr bwMode="auto">
          <a:xfrm>
            <a:off x="4267200" y="4230992"/>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03</a:t>
            </a:r>
          </a:p>
          <a:p>
            <a:pPr algn="ctr"/>
            <a:r>
              <a:rPr lang="en-US" sz="1100" b="1" dirty="0">
                <a:solidFill>
                  <a:schemeClr val="bg1"/>
                </a:solidFill>
              </a:rPr>
              <a:t>OPTION</a:t>
            </a:r>
          </a:p>
        </p:txBody>
      </p:sp>
      <p:sp>
        <p:nvSpPr>
          <p:cNvPr id="15" name="Text Box 10">
            <a:extLst>
              <a:ext uri="{FF2B5EF4-FFF2-40B4-BE49-F238E27FC236}">
                <a16:creationId xmlns:a16="http://schemas.microsoft.com/office/drawing/2014/main" id="{B78AE2C4-249E-47F7-B88F-90C42FC3EC9C}"/>
              </a:ext>
            </a:extLst>
          </p:cNvPr>
          <p:cNvSpPr txBox="1">
            <a:spLocks noChangeArrowheads="1"/>
          </p:cNvSpPr>
          <p:nvPr/>
        </p:nvSpPr>
        <p:spPr bwMode="auto">
          <a:xfrm>
            <a:off x="3130615" y="5435920"/>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chemeClr val="bg1"/>
                </a:solidFill>
                <a:latin typeface="Bernard MT Condensed" panose="02050806060905020404" pitchFamily="18" charset="0"/>
              </a:rPr>
              <a:t>04</a:t>
            </a:r>
          </a:p>
          <a:p>
            <a:pPr algn="ctr"/>
            <a:r>
              <a:rPr lang="en-US" sz="1100" b="1" dirty="0">
                <a:solidFill>
                  <a:schemeClr val="bg1"/>
                </a:solidFill>
              </a:rPr>
              <a:t>OPTION</a:t>
            </a:r>
          </a:p>
        </p:txBody>
      </p:sp>
      <p:sp>
        <p:nvSpPr>
          <p:cNvPr id="16" name="TextBox 15">
            <a:extLst>
              <a:ext uri="{FF2B5EF4-FFF2-40B4-BE49-F238E27FC236}">
                <a16:creationId xmlns:a16="http://schemas.microsoft.com/office/drawing/2014/main" id="{D7105DDC-B1DB-4FBB-8672-679DE0E6AE69}"/>
              </a:ext>
            </a:extLst>
          </p:cNvPr>
          <p:cNvSpPr txBox="1"/>
          <p:nvPr/>
        </p:nvSpPr>
        <p:spPr>
          <a:xfrm>
            <a:off x="5622339" y="1726608"/>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7" name="TextBox 16">
            <a:extLst>
              <a:ext uri="{FF2B5EF4-FFF2-40B4-BE49-F238E27FC236}">
                <a16:creationId xmlns:a16="http://schemas.microsoft.com/office/drawing/2014/main" id="{82DD6910-868E-4F38-8F6D-1398C9B2F769}"/>
              </a:ext>
            </a:extLst>
          </p:cNvPr>
          <p:cNvSpPr txBox="1"/>
          <p:nvPr/>
        </p:nvSpPr>
        <p:spPr>
          <a:xfrm>
            <a:off x="6035040" y="2927039"/>
            <a:ext cx="4288321"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8" name="TextBox 17">
            <a:extLst>
              <a:ext uri="{FF2B5EF4-FFF2-40B4-BE49-F238E27FC236}">
                <a16:creationId xmlns:a16="http://schemas.microsoft.com/office/drawing/2014/main" id="{A085F7ED-04FC-4972-A908-B25275289638}"/>
              </a:ext>
            </a:extLst>
          </p:cNvPr>
          <p:cNvSpPr txBox="1"/>
          <p:nvPr/>
        </p:nvSpPr>
        <p:spPr>
          <a:xfrm>
            <a:off x="6035040" y="4144753"/>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sp>
        <p:nvSpPr>
          <p:cNvPr id="19" name="TextBox 18">
            <a:extLst>
              <a:ext uri="{FF2B5EF4-FFF2-40B4-BE49-F238E27FC236}">
                <a16:creationId xmlns:a16="http://schemas.microsoft.com/office/drawing/2014/main" id="{2F14FE0B-E0DC-4AC7-ACEE-A54ACCE4C285}"/>
              </a:ext>
            </a:extLst>
          </p:cNvPr>
          <p:cNvSpPr txBox="1"/>
          <p:nvPr/>
        </p:nvSpPr>
        <p:spPr>
          <a:xfrm>
            <a:off x="5623560" y="5370696"/>
            <a:ext cx="4194717" cy="9694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t>
            </a:r>
            <a:r>
              <a:rPr lang="en-US" sz="1200" dirty="0">
                <a:solidFill>
                  <a:schemeClr val="bg1"/>
                </a:solidFill>
                <a:latin typeface="Candara" panose="020E0502030303020204" pitchFamily="34" charset="0"/>
              </a:rPr>
              <a:t>Lorem ipsum dolor sit amet, consectetur adipiscing.</a:t>
            </a:r>
          </a:p>
        </p:txBody>
      </p:sp>
      <p:grpSp>
        <p:nvGrpSpPr>
          <p:cNvPr id="20" name="Group 349">
            <a:extLst>
              <a:ext uri="{FF2B5EF4-FFF2-40B4-BE49-F238E27FC236}">
                <a16:creationId xmlns:a16="http://schemas.microsoft.com/office/drawing/2014/main" id="{9D0675EC-DDF6-4A36-BFCD-E5DFB5F055CA}"/>
              </a:ext>
            </a:extLst>
          </p:cNvPr>
          <p:cNvGrpSpPr>
            <a:grpSpLocks noChangeAspect="1"/>
          </p:cNvGrpSpPr>
          <p:nvPr/>
        </p:nvGrpSpPr>
        <p:grpSpPr>
          <a:xfrm>
            <a:off x="10104120" y="3228907"/>
            <a:ext cx="361868" cy="365760"/>
            <a:chOff x="2163763" y="2366963"/>
            <a:chExt cx="442913" cy="447676"/>
          </a:xfrm>
          <a:solidFill>
            <a:schemeClr val="bg1"/>
          </a:solidFill>
        </p:grpSpPr>
        <p:sp>
          <p:nvSpPr>
            <p:cNvPr id="21" name="Freeform 312">
              <a:extLst>
                <a:ext uri="{FF2B5EF4-FFF2-40B4-BE49-F238E27FC236}">
                  <a16:creationId xmlns:a16="http://schemas.microsoft.com/office/drawing/2014/main" id="{12B607F0-DE21-4E9E-B189-CF140EB573AC}"/>
                </a:ext>
              </a:extLst>
            </p:cNvPr>
            <p:cNvSpPr>
              <a:spLocks noEditPoints="1"/>
            </p:cNvSpPr>
            <p:nvPr/>
          </p:nvSpPr>
          <p:spPr bwMode="auto">
            <a:xfrm>
              <a:off x="2163763" y="2600326"/>
              <a:ext cx="217488" cy="214313"/>
            </a:xfrm>
            <a:custGeom>
              <a:avLst/>
              <a:gdLst/>
              <a:ahLst/>
              <a:cxnLst>
                <a:cxn ang="0">
                  <a:pos x="57" y="12"/>
                </a:cxn>
                <a:cxn ang="0">
                  <a:pos x="51" y="7"/>
                </a:cxn>
                <a:cxn ang="0">
                  <a:pos x="49" y="9"/>
                </a:cxn>
                <a:cxn ang="0">
                  <a:pos x="51" y="7"/>
                </a:cxn>
                <a:cxn ang="0">
                  <a:pos x="50" y="7"/>
                </a:cxn>
                <a:cxn ang="0">
                  <a:pos x="46" y="1"/>
                </a:cxn>
                <a:cxn ang="0">
                  <a:pos x="43" y="3"/>
                </a:cxn>
                <a:cxn ang="0">
                  <a:pos x="46" y="1"/>
                </a:cxn>
                <a:cxn ang="0">
                  <a:pos x="42" y="1"/>
                </a:cxn>
                <a:cxn ang="0">
                  <a:pos x="41" y="1"/>
                </a:cxn>
                <a:cxn ang="0">
                  <a:pos x="31" y="11"/>
                </a:cxn>
                <a:cxn ang="0">
                  <a:pos x="31" y="11"/>
                </a:cxn>
                <a:cxn ang="0">
                  <a:pos x="31" y="11"/>
                </a:cxn>
                <a:cxn ang="0">
                  <a:pos x="27" y="16"/>
                </a:cxn>
                <a:cxn ang="0">
                  <a:pos x="0" y="54"/>
                </a:cxn>
                <a:cxn ang="0">
                  <a:pos x="0" y="54"/>
                </a:cxn>
                <a:cxn ang="0">
                  <a:pos x="2" y="57"/>
                </a:cxn>
                <a:cxn ang="0">
                  <a:pos x="3" y="57"/>
                </a:cxn>
                <a:cxn ang="0">
                  <a:pos x="24" y="47"/>
                </a:cxn>
                <a:cxn ang="0">
                  <a:pos x="47" y="27"/>
                </a:cxn>
                <a:cxn ang="0">
                  <a:pos x="53" y="21"/>
                </a:cxn>
                <a:cxn ang="0">
                  <a:pos x="57" y="16"/>
                </a:cxn>
                <a:cxn ang="0">
                  <a:pos x="57" y="16"/>
                </a:cxn>
                <a:cxn ang="0">
                  <a:pos x="57" y="12"/>
                </a:cxn>
                <a:cxn ang="0">
                  <a:pos x="57" y="12"/>
                </a:cxn>
                <a:cxn ang="0">
                  <a:pos x="49" y="17"/>
                </a:cxn>
                <a:cxn ang="0">
                  <a:pos x="43" y="23"/>
                </a:cxn>
                <a:cxn ang="0">
                  <a:pos x="21" y="43"/>
                </a:cxn>
                <a:cxn ang="0">
                  <a:pos x="6" y="51"/>
                </a:cxn>
                <a:cxn ang="0">
                  <a:pos x="31" y="19"/>
                </a:cxn>
                <a:cxn ang="0">
                  <a:pos x="35" y="15"/>
                </a:cxn>
                <a:cxn ang="0">
                  <a:pos x="35" y="15"/>
                </a:cxn>
                <a:cxn ang="0">
                  <a:pos x="35" y="15"/>
                </a:cxn>
                <a:cxn ang="0">
                  <a:pos x="35" y="15"/>
                </a:cxn>
                <a:cxn ang="0">
                  <a:pos x="43" y="7"/>
                </a:cxn>
                <a:cxn ang="0">
                  <a:pos x="47" y="11"/>
                </a:cxn>
                <a:cxn ang="0">
                  <a:pos x="47" y="11"/>
                </a:cxn>
                <a:cxn ang="0">
                  <a:pos x="47" y="11"/>
                </a:cxn>
                <a:cxn ang="0">
                  <a:pos x="52" y="15"/>
                </a:cxn>
                <a:cxn ang="0">
                  <a:pos x="49" y="17"/>
                </a:cxn>
              </a:cxnLst>
              <a:rect l="0" t="0" r="r" b="b"/>
              <a:pathLst>
                <a:path w="58" h="57">
                  <a:moveTo>
                    <a:pt x="57" y="12"/>
                  </a:moveTo>
                  <a:cubicBezTo>
                    <a:pt x="55" y="11"/>
                    <a:pt x="53" y="9"/>
                    <a:pt x="51" y="7"/>
                  </a:cubicBezTo>
                  <a:cubicBezTo>
                    <a:pt x="49" y="9"/>
                    <a:pt x="49" y="9"/>
                    <a:pt x="49" y="9"/>
                  </a:cubicBezTo>
                  <a:cubicBezTo>
                    <a:pt x="51" y="7"/>
                    <a:pt x="51" y="7"/>
                    <a:pt x="51" y="7"/>
                  </a:cubicBezTo>
                  <a:cubicBezTo>
                    <a:pt x="51" y="7"/>
                    <a:pt x="51" y="7"/>
                    <a:pt x="50" y="7"/>
                  </a:cubicBezTo>
                  <a:cubicBezTo>
                    <a:pt x="49" y="5"/>
                    <a:pt x="47" y="4"/>
                    <a:pt x="46" y="1"/>
                  </a:cubicBezTo>
                  <a:cubicBezTo>
                    <a:pt x="43" y="3"/>
                    <a:pt x="43" y="3"/>
                    <a:pt x="43" y="3"/>
                  </a:cubicBezTo>
                  <a:cubicBezTo>
                    <a:pt x="46" y="1"/>
                    <a:pt x="46" y="1"/>
                    <a:pt x="46" y="1"/>
                  </a:cubicBezTo>
                  <a:cubicBezTo>
                    <a:pt x="45" y="0"/>
                    <a:pt x="43" y="0"/>
                    <a:pt x="42" y="1"/>
                  </a:cubicBezTo>
                  <a:cubicBezTo>
                    <a:pt x="42" y="1"/>
                    <a:pt x="42" y="1"/>
                    <a:pt x="41" y="1"/>
                  </a:cubicBezTo>
                  <a:cubicBezTo>
                    <a:pt x="31" y="11"/>
                    <a:pt x="31" y="11"/>
                    <a:pt x="31" y="11"/>
                  </a:cubicBezTo>
                  <a:cubicBezTo>
                    <a:pt x="31" y="11"/>
                    <a:pt x="31" y="11"/>
                    <a:pt x="31" y="11"/>
                  </a:cubicBezTo>
                  <a:cubicBezTo>
                    <a:pt x="31" y="11"/>
                    <a:pt x="31" y="11"/>
                    <a:pt x="31" y="11"/>
                  </a:cubicBezTo>
                  <a:cubicBezTo>
                    <a:pt x="30" y="13"/>
                    <a:pt x="28" y="14"/>
                    <a:pt x="27" y="16"/>
                  </a:cubicBezTo>
                  <a:cubicBezTo>
                    <a:pt x="15" y="28"/>
                    <a:pt x="1" y="42"/>
                    <a:pt x="0" y="54"/>
                  </a:cubicBezTo>
                  <a:cubicBezTo>
                    <a:pt x="0" y="54"/>
                    <a:pt x="0" y="54"/>
                    <a:pt x="0" y="54"/>
                  </a:cubicBezTo>
                  <a:cubicBezTo>
                    <a:pt x="0" y="56"/>
                    <a:pt x="1" y="57"/>
                    <a:pt x="2" y="57"/>
                  </a:cubicBezTo>
                  <a:cubicBezTo>
                    <a:pt x="3" y="57"/>
                    <a:pt x="3" y="57"/>
                    <a:pt x="3" y="57"/>
                  </a:cubicBezTo>
                  <a:cubicBezTo>
                    <a:pt x="10" y="56"/>
                    <a:pt x="17" y="52"/>
                    <a:pt x="24" y="47"/>
                  </a:cubicBezTo>
                  <a:cubicBezTo>
                    <a:pt x="32" y="41"/>
                    <a:pt x="39" y="34"/>
                    <a:pt x="47" y="27"/>
                  </a:cubicBezTo>
                  <a:cubicBezTo>
                    <a:pt x="53" y="21"/>
                    <a:pt x="53" y="21"/>
                    <a:pt x="53" y="21"/>
                  </a:cubicBezTo>
                  <a:cubicBezTo>
                    <a:pt x="57" y="16"/>
                    <a:pt x="57" y="16"/>
                    <a:pt x="57" y="16"/>
                  </a:cubicBezTo>
                  <a:cubicBezTo>
                    <a:pt x="57" y="16"/>
                    <a:pt x="57" y="16"/>
                    <a:pt x="57" y="16"/>
                  </a:cubicBezTo>
                  <a:cubicBezTo>
                    <a:pt x="58" y="15"/>
                    <a:pt x="58" y="13"/>
                    <a:pt x="57" y="12"/>
                  </a:cubicBezTo>
                  <a:cubicBezTo>
                    <a:pt x="57" y="12"/>
                    <a:pt x="57" y="12"/>
                    <a:pt x="57" y="12"/>
                  </a:cubicBezTo>
                  <a:close/>
                  <a:moveTo>
                    <a:pt x="49" y="17"/>
                  </a:moveTo>
                  <a:cubicBezTo>
                    <a:pt x="43" y="23"/>
                    <a:pt x="43" y="23"/>
                    <a:pt x="43" y="23"/>
                  </a:cubicBezTo>
                  <a:cubicBezTo>
                    <a:pt x="36" y="30"/>
                    <a:pt x="28" y="37"/>
                    <a:pt x="21" y="43"/>
                  </a:cubicBezTo>
                  <a:cubicBezTo>
                    <a:pt x="16" y="47"/>
                    <a:pt x="11" y="50"/>
                    <a:pt x="6" y="51"/>
                  </a:cubicBezTo>
                  <a:cubicBezTo>
                    <a:pt x="9" y="41"/>
                    <a:pt x="21" y="29"/>
                    <a:pt x="31" y="19"/>
                  </a:cubicBezTo>
                  <a:cubicBezTo>
                    <a:pt x="32" y="18"/>
                    <a:pt x="33" y="16"/>
                    <a:pt x="35" y="15"/>
                  </a:cubicBezTo>
                  <a:cubicBezTo>
                    <a:pt x="35" y="15"/>
                    <a:pt x="35" y="15"/>
                    <a:pt x="35" y="15"/>
                  </a:cubicBezTo>
                  <a:cubicBezTo>
                    <a:pt x="35" y="15"/>
                    <a:pt x="35" y="15"/>
                    <a:pt x="35" y="15"/>
                  </a:cubicBezTo>
                  <a:cubicBezTo>
                    <a:pt x="35" y="15"/>
                    <a:pt x="35" y="15"/>
                    <a:pt x="35" y="15"/>
                  </a:cubicBezTo>
                  <a:cubicBezTo>
                    <a:pt x="43" y="7"/>
                    <a:pt x="43" y="7"/>
                    <a:pt x="43" y="7"/>
                  </a:cubicBezTo>
                  <a:cubicBezTo>
                    <a:pt x="44" y="8"/>
                    <a:pt x="46" y="10"/>
                    <a:pt x="47" y="11"/>
                  </a:cubicBezTo>
                  <a:cubicBezTo>
                    <a:pt x="47" y="11"/>
                    <a:pt x="47" y="11"/>
                    <a:pt x="47" y="11"/>
                  </a:cubicBezTo>
                  <a:cubicBezTo>
                    <a:pt x="47" y="11"/>
                    <a:pt x="47" y="11"/>
                    <a:pt x="47" y="11"/>
                  </a:cubicBezTo>
                  <a:cubicBezTo>
                    <a:pt x="49" y="12"/>
                    <a:pt x="50" y="14"/>
                    <a:pt x="52" y="15"/>
                  </a:cubicBezTo>
                  <a:lnTo>
                    <a:pt x="4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313">
              <a:extLst>
                <a:ext uri="{FF2B5EF4-FFF2-40B4-BE49-F238E27FC236}">
                  <a16:creationId xmlns:a16="http://schemas.microsoft.com/office/drawing/2014/main" id="{B56481B2-06A6-4745-A38D-6D26C68D7A3F}"/>
                </a:ext>
              </a:extLst>
            </p:cNvPr>
            <p:cNvSpPr>
              <a:spLocks noEditPoints="1"/>
            </p:cNvSpPr>
            <p:nvPr/>
          </p:nvSpPr>
          <p:spPr bwMode="auto">
            <a:xfrm>
              <a:off x="2317751" y="2366963"/>
              <a:ext cx="288925" cy="293688"/>
            </a:xfrm>
            <a:custGeom>
              <a:avLst/>
              <a:gdLst/>
              <a:ahLst/>
              <a:cxnLst>
                <a:cxn ang="0">
                  <a:pos x="66" y="11"/>
                </a:cxn>
                <a:cxn ang="0">
                  <a:pos x="38" y="0"/>
                </a:cxn>
                <a:cxn ang="0">
                  <a:pos x="11" y="11"/>
                </a:cxn>
                <a:cxn ang="0">
                  <a:pos x="0" y="39"/>
                </a:cxn>
                <a:cxn ang="0">
                  <a:pos x="11" y="66"/>
                </a:cxn>
                <a:cxn ang="0">
                  <a:pos x="38" y="78"/>
                </a:cxn>
                <a:cxn ang="0">
                  <a:pos x="66" y="66"/>
                </a:cxn>
                <a:cxn ang="0">
                  <a:pos x="77" y="39"/>
                </a:cxn>
                <a:cxn ang="0">
                  <a:pos x="66" y="11"/>
                </a:cxn>
                <a:cxn ang="0">
                  <a:pos x="62" y="63"/>
                </a:cxn>
                <a:cxn ang="0">
                  <a:pos x="38" y="73"/>
                </a:cxn>
                <a:cxn ang="0">
                  <a:pos x="15" y="63"/>
                </a:cxn>
                <a:cxn ang="0">
                  <a:pos x="5" y="39"/>
                </a:cxn>
                <a:cxn ang="0">
                  <a:pos x="15" y="15"/>
                </a:cxn>
                <a:cxn ang="0">
                  <a:pos x="38" y="5"/>
                </a:cxn>
                <a:cxn ang="0">
                  <a:pos x="62" y="15"/>
                </a:cxn>
                <a:cxn ang="0">
                  <a:pos x="72" y="39"/>
                </a:cxn>
                <a:cxn ang="0">
                  <a:pos x="62" y="63"/>
                </a:cxn>
              </a:cxnLst>
              <a:rect l="0" t="0" r="r" b="b"/>
              <a:pathLst>
                <a:path w="77" h="78">
                  <a:moveTo>
                    <a:pt x="66" y="11"/>
                  </a:moveTo>
                  <a:cubicBezTo>
                    <a:pt x="59" y="4"/>
                    <a:pt x="49" y="0"/>
                    <a:pt x="38" y="0"/>
                  </a:cubicBezTo>
                  <a:cubicBezTo>
                    <a:pt x="28" y="0"/>
                    <a:pt x="18" y="4"/>
                    <a:pt x="11" y="11"/>
                  </a:cubicBezTo>
                  <a:cubicBezTo>
                    <a:pt x="4" y="18"/>
                    <a:pt x="0" y="28"/>
                    <a:pt x="0" y="39"/>
                  </a:cubicBezTo>
                  <a:cubicBezTo>
                    <a:pt x="0" y="50"/>
                    <a:pt x="4" y="59"/>
                    <a:pt x="11" y="66"/>
                  </a:cubicBezTo>
                  <a:cubicBezTo>
                    <a:pt x="18" y="73"/>
                    <a:pt x="28" y="78"/>
                    <a:pt x="38" y="78"/>
                  </a:cubicBezTo>
                  <a:cubicBezTo>
                    <a:pt x="49" y="78"/>
                    <a:pt x="59" y="73"/>
                    <a:pt x="66" y="66"/>
                  </a:cubicBezTo>
                  <a:cubicBezTo>
                    <a:pt x="73" y="59"/>
                    <a:pt x="77" y="50"/>
                    <a:pt x="77" y="39"/>
                  </a:cubicBezTo>
                  <a:cubicBezTo>
                    <a:pt x="77" y="28"/>
                    <a:pt x="73" y="18"/>
                    <a:pt x="66" y="11"/>
                  </a:cubicBezTo>
                  <a:close/>
                  <a:moveTo>
                    <a:pt x="62" y="63"/>
                  </a:moveTo>
                  <a:cubicBezTo>
                    <a:pt x="56" y="69"/>
                    <a:pt x="48" y="73"/>
                    <a:pt x="38" y="73"/>
                  </a:cubicBezTo>
                  <a:cubicBezTo>
                    <a:pt x="29" y="73"/>
                    <a:pt x="21" y="69"/>
                    <a:pt x="15" y="63"/>
                  </a:cubicBezTo>
                  <a:cubicBezTo>
                    <a:pt x="8" y="57"/>
                    <a:pt x="5" y="48"/>
                    <a:pt x="5" y="39"/>
                  </a:cubicBezTo>
                  <a:cubicBezTo>
                    <a:pt x="5" y="29"/>
                    <a:pt x="8" y="21"/>
                    <a:pt x="15" y="15"/>
                  </a:cubicBezTo>
                  <a:cubicBezTo>
                    <a:pt x="21" y="9"/>
                    <a:pt x="29" y="5"/>
                    <a:pt x="38" y="5"/>
                  </a:cubicBezTo>
                  <a:cubicBezTo>
                    <a:pt x="48" y="5"/>
                    <a:pt x="56" y="9"/>
                    <a:pt x="62" y="15"/>
                  </a:cubicBezTo>
                  <a:cubicBezTo>
                    <a:pt x="69" y="21"/>
                    <a:pt x="72" y="29"/>
                    <a:pt x="72" y="39"/>
                  </a:cubicBezTo>
                  <a:cubicBezTo>
                    <a:pt x="72" y="48"/>
                    <a:pt x="69" y="57"/>
                    <a:pt x="62" y="63"/>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Freeform 314">
              <a:extLst>
                <a:ext uri="{FF2B5EF4-FFF2-40B4-BE49-F238E27FC236}">
                  <a16:creationId xmlns:a16="http://schemas.microsoft.com/office/drawing/2014/main" id="{4DA0F084-940F-4ECB-8567-D1F8865D4AB9}"/>
                </a:ext>
              </a:extLst>
            </p:cNvPr>
            <p:cNvSpPr>
              <a:spLocks/>
            </p:cNvSpPr>
            <p:nvPr/>
          </p:nvSpPr>
          <p:spPr bwMode="auto">
            <a:xfrm>
              <a:off x="2400301" y="2446338"/>
              <a:ext cx="87313" cy="85725"/>
            </a:xfrm>
            <a:custGeom>
              <a:avLst/>
              <a:gdLst/>
              <a:ahLst/>
              <a:cxnLst>
                <a:cxn ang="0">
                  <a:pos x="20" y="0"/>
                </a:cxn>
                <a:cxn ang="0">
                  <a:pos x="19" y="0"/>
                </a:cxn>
                <a:cxn ang="0">
                  <a:pos x="7" y="5"/>
                </a:cxn>
                <a:cxn ang="0">
                  <a:pos x="0" y="18"/>
                </a:cxn>
                <a:cxn ang="0">
                  <a:pos x="0" y="18"/>
                </a:cxn>
                <a:cxn ang="0">
                  <a:pos x="3" y="19"/>
                </a:cxn>
                <a:cxn ang="0">
                  <a:pos x="0" y="18"/>
                </a:cxn>
                <a:cxn ang="0">
                  <a:pos x="0" y="20"/>
                </a:cxn>
                <a:cxn ang="0">
                  <a:pos x="3" y="23"/>
                </a:cxn>
                <a:cxn ang="0">
                  <a:pos x="5" y="20"/>
                </a:cxn>
                <a:cxn ang="0">
                  <a:pos x="5" y="19"/>
                </a:cxn>
                <a:cxn ang="0">
                  <a:pos x="5" y="19"/>
                </a:cxn>
                <a:cxn ang="0">
                  <a:pos x="5" y="19"/>
                </a:cxn>
                <a:cxn ang="0">
                  <a:pos x="10" y="9"/>
                </a:cxn>
                <a:cxn ang="0">
                  <a:pos x="19" y="5"/>
                </a:cxn>
                <a:cxn ang="0">
                  <a:pos x="20" y="5"/>
                </a:cxn>
                <a:cxn ang="0">
                  <a:pos x="23" y="3"/>
                </a:cxn>
                <a:cxn ang="0">
                  <a:pos x="20" y="0"/>
                </a:cxn>
              </a:cxnLst>
              <a:rect l="0" t="0" r="r" b="b"/>
              <a:pathLst>
                <a:path w="23" h="23">
                  <a:moveTo>
                    <a:pt x="20" y="0"/>
                  </a:moveTo>
                  <a:cubicBezTo>
                    <a:pt x="20" y="0"/>
                    <a:pt x="20" y="0"/>
                    <a:pt x="19" y="0"/>
                  </a:cubicBezTo>
                  <a:cubicBezTo>
                    <a:pt x="15" y="0"/>
                    <a:pt x="11" y="2"/>
                    <a:pt x="7" y="5"/>
                  </a:cubicBezTo>
                  <a:cubicBezTo>
                    <a:pt x="3" y="8"/>
                    <a:pt x="1" y="12"/>
                    <a:pt x="0" y="18"/>
                  </a:cubicBezTo>
                  <a:cubicBezTo>
                    <a:pt x="0" y="18"/>
                    <a:pt x="0" y="18"/>
                    <a:pt x="0" y="18"/>
                  </a:cubicBezTo>
                  <a:cubicBezTo>
                    <a:pt x="3" y="19"/>
                    <a:pt x="3" y="19"/>
                    <a:pt x="3" y="19"/>
                  </a:cubicBezTo>
                  <a:cubicBezTo>
                    <a:pt x="0" y="18"/>
                    <a:pt x="0" y="18"/>
                    <a:pt x="0" y="18"/>
                  </a:cubicBezTo>
                  <a:cubicBezTo>
                    <a:pt x="0" y="19"/>
                    <a:pt x="0" y="19"/>
                    <a:pt x="0" y="20"/>
                  </a:cubicBezTo>
                  <a:cubicBezTo>
                    <a:pt x="0" y="22"/>
                    <a:pt x="1" y="23"/>
                    <a:pt x="3" y="23"/>
                  </a:cubicBezTo>
                  <a:cubicBezTo>
                    <a:pt x="4" y="23"/>
                    <a:pt x="5" y="22"/>
                    <a:pt x="5" y="20"/>
                  </a:cubicBezTo>
                  <a:cubicBezTo>
                    <a:pt x="5" y="20"/>
                    <a:pt x="5" y="19"/>
                    <a:pt x="5" y="19"/>
                  </a:cubicBezTo>
                  <a:cubicBezTo>
                    <a:pt x="5" y="19"/>
                    <a:pt x="5" y="19"/>
                    <a:pt x="5" y="19"/>
                  </a:cubicBezTo>
                  <a:cubicBezTo>
                    <a:pt x="5" y="19"/>
                    <a:pt x="5" y="19"/>
                    <a:pt x="5" y="19"/>
                  </a:cubicBezTo>
                  <a:cubicBezTo>
                    <a:pt x="6" y="14"/>
                    <a:pt x="8" y="11"/>
                    <a:pt x="10" y="9"/>
                  </a:cubicBezTo>
                  <a:cubicBezTo>
                    <a:pt x="13" y="6"/>
                    <a:pt x="16" y="5"/>
                    <a:pt x="19" y="5"/>
                  </a:cubicBezTo>
                  <a:cubicBezTo>
                    <a:pt x="19" y="5"/>
                    <a:pt x="19" y="5"/>
                    <a:pt x="20" y="5"/>
                  </a:cubicBezTo>
                  <a:cubicBezTo>
                    <a:pt x="21" y="6"/>
                    <a:pt x="22" y="5"/>
                    <a:pt x="23" y="3"/>
                  </a:cubicBezTo>
                  <a:cubicBezTo>
                    <a:pt x="23" y="2"/>
                    <a:pt x="22" y="1"/>
                    <a:pt x="2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315">
              <a:extLst>
                <a:ext uri="{FF2B5EF4-FFF2-40B4-BE49-F238E27FC236}">
                  <a16:creationId xmlns:a16="http://schemas.microsoft.com/office/drawing/2014/main" id="{115226E8-F745-4415-AE3C-8663F7D783B1}"/>
                </a:ext>
              </a:extLst>
            </p:cNvPr>
            <p:cNvSpPr>
              <a:spLocks noEditPoints="1"/>
            </p:cNvSpPr>
            <p:nvPr/>
          </p:nvSpPr>
          <p:spPr bwMode="auto">
            <a:xfrm>
              <a:off x="2351088" y="2400301"/>
              <a:ext cx="222250" cy="222250"/>
            </a:xfrm>
            <a:custGeom>
              <a:avLst/>
              <a:gdLst/>
              <a:ahLst/>
              <a:cxnLst>
                <a:cxn ang="0">
                  <a:pos x="50" y="9"/>
                </a:cxn>
                <a:cxn ang="0">
                  <a:pos x="29" y="0"/>
                </a:cxn>
                <a:cxn ang="0">
                  <a:pos x="9" y="9"/>
                </a:cxn>
                <a:cxn ang="0">
                  <a:pos x="0" y="30"/>
                </a:cxn>
                <a:cxn ang="0">
                  <a:pos x="9" y="51"/>
                </a:cxn>
                <a:cxn ang="0">
                  <a:pos x="29" y="59"/>
                </a:cxn>
                <a:cxn ang="0">
                  <a:pos x="50" y="51"/>
                </a:cxn>
                <a:cxn ang="0">
                  <a:pos x="59" y="30"/>
                </a:cxn>
                <a:cxn ang="0">
                  <a:pos x="50" y="9"/>
                </a:cxn>
                <a:cxn ang="0">
                  <a:pos x="47" y="47"/>
                </a:cxn>
                <a:cxn ang="0">
                  <a:pos x="29" y="54"/>
                </a:cxn>
                <a:cxn ang="0">
                  <a:pos x="12" y="47"/>
                </a:cxn>
                <a:cxn ang="0">
                  <a:pos x="5" y="30"/>
                </a:cxn>
                <a:cxn ang="0">
                  <a:pos x="12" y="12"/>
                </a:cxn>
                <a:cxn ang="0">
                  <a:pos x="29" y="5"/>
                </a:cxn>
                <a:cxn ang="0">
                  <a:pos x="47" y="12"/>
                </a:cxn>
                <a:cxn ang="0">
                  <a:pos x="54" y="30"/>
                </a:cxn>
                <a:cxn ang="0">
                  <a:pos x="47" y="47"/>
                </a:cxn>
              </a:cxnLst>
              <a:rect l="0" t="0" r="r" b="b"/>
              <a:pathLst>
                <a:path w="59" h="59">
                  <a:moveTo>
                    <a:pt x="50" y="9"/>
                  </a:moveTo>
                  <a:cubicBezTo>
                    <a:pt x="45" y="4"/>
                    <a:pt x="38" y="0"/>
                    <a:pt x="29" y="0"/>
                  </a:cubicBezTo>
                  <a:cubicBezTo>
                    <a:pt x="21" y="0"/>
                    <a:pt x="14" y="4"/>
                    <a:pt x="9" y="9"/>
                  </a:cubicBezTo>
                  <a:cubicBezTo>
                    <a:pt x="3" y="14"/>
                    <a:pt x="0" y="22"/>
                    <a:pt x="0" y="30"/>
                  </a:cubicBezTo>
                  <a:cubicBezTo>
                    <a:pt x="0" y="38"/>
                    <a:pt x="3" y="45"/>
                    <a:pt x="9" y="51"/>
                  </a:cubicBezTo>
                  <a:cubicBezTo>
                    <a:pt x="14" y="56"/>
                    <a:pt x="21" y="59"/>
                    <a:pt x="29" y="59"/>
                  </a:cubicBezTo>
                  <a:cubicBezTo>
                    <a:pt x="38" y="59"/>
                    <a:pt x="45" y="56"/>
                    <a:pt x="50" y="51"/>
                  </a:cubicBezTo>
                  <a:cubicBezTo>
                    <a:pt x="56" y="45"/>
                    <a:pt x="59" y="38"/>
                    <a:pt x="59" y="30"/>
                  </a:cubicBezTo>
                  <a:cubicBezTo>
                    <a:pt x="59" y="22"/>
                    <a:pt x="56" y="14"/>
                    <a:pt x="50" y="9"/>
                  </a:cubicBezTo>
                  <a:close/>
                  <a:moveTo>
                    <a:pt x="47" y="47"/>
                  </a:moveTo>
                  <a:cubicBezTo>
                    <a:pt x="42" y="51"/>
                    <a:pt x="36" y="54"/>
                    <a:pt x="29" y="54"/>
                  </a:cubicBezTo>
                  <a:cubicBezTo>
                    <a:pt x="23" y="54"/>
                    <a:pt x="17" y="51"/>
                    <a:pt x="12" y="47"/>
                  </a:cubicBezTo>
                  <a:cubicBezTo>
                    <a:pt x="8" y="43"/>
                    <a:pt x="5" y="37"/>
                    <a:pt x="5" y="30"/>
                  </a:cubicBezTo>
                  <a:cubicBezTo>
                    <a:pt x="5" y="23"/>
                    <a:pt x="8" y="17"/>
                    <a:pt x="12" y="12"/>
                  </a:cubicBezTo>
                  <a:cubicBezTo>
                    <a:pt x="17" y="8"/>
                    <a:pt x="23" y="5"/>
                    <a:pt x="29" y="5"/>
                  </a:cubicBezTo>
                  <a:cubicBezTo>
                    <a:pt x="36" y="5"/>
                    <a:pt x="42" y="8"/>
                    <a:pt x="47" y="12"/>
                  </a:cubicBezTo>
                  <a:cubicBezTo>
                    <a:pt x="51" y="17"/>
                    <a:pt x="54" y="23"/>
                    <a:pt x="54" y="30"/>
                  </a:cubicBezTo>
                  <a:cubicBezTo>
                    <a:pt x="54" y="37"/>
                    <a:pt x="51" y="43"/>
                    <a:pt x="47" y="47"/>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0" name="Freeform 223">
            <a:extLst>
              <a:ext uri="{FF2B5EF4-FFF2-40B4-BE49-F238E27FC236}">
                <a16:creationId xmlns:a16="http://schemas.microsoft.com/office/drawing/2014/main" id="{1017108F-08C8-4159-B507-5849687C1A0A}"/>
              </a:ext>
            </a:extLst>
          </p:cNvPr>
          <p:cNvSpPr>
            <a:spLocks noChangeAspect="1" noEditPoints="1"/>
          </p:cNvSpPr>
          <p:nvPr/>
        </p:nvSpPr>
        <p:spPr bwMode="auto">
          <a:xfrm>
            <a:off x="10149840" y="4445763"/>
            <a:ext cx="375020" cy="365760"/>
          </a:xfrm>
          <a:custGeom>
            <a:avLst/>
            <a:gdLst>
              <a:gd name="T0" fmla="*/ 2 w 127"/>
              <a:gd name="T1" fmla="*/ 54 h 124"/>
              <a:gd name="T2" fmla="*/ 63 w 127"/>
              <a:gd name="T3" fmla="*/ 0 h 124"/>
              <a:gd name="T4" fmla="*/ 124 w 127"/>
              <a:gd name="T5" fmla="*/ 68 h 124"/>
              <a:gd name="T6" fmla="*/ 109 w 127"/>
              <a:gd name="T7" fmla="*/ 86 h 124"/>
              <a:gd name="T8" fmla="*/ 104 w 127"/>
              <a:gd name="T9" fmla="*/ 53 h 124"/>
              <a:gd name="T10" fmla="*/ 100 w 127"/>
              <a:gd name="T11" fmla="*/ 57 h 124"/>
              <a:gd name="T12" fmla="*/ 98 w 127"/>
              <a:gd name="T13" fmla="*/ 52 h 124"/>
              <a:gd name="T14" fmla="*/ 91 w 127"/>
              <a:gd name="T15" fmla="*/ 62 h 124"/>
              <a:gd name="T16" fmla="*/ 85 w 127"/>
              <a:gd name="T17" fmla="*/ 72 h 124"/>
              <a:gd name="T18" fmla="*/ 87 w 127"/>
              <a:gd name="T19" fmla="*/ 78 h 124"/>
              <a:gd name="T20" fmla="*/ 77 w 127"/>
              <a:gd name="T21" fmla="*/ 99 h 124"/>
              <a:gd name="T22" fmla="*/ 77 w 127"/>
              <a:gd name="T23" fmla="*/ 112 h 124"/>
              <a:gd name="T24" fmla="*/ 68 w 127"/>
              <a:gd name="T25" fmla="*/ 96 h 124"/>
              <a:gd name="T26" fmla="*/ 58 w 127"/>
              <a:gd name="T27" fmla="*/ 78 h 124"/>
              <a:gd name="T28" fmla="*/ 63 w 127"/>
              <a:gd name="T29" fmla="*/ 67 h 124"/>
              <a:gd name="T30" fmla="*/ 76 w 127"/>
              <a:gd name="T31" fmla="*/ 65 h 124"/>
              <a:gd name="T32" fmla="*/ 86 w 127"/>
              <a:gd name="T33" fmla="*/ 65 h 124"/>
              <a:gd name="T34" fmla="*/ 87 w 127"/>
              <a:gd name="T35" fmla="*/ 60 h 124"/>
              <a:gd name="T36" fmla="*/ 80 w 127"/>
              <a:gd name="T37" fmla="*/ 56 h 124"/>
              <a:gd name="T38" fmla="*/ 90 w 127"/>
              <a:gd name="T39" fmla="*/ 52 h 124"/>
              <a:gd name="T40" fmla="*/ 70 w 127"/>
              <a:gd name="T41" fmla="*/ 55 h 124"/>
              <a:gd name="T42" fmla="*/ 62 w 127"/>
              <a:gd name="T43" fmla="*/ 57 h 124"/>
              <a:gd name="T44" fmla="*/ 56 w 127"/>
              <a:gd name="T45" fmla="*/ 35 h 124"/>
              <a:gd name="T46" fmla="*/ 59 w 127"/>
              <a:gd name="T47" fmla="*/ 32 h 124"/>
              <a:gd name="T48" fmla="*/ 52 w 127"/>
              <a:gd name="T49" fmla="*/ 27 h 124"/>
              <a:gd name="T50" fmla="*/ 58 w 127"/>
              <a:gd name="T51" fmla="*/ 24 h 124"/>
              <a:gd name="T52" fmla="*/ 67 w 127"/>
              <a:gd name="T53" fmla="*/ 23 h 124"/>
              <a:gd name="T54" fmla="*/ 74 w 127"/>
              <a:gd name="T55" fmla="*/ 25 h 124"/>
              <a:gd name="T56" fmla="*/ 73 w 127"/>
              <a:gd name="T57" fmla="*/ 19 h 124"/>
              <a:gd name="T58" fmla="*/ 68 w 127"/>
              <a:gd name="T59" fmla="*/ 11 h 124"/>
              <a:gd name="T60" fmla="*/ 74 w 127"/>
              <a:gd name="T61" fmla="*/ 11 h 124"/>
              <a:gd name="T62" fmla="*/ 64 w 127"/>
              <a:gd name="T63" fmla="*/ 10 h 124"/>
              <a:gd name="T64" fmla="*/ 46 w 127"/>
              <a:gd name="T65" fmla="*/ 12 h 124"/>
              <a:gd name="T66" fmla="*/ 43 w 127"/>
              <a:gd name="T67" fmla="*/ 20 h 124"/>
              <a:gd name="T68" fmla="*/ 37 w 127"/>
              <a:gd name="T69" fmla="*/ 25 h 124"/>
              <a:gd name="T70" fmla="*/ 31 w 127"/>
              <a:gd name="T71" fmla="*/ 28 h 124"/>
              <a:gd name="T72" fmla="*/ 25 w 127"/>
              <a:gd name="T73" fmla="*/ 25 h 124"/>
              <a:gd name="T74" fmla="*/ 22 w 127"/>
              <a:gd name="T75" fmla="*/ 43 h 124"/>
              <a:gd name="T76" fmla="*/ 18 w 127"/>
              <a:gd name="T77" fmla="*/ 58 h 124"/>
              <a:gd name="T78" fmla="*/ 15 w 127"/>
              <a:gd name="T79" fmla="*/ 85 h 124"/>
              <a:gd name="T80" fmla="*/ 30 w 127"/>
              <a:gd name="T81" fmla="*/ 79 h 124"/>
              <a:gd name="T82" fmla="*/ 33 w 127"/>
              <a:gd name="T83" fmla="*/ 10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7" h="124">
                <a:moveTo>
                  <a:pt x="57" y="122"/>
                </a:moveTo>
                <a:cubicBezTo>
                  <a:pt x="43" y="121"/>
                  <a:pt x="31" y="115"/>
                  <a:pt x="21" y="106"/>
                </a:cubicBezTo>
                <a:cubicBezTo>
                  <a:pt x="6" y="91"/>
                  <a:pt x="0" y="74"/>
                  <a:pt x="2" y="54"/>
                </a:cubicBezTo>
                <a:cubicBezTo>
                  <a:pt x="3" y="44"/>
                  <a:pt x="7" y="34"/>
                  <a:pt x="13" y="26"/>
                </a:cubicBezTo>
                <a:cubicBezTo>
                  <a:pt x="23" y="12"/>
                  <a:pt x="36" y="4"/>
                  <a:pt x="53" y="1"/>
                </a:cubicBezTo>
                <a:cubicBezTo>
                  <a:pt x="56" y="1"/>
                  <a:pt x="59" y="0"/>
                  <a:pt x="63" y="0"/>
                </a:cubicBezTo>
                <a:cubicBezTo>
                  <a:pt x="63" y="0"/>
                  <a:pt x="63" y="0"/>
                  <a:pt x="63" y="0"/>
                </a:cubicBezTo>
                <a:cubicBezTo>
                  <a:pt x="66" y="0"/>
                  <a:pt x="70" y="1"/>
                  <a:pt x="73" y="1"/>
                </a:cubicBezTo>
                <a:cubicBezTo>
                  <a:pt x="104" y="6"/>
                  <a:pt x="127" y="36"/>
                  <a:pt x="124" y="68"/>
                </a:cubicBezTo>
                <a:cubicBezTo>
                  <a:pt x="122" y="83"/>
                  <a:pt x="115" y="96"/>
                  <a:pt x="104" y="106"/>
                </a:cubicBezTo>
                <a:cubicBezTo>
                  <a:pt x="91" y="119"/>
                  <a:pt x="75" y="124"/>
                  <a:pt x="57" y="122"/>
                </a:cubicBezTo>
                <a:close/>
                <a:moveTo>
                  <a:pt x="109" y="86"/>
                </a:moveTo>
                <a:cubicBezTo>
                  <a:pt x="120" y="66"/>
                  <a:pt x="114" y="42"/>
                  <a:pt x="104" y="30"/>
                </a:cubicBezTo>
                <a:cubicBezTo>
                  <a:pt x="103" y="32"/>
                  <a:pt x="103" y="34"/>
                  <a:pt x="103" y="36"/>
                </a:cubicBezTo>
                <a:cubicBezTo>
                  <a:pt x="102" y="42"/>
                  <a:pt x="103" y="47"/>
                  <a:pt x="104" y="53"/>
                </a:cubicBezTo>
                <a:cubicBezTo>
                  <a:pt x="104" y="54"/>
                  <a:pt x="104" y="55"/>
                  <a:pt x="104" y="57"/>
                </a:cubicBezTo>
                <a:cubicBezTo>
                  <a:pt x="104" y="57"/>
                  <a:pt x="103" y="58"/>
                  <a:pt x="102" y="58"/>
                </a:cubicBezTo>
                <a:cubicBezTo>
                  <a:pt x="101" y="58"/>
                  <a:pt x="100" y="57"/>
                  <a:pt x="100" y="57"/>
                </a:cubicBezTo>
                <a:cubicBezTo>
                  <a:pt x="100" y="56"/>
                  <a:pt x="100" y="54"/>
                  <a:pt x="100" y="53"/>
                </a:cubicBezTo>
                <a:cubicBezTo>
                  <a:pt x="100" y="52"/>
                  <a:pt x="100" y="51"/>
                  <a:pt x="100" y="50"/>
                </a:cubicBezTo>
                <a:cubicBezTo>
                  <a:pt x="99" y="51"/>
                  <a:pt x="98" y="51"/>
                  <a:pt x="98" y="52"/>
                </a:cubicBezTo>
                <a:cubicBezTo>
                  <a:pt x="96" y="53"/>
                  <a:pt x="95" y="54"/>
                  <a:pt x="94" y="56"/>
                </a:cubicBezTo>
                <a:cubicBezTo>
                  <a:pt x="93" y="56"/>
                  <a:pt x="93" y="57"/>
                  <a:pt x="93" y="58"/>
                </a:cubicBezTo>
                <a:cubicBezTo>
                  <a:pt x="93" y="60"/>
                  <a:pt x="92" y="61"/>
                  <a:pt x="91" y="62"/>
                </a:cubicBezTo>
                <a:cubicBezTo>
                  <a:pt x="90" y="64"/>
                  <a:pt x="90" y="65"/>
                  <a:pt x="89" y="67"/>
                </a:cubicBezTo>
                <a:cubicBezTo>
                  <a:pt x="89" y="68"/>
                  <a:pt x="89" y="69"/>
                  <a:pt x="88" y="69"/>
                </a:cubicBezTo>
                <a:cubicBezTo>
                  <a:pt x="88" y="71"/>
                  <a:pt x="87" y="72"/>
                  <a:pt x="85" y="72"/>
                </a:cubicBezTo>
                <a:cubicBezTo>
                  <a:pt x="83" y="72"/>
                  <a:pt x="82" y="73"/>
                  <a:pt x="82" y="74"/>
                </a:cubicBezTo>
                <a:cubicBezTo>
                  <a:pt x="83" y="74"/>
                  <a:pt x="83" y="75"/>
                  <a:pt x="84" y="75"/>
                </a:cubicBezTo>
                <a:cubicBezTo>
                  <a:pt x="86" y="75"/>
                  <a:pt x="87" y="76"/>
                  <a:pt x="87" y="78"/>
                </a:cubicBezTo>
                <a:cubicBezTo>
                  <a:pt x="87" y="83"/>
                  <a:pt x="85" y="86"/>
                  <a:pt x="82" y="90"/>
                </a:cubicBezTo>
                <a:cubicBezTo>
                  <a:pt x="81" y="90"/>
                  <a:pt x="80" y="91"/>
                  <a:pt x="79" y="92"/>
                </a:cubicBezTo>
                <a:cubicBezTo>
                  <a:pt x="77" y="94"/>
                  <a:pt x="76" y="96"/>
                  <a:pt x="77" y="99"/>
                </a:cubicBezTo>
                <a:cubicBezTo>
                  <a:pt x="78" y="101"/>
                  <a:pt x="78" y="102"/>
                  <a:pt x="79" y="103"/>
                </a:cubicBezTo>
                <a:cubicBezTo>
                  <a:pt x="79" y="105"/>
                  <a:pt x="79" y="106"/>
                  <a:pt x="78" y="107"/>
                </a:cubicBezTo>
                <a:cubicBezTo>
                  <a:pt x="78" y="109"/>
                  <a:pt x="78" y="112"/>
                  <a:pt x="77" y="112"/>
                </a:cubicBezTo>
                <a:cubicBezTo>
                  <a:pt x="74" y="111"/>
                  <a:pt x="73" y="112"/>
                  <a:pt x="73" y="109"/>
                </a:cubicBezTo>
                <a:cubicBezTo>
                  <a:pt x="72" y="108"/>
                  <a:pt x="73" y="108"/>
                  <a:pt x="73" y="108"/>
                </a:cubicBezTo>
                <a:cubicBezTo>
                  <a:pt x="73" y="105"/>
                  <a:pt x="70" y="97"/>
                  <a:pt x="68" y="96"/>
                </a:cubicBezTo>
                <a:cubicBezTo>
                  <a:pt x="66" y="95"/>
                  <a:pt x="64" y="93"/>
                  <a:pt x="63" y="92"/>
                </a:cubicBezTo>
                <a:cubicBezTo>
                  <a:pt x="60" y="90"/>
                  <a:pt x="59" y="87"/>
                  <a:pt x="60" y="84"/>
                </a:cubicBezTo>
                <a:cubicBezTo>
                  <a:pt x="61" y="82"/>
                  <a:pt x="60" y="79"/>
                  <a:pt x="58" y="78"/>
                </a:cubicBezTo>
                <a:cubicBezTo>
                  <a:pt x="56" y="76"/>
                  <a:pt x="55" y="74"/>
                  <a:pt x="55" y="71"/>
                </a:cubicBezTo>
                <a:cubicBezTo>
                  <a:pt x="55" y="68"/>
                  <a:pt x="57" y="66"/>
                  <a:pt x="59" y="66"/>
                </a:cubicBezTo>
                <a:cubicBezTo>
                  <a:pt x="61" y="66"/>
                  <a:pt x="62" y="67"/>
                  <a:pt x="63" y="67"/>
                </a:cubicBezTo>
                <a:cubicBezTo>
                  <a:pt x="65" y="68"/>
                  <a:pt x="66" y="68"/>
                  <a:pt x="68" y="69"/>
                </a:cubicBezTo>
                <a:cubicBezTo>
                  <a:pt x="71" y="69"/>
                  <a:pt x="72" y="68"/>
                  <a:pt x="73" y="66"/>
                </a:cubicBezTo>
                <a:cubicBezTo>
                  <a:pt x="74" y="64"/>
                  <a:pt x="74" y="64"/>
                  <a:pt x="76" y="65"/>
                </a:cubicBezTo>
                <a:cubicBezTo>
                  <a:pt x="77" y="66"/>
                  <a:pt x="79" y="67"/>
                  <a:pt x="80" y="67"/>
                </a:cubicBezTo>
                <a:cubicBezTo>
                  <a:pt x="81" y="68"/>
                  <a:pt x="82" y="68"/>
                  <a:pt x="83" y="67"/>
                </a:cubicBezTo>
                <a:cubicBezTo>
                  <a:pt x="84" y="66"/>
                  <a:pt x="85" y="65"/>
                  <a:pt x="86" y="65"/>
                </a:cubicBezTo>
                <a:cubicBezTo>
                  <a:pt x="86" y="65"/>
                  <a:pt x="87" y="65"/>
                  <a:pt x="87" y="64"/>
                </a:cubicBezTo>
                <a:cubicBezTo>
                  <a:pt x="88" y="63"/>
                  <a:pt x="89" y="63"/>
                  <a:pt x="89" y="62"/>
                </a:cubicBezTo>
                <a:cubicBezTo>
                  <a:pt x="89" y="61"/>
                  <a:pt x="88" y="60"/>
                  <a:pt x="87" y="60"/>
                </a:cubicBezTo>
                <a:cubicBezTo>
                  <a:pt x="86" y="59"/>
                  <a:pt x="84" y="59"/>
                  <a:pt x="83" y="59"/>
                </a:cubicBezTo>
                <a:cubicBezTo>
                  <a:pt x="82" y="59"/>
                  <a:pt x="81" y="58"/>
                  <a:pt x="80" y="58"/>
                </a:cubicBezTo>
                <a:cubicBezTo>
                  <a:pt x="79" y="58"/>
                  <a:pt x="79" y="57"/>
                  <a:pt x="80" y="56"/>
                </a:cubicBezTo>
                <a:cubicBezTo>
                  <a:pt x="81" y="56"/>
                  <a:pt x="81" y="56"/>
                  <a:pt x="81" y="56"/>
                </a:cubicBezTo>
                <a:cubicBezTo>
                  <a:pt x="84" y="55"/>
                  <a:pt x="86" y="54"/>
                  <a:pt x="88" y="53"/>
                </a:cubicBezTo>
                <a:cubicBezTo>
                  <a:pt x="89" y="53"/>
                  <a:pt x="89" y="53"/>
                  <a:pt x="90" y="52"/>
                </a:cubicBezTo>
                <a:cubicBezTo>
                  <a:pt x="91" y="51"/>
                  <a:pt x="91" y="50"/>
                  <a:pt x="90" y="49"/>
                </a:cubicBezTo>
                <a:cubicBezTo>
                  <a:pt x="85" y="45"/>
                  <a:pt x="79" y="44"/>
                  <a:pt x="74" y="49"/>
                </a:cubicBezTo>
                <a:cubicBezTo>
                  <a:pt x="72" y="51"/>
                  <a:pt x="71" y="54"/>
                  <a:pt x="70" y="55"/>
                </a:cubicBezTo>
                <a:cubicBezTo>
                  <a:pt x="69" y="57"/>
                  <a:pt x="67" y="58"/>
                  <a:pt x="66" y="59"/>
                </a:cubicBezTo>
                <a:cubicBezTo>
                  <a:pt x="65" y="60"/>
                  <a:pt x="64" y="60"/>
                  <a:pt x="63" y="60"/>
                </a:cubicBezTo>
                <a:cubicBezTo>
                  <a:pt x="62" y="59"/>
                  <a:pt x="62" y="58"/>
                  <a:pt x="62" y="57"/>
                </a:cubicBezTo>
                <a:cubicBezTo>
                  <a:pt x="63" y="56"/>
                  <a:pt x="63" y="55"/>
                  <a:pt x="64" y="54"/>
                </a:cubicBezTo>
                <a:cubicBezTo>
                  <a:pt x="67" y="50"/>
                  <a:pt x="67" y="43"/>
                  <a:pt x="61" y="40"/>
                </a:cubicBezTo>
                <a:cubicBezTo>
                  <a:pt x="59" y="39"/>
                  <a:pt x="57" y="38"/>
                  <a:pt x="56" y="35"/>
                </a:cubicBezTo>
                <a:cubicBezTo>
                  <a:pt x="57" y="35"/>
                  <a:pt x="58" y="35"/>
                  <a:pt x="59" y="36"/>
                </a:cubicBezTo>
                <a:cubicBezTo>
                  <a:pt x="63" y="37"/>
                  <a:pt x="60" y="34"/>
                  <a:pt x="58" y="33"/>
                </a:cubicBezTo>
                <a:cubicBezTo>
                  <a:pt x="57" y="33"/>
                  <a:pt x="59" y="32"/>
                  <a:pt x="59" y="32"/>
                </a:cubicBezTo>
                <a:cubicBezTo>
                  <a:pt x="59" y="32"/>
                  <a:pt x="58" y="31"/>
                  <a:pt x="56" y="31"/>
                </a:cubicBezTo>
                <a:cubicBezTo>
                  <a:pt x="55" y="30"/>
                  <a:pt x="54" y="30"/>
                  <a:pt x="53" y="29"/>
                </a:cubicBezTo>
                <a:cubicBezTo>
                  <a:pt x="52" y="28"/>
                  <a:pt x="52" y="27"/>
                  <a:pt x="52" y="27"/>
                </a:cubicBezTo>
                <a:cubicBezTo>
                  <a:pt x="52" y="26"/>
                  <a:pt x="52" y="26"/>
                  <a:pt x="52" y="26"/>
                </a:cubicBezTo>
                <a:cubicBezTo>
                  <a:pt x="53" y="26"/>
                  <a:pt x="54" y="27"/>
                  <a:pt x="55" y="27"/>
                </a:cubicBezTo>
                <a:cubicBezTo>
                  <a:pt x="57" y="27"/>
                  <a:pt x="58" y="26"/>
                  <a:pt x="58" y="24"/>
                </a:cubicBezTo>
                <a:cubicBezTo>
                  <a:pt x="58" y="23"/>
                  <a:pt x="59" y="22"/>
                  <a:pt x="61" y="23"/>
                </a:cubicBezTo>
                <a:cubicBezTo>
                  <a:pt x="62" y="24"/>
                  <a:pt x="62" y="24"/>
                  <a:pt x="63" y="25"/>
                </a:cubicBezTo>
                <a:cubicBezTo>
                  <a:pt x="65" y="26"/>
                  <a:pt x="67" y="26"/>
                  <a:pt x="67" y="23"/>
                </a:cubicBezTo>
                <a:cubicBezTo>
                  <a:pt x="68" y="22"/>
                  <a:pt x="68" y="22"/>
                  <a:pt x="70" y="23"/>
                </a:cubicBezTo>
                <a:cubicBezTo>
                  <a:pt x="70" y="23"/>
                  <a:pt x="71" y="23"/>
                  <a:pt x="71" y="24"/>
                </a:cubicBezTo>
                <a:cubicBezTo>
                  <a:pt x="72" y="24"/>
                  <a:pt x="73" y="25"/>
                  <a:pt x="74" y="25"/>
                </a:cubicBezTo>
                <a:cubicBezTo>
                  <a:pt x="75" y="26"/>
                  <a:pt x="77" y="26"/>
                  <a:pt x="77" y="25"/>
                </a:cubicBezTo>
                <a:cubicBezTo>
                  <a:pt x="78" y="24"/>
                  <a:pt x="78" y="22"/>
                  <a:pt x="77" y="22"/>
                </a:cubicBezTo>
                <a:cubicBezTo>
                  <a:pt x="75" y="21"/>
                  <a:pt x="74" y="20"/>
                  <a:pt x="73" y="19"/>
                </a:cubicBezTo>
                <a:cubicBezTo>
                  <a:pt x="71" y="18"/>
                  <a:pt x="69" y="17"/>
                  <a:pt x="67" y="16"/>
                </a:cubicBezTo>
                <a:cubicBezTo>
                  <a:pt x="66" y="15"/>
                  <a:pt x="65" y="14"/>
                  <a:pt x="65" y="12"/>
                </a:cubicBezTo>
                <a:cubicBezTo>
                  <a:pt x="66" y="11"/>
                  <a:pt x="67" y="10"/>
                  <a:pt x="68" y="11"/>
                </a:cubicBezTo>
                <a:cubicBezTo>
                  <a:pt x="69" y="11"/>
                  <a:pt x="70" y="12"/>
                  <a:pt x="71" y="13"/>
                </a:cubicBezTo>
                <a:cubicBezTo>
                  <a:pt x="72" y="13"/>
                  <a:pt x="73" y="13"/>
                  <a:pt x="74" y="13"/>
                </a:cubicBezTo>
                <a:cubicBezTo>
                  <a:pt x="74" y="13"/>
                  <a:pt x="74" y="12"/>
                  <a:pt x="74" y="11"/>
                </a:cubicBezTo>
                <a:cubicBezTo>
                  <a:pt x="74" y="11"/>
                  <a:pt x="74" y="11"/>
                  <a:pt x="73" y="10"/>
                </a:cubicBezTo>
                <a:cubicBezTo>
                  <a:pt x="71" y="10"/>
                  <a:pt x="68" y="10"/>
                  <a:pt x="65" y="9"/>
                </a:cubicBezTo>
                <a:cubicBezTo>
                  <a:pt x="65" y="9"/>
                  <a:pt x="65" y="10"/>
                  <a:pt x="64" y="10"/>
                </a:cubicBezTo>
                <a:cubicBezTo>
                  <a:pt x="63" y="12"/>
                  <a:pt x="60" y="13"/>
                  <a:pt x="58" y="14"/>
                </a:cubicBezTo>
                <a:cubicBezTo>
                  <a:pt x="55" y="15"/>
                  <a:pt x="55" y="14"/>
                  <a:pt x="55" y="12"/>
                </a:cubicBezTo>
                <a:cubicBezTo>
                  <a:pt x="52" y="11"/>
                  <a:pt x="49" y="10"/>
                  <a:pt x="46" y="12"/>
                </a:cubicBezTo>
                <a:cubicBezTo>
                  <a:pt x="45" y="13"/>
                  <a:pt x="43" y="14"/>
                  <a:pt x="42" y="15"/>
                </a:cubicBezTo>
                <a:cubicBezTo>
                  <a:pt x="42" y="16"/>
                  <a:pt x="42" y="17"/>
                  <a:pt x="42" y="17"/>
                </a:cubicBezTo>
                <a:cubicBezTo>
                  <a:pt x="42" y="18"/>
                  <a:pt x="43" y="19"/>
                  <a:pt x="43" y="20"/>
                </a:cubicBezTo>
                <a:cubicBezTo>
                  <a:pt x="43" y="22"/>
                  <a:pt x="42" y="23"/>
                  <a:pt x="40" y="23"/>
                </a:cubicBezTo>
                <a:cubicBezTo>
                  <a:pt x="40" y="23"/>
                  <a:pt x="39" y="23"/>
                  <a:pt x="39" y="23"/>
                </a:cubicBezTo>
                <a:cubicBezTo>
                  <a:pt x="37" y="23"/>
                  <a:pt x="37" y="23"/>
                  <a:pt x="37" y="25"/>
                </a:cubicBezTo>
                <a:cubicBezTo>
                  <a:pt x="37" y="27"/>
                  <a:pt x="37" y="27"/>
                  <a:pt x="34" y="27"/>
                </a:cubicBezTo>
                <a:cubicBezTo>
                  <a:pt x="34" y="27"/>
                  <a:pt x="33" y="27"/>
                  <a:pt x="32" y="27"/>
                </a:cubicBezTo>
                <a:cubicBezTo>
                  <a:pt x="32" y="28"/>
                  <a:pt x="31" y="28"/>
                  <a:pt x="31" y="28"/>
                </a:cubicBezTo>
                <a:cubicBezTo>
                  <a:pt x="29" y="30"/>
                  <a:pt x="27" y="29"/>
                  <a:pt x="27" y="27"/>
                </a:cubicBezTo>
                <a:cubicBezTo>
                  <a:pt x="27" y="26"/>
                  <a:pt x="27" y="26"/>
                  <a:pt x="27" y="26"/>
                </a:cubicBezTo>
                <a:cubicBezTo>
                  <a:pt x="26" y="25"/>
                  <a:pt x="26" y="24"/>
                  <a:pt x="25" y="25"/>
                </a:cubicBezTo>
                <a:cubicBezTo>
                  <a:pt x="23" y="27"/>
                  <a:pt x="22" y="29"/>
                  <a:pt x="20" y="31"/>
                </a:cubicBezTo>
                <a:cubicBezTo>
                  <a:pt x="22" y="32"/>
                  <a:pt x="22" y="35"/>
                  <a:pt x="21" y="37"/>
                </a:cubicBezTo>
                <a:cubicBezTo>
                  <a:pt x="21" y="39"/>
                  <a:pt x="21" y="41"/>
                  <a:pt x="22" y="43"/>
                </a:cubicBezTo>
                <a:cubicBezTo>
                  <a:pt x="23" y="45"/>
                  <a:pt x="24" y="47"/>
                  <a:pt x="25" y="49"/>
                </a:cubicBezTo>
                <a:cubicBezTo>
                  <a:pt x="26" y="52"/>
                  <a:pt x="25" y="53"/>
                  <a:pt x="22" y="54"/>
                </a:cubicBezTo>
                <a:cubicBezTo>
                  <a:pt x="19" y="54"/>
                  <a:pt x="18" y="55"/>
                  <a:pt x="18" y="58"/>
                </a:cubicBezTo>
                <a:cubicBezTo>
                  <a:pt x="18" y="62"/>
                  <a:pt x="16" y="64"/>
                  <a:pt x="12" y="66"/>
                </a:cubicBezTo>
                <a:cubicBezTo>
                  <a:pt x="12" y="66"/>
                  <a:pt x="11" y="67"/>
                  <a:pt x="10" y="67"/>
                </a:cubicBezTo>
                <a:cubicBezTo>
                  <a:pt x="11" y="73"/>
                  <a:pt x="12" y="79"/>
                  <a:pt x="15" y="85"/>
                </a:cubicBezTo>
                <a:cubicBezTo>
                  <a:pt x="17" y="82"/>
                  <a:pt x="19" y="79"/>
                  <a:pt x="20" y="75"/>
                </a:cubicBezTo>
                <a:cubicBezTo>
                  <a:pt x="21" y="71"/>
                  <a:pt x="24" y="75"/>
                  <a:pt x="24" y="78"/>
                </a:cubicBezTo>
                <a:cubicBezTo>
                  <a:pt x="24" y="81"/>
                  <a:pt x="26" y="84"/>
                  <a:pt x="30" y="79"/>
                </a:cubicBezTo>
                <a:cubicBezTo>
                  <a:pt x="34" y="75"/>
                  <a:pt x="35" y="76"/>
                  <a:pt x="37" y="76"/>
                </a:cubicBezTo>
                <a:cubicBezTo>
                  <a:pt x="38" y="76"/>
                  <a:pt x="40" y="79"/>
                  <a:pt x="40" y="93"/>
                </a:cubicBezTo>
                <a:cubicBezTo>
                  <a:pt x="39" y="103"/>
                  <a:pt x="35" y="105"/>
                  <a:pt x="33" y="105"/>
                </a:cubicBezTo>
                <a:cubicBezTo>
                  <a:pt x="37" y="109"/>
                  <a:pt x="43" y="111"/>
                  <a:pt x="49" y="113"/>
                </a:cubicBezTo>
                <a:cubicBezTo>
                  <a:pt x="73" y="119"/>
                  <a:pt x="98" y="108"/>
                  <a:pt x="109" y="86"/>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2" name="Freeform 131">
            <a:extLst>
              <a:ext uri="{FF2B5EF4-FFF2-40B4-BE49-F238E27FC236}">
                <a16:creationId xmlns:a16="http://schemas.microsoft.com/office/drawing/2014/main" id="{3532D680-BBC6-4561-8C22-6D921A280967}"/>
              </a:ext>
            </a:extLst>
          </p:cNvPr>
          <p:cNvSpPr>
            <a:spLocks noChangeAspect="1" noEditPoints="1"/>
          </p:cNvSpPr>
          <p:nvPr/>
        </p:nvSpPr>
        <p:spPr bwMode="auto">
          <a:xfrm>
            <a:off x="10149840" y="5672564"/>
            <a:ext cx="388501" cy="365760"/>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34" name="Freeform 101">
            <a:extLst>
              <a:ext uri="{FF2B5EF4-FFF2-40B4-BE49-F238E27FC236}">
                <a16:creationId xmlns:a16="http://schemas.microsoft.com/office/drawing/2014/main" id="{AAFC7B4B-17A5-4A9A-9307-9AFADD2A85D5}"/>
              </a:ext>
            </a:extLst>
          </p:cNvPr>
          <p:cNvSpPr>
            <a:spLocks noChangeAspect="1" noEditPoints="1"/>
          </p:cNvSpPr>
          <p:nvPr/>
        </p:nvSpPr>
        <p:spPr bwMode="auto">
          <a:xfrm>
            <a:off x="10058400" y="1987254"/>
            <a:ext cx="395344" cy="36576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TextBox 35">
            <a:extLst>
              <a:ext uri="{FF2B5EF4-FFF2-40B4-BE49-F238E27FC236}">
                <a16:creationId xmlns:a16="http://schemas.microsoft.com/office/drawing/2014/main" id="{CE4FF3D6-0020-435C-AF50-CA592154046E}"/>
              </a:ext>
            </a:extLst>
          </p:cNvPr>
          <p:cNvSpPr txBox="1"/>
          <p:nvPr/>
        </p:nvSpPr>
        <p:spPr>
          <a:xfrm>
            <a:off x="2679004" y="3588868"/>
            <a:ext cx="1542587" cy="877163"/>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 </a:t>
            </a:r>
            <a:endParaRPr lang="en-US" sz="1500" dirty="0">
              <a:solidFill>
                <a:srgbClr val="4C4F54"/>
              </a:solidFill>
              <a:latin typeface="Bernard MT Condensed" panose="02050806060905020404" pitchFamily="18" charset="0"/>
            </a:endParaRP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29811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1000" fill="hold"/>
                                        <p:tgtEl>
                                          <p:spTgt spid="28"/>
                                        </p:tgtEl>
                                        <p:attrNameLst>
                                          <p:attrName>ppt_w</p:attrName>
                                        </p:attrNameLst>
                                      </p:cBhvr>
                                      <p:tavLst>
                                        <p:tav tm="0">
                                          <p:val>
                                            <p:fltVal val="0"/>
                                          </p:val>
                                        </p:tav>
                                        <p:tav tm="100000">
                                          <p:val>
                                            <p:strVal val="#ppt_w"/>
                                          </p:val>
                                        </p:tav>
                                      </p:tavLst>
                                    </p:anim>
                                    <p:anim calcmode="lin" valueType="num">
                                      <p:cBhvr>
                                        <p:cTn id="12" dur="1000" fill="hold"/>
                                        <p:tgtEl>
                                          <p:spTgt spid="28"/>
                                        </p:tgtEl>
                                        <p:attrNameLst>
                                          <p:attrName>ppt_h</p:attrName>
                                        </p:attrNameLst>
                                      </p:cBhvr>
                                      <p:tavLst>
                                        <p:tav tm="0">
                                          <p:val>
                                            <p:fltVal val="0"/>
                                          </p:val>
                                        </p:tav>
                                        <p:tav tm="100000">
                                          <p:val>
                                            <p:strVal val="#ppt_h"/>
                                          </p:val>
                                        </p:tav>
                                      </p:tavLst>
                                    </p:anim>
                                    <p:anim calcmode="lin" valueType="num">
                                      <p:cBhvr>
                                        <p:cTn id="13" dur="1000" fill="hold"/>
                                        <p:tgtEl>
                                          <p:spTgt spid="28"/>
                                        </p:tgtEl>
                                        <p:attrNameLst>
                                          <p:attrName>style.rotation</p:attrName>
                                        </p:attrNameLst>
                                      </p:cBhvr>
                                      <p:tavLst>
                                        <p:tav tm="0">
                                          <p:val>
                                            <p:fltVal val="90"/>
                                          </p:val>
                                        </p:tav>
                                        <p:tav tm="100000">
                                          <p:val>
                                            <p:fltVal val="0"/>
                                          </p:val>
                                        </p:tav>
                                      </p:tavLst>
                                    </p:anim>
                                    <p:animEffect transition="in" filter="fade">
                                      <p:cBhvr>
                                        <p:cTn id="14" dur="1000"/>
                                        <p:tgtEl>
                                          <p:spTgt spid="28"/>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Effect transition="in" filter="fade">
                                      <p:cBhvr>
                                        <p:cTn id="19" dur="1000"/>
                                        <p:tgtEl>
                                          <p:spTgt spid="36"/>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p:cTn id="23" dur="500" fill="hold"/>
                                        <p:tgtEl>
                                          <p:spTgt spid="12"/>
                                        </p:tgtEl>
                                        <p:attrNameLst>
                                          <p:attrName>ppt_w</p:attrName>
                                        </p:attrNameLst>
                                      </p:cBhvr>
                                      <p:tavLst>
                                        <p:tav tm="0">
                                          <p:val>
                                            <p:fltVal val="0"/>
                                          </p:val>
                                        </p:tav>
                                        <p:tav tm="100000">
                                          <p:val>
                                            <p:strVal val="#ppt_w"/>
                                          </p:val>
                                        </p:tav>
                                      </p:tavLst>
                                    </p:anim>
                                    <p:anim calcmode="lin" valueType="num">
                                      <p:cBhvr>
                                        <p:cTn id="24" dur="500" fill="hold"/>
                                        <p:tgtEl>
                                          <p:spTgt spid="12"/>
                                        </p:tgtEl>
                                        <p:attrNameLst>
                                          <p:attrName>ppt_h</p:attrName>
                                        </p:attrNameLst>
                                      </p:cBhvr>
                                      <p:tavLst>
                                        <p:tav tm="0">
                                          <p:val>
                                            <p:fltVal val="0"/>
                                          </p:val>
                                        </p:tav>
                                        <p:tav tm="100000">
                                          <p:val>
                                            <p:strVal val="#ppt_h"/>
                                          </p:val>
                                        </p:tav>
                                      </p:tavLst>
                                    </p:anim>
                                    <p:animEffect transition="in" filter="fade">
                                      <p:cBhvr>
                                        <p:cTn id="25" dur="500"/>
                                        <p:tgtEl>
                                          <p:spTgt spid="12"/>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25"/>
                                        </p:tgtEl>
                                        <p:attrNameLst>
                                          <p:attrName>style.visibility</p:attrName>
                                        </p:attrNameLst>
                                      </p:cBhvr>
                                      <p:to>
                                        <p:strVal val="visible"/>
                                      </p:to>
                                    </p:set>
                                    <p:animEffect transition="in" filter="wipe(left)">
                                      <p:cBhvr>
                                        <p:cTn id="29" dur="1500"/>
                                        <p:tgtEl>
                                          <p:spTgt spid="25"/>
                                        </p:tgtEl>
                                      </p:cBhvr>
                                    </p:animEffect>
                                  </p:childTnLst>
                                </p:cTn>
                              </p:par>
                              <p:par>
                                <p:cTn id="30" presetID="22" presetClass="entr" presetSubtype="8" fill="hold" grpId="0" nodeType="withEffect">
                                  <p:stCondLst>
                                    <p:cond delay="500"/>
                                  </p:stCondLst>
                                  <p:childTnLst>
                                    <p:set>
                                      <p:cBhvr>
                                        <p:cTn id="31" dur="1" fill="hold">
                                          <p:stCondLst>
                                            <p:cond delay="0"/>
                                          </p:stCondLst>
                                        </p:cTn>
                                        <p:tgtEl>
                                          <p:spTgt spid="16"/>
                                        </p:tgtEl>
                                        <p:attrNameLst>
                                          <p:attrName>style.visibility</p:attrName>
                                        </p:attrNameLst>
                                      </p:cBhvr>
                                      <p:to>
                                        <p:strVal val="visible"/>
                                      </p:to>
                                    </p:set>
                                    <p:animEffect transition="in" filter="wipe(left)">
                                      <p:cBhvr>
                                        <p:cTn id="32" dur="1000"/>
                                        <p:tgtEl>
                                          <p:spTgt spid="16"/>
                                        </p:tgtEl>
                                      </p:cBhvr>
                                    </p:animEffect>
                                  </p:childTnLst>
                                </p:cTn>
                              </p:par>
                            </p:childTnLst>
                          </p:cTn>
                        </p:par>
                        <p:par>
                          <p:cTn id="33" fill="hold">
                            <p:stCondLst>
                              <p:cond delay="3500"/>
                            </p:stCondLst>
                            <p:childTnLst>
                              <p:par>
                                <p:cTn id="34" presetID="53" presetClass="entr" presetSubtype="16" fill="hold" grpId="0" nodeType="afterEffect">
                                  <p:stCondLst>
                                    <p:cond delay="0"/>
                                  </p:stCondLst>
                                  <p:childTnLst>
                                    <p:set>
                                      <p:cBhvr>
                                        <p:cTn id="35" dur="1" fill="hold">
                                          <p:stCondLst>
                                            <p:cond delay="0"/>
                                          </p:stCondLst>
                                        </p:cTn>
                                        <p:tgtEl>
                                          <p:spTgt spid="34"/>
                                        </p:tgtEl>
                                        <p:attrNameLst>
                                          <p:attrName>style.visibility</p:attrName>
                                        </p:attrNameLst>
                                      </p:cBhvr>
                                      <p:to>
                                        <p:strVal val="visible"/>
                                      </p:to>
                                    </p:set>
                                    <p:anim calcmode="lin" valueType="num">
                                      <p:cBhvr>
                                        <p:cTn id="36" dur="500" fill="hold"/>
                                        <p:tgtEl>
                                          <p:spTgt spid="34"/>
                                        </p:tgtEl>
                                        <p:attrNameLst>
                                          <p:attrName>ppt_w</p:attrName>
                                        </p:attrNameLst>
                                      </p:cBhvr>
                                      <p:tavLst>
                                        <p:tav tm="0">
                                          <p:val>
                                            <p:fltVal val="0"/>
                                          </p:val>
                                        </p:tav>
                                        <p:tav tm="100000">
                                          <p:val>
                                            <p:strVal val="#ppt_w"/>
                                          </p:val>
                                        </p:tav>
                                      </p:tavLst>
                                    </p:anim>
                                    <p:anim calcmode="lin" valueType="num">
                                      <p:cBhvr>
                                        <p:cTn id="37" dur="500" fill="hold"/>
                                        <p:tgtEl>
                                          <p:spTgt spid="34"/>
                                        </p:tgtEl>
                                        <p:attrNameLst>
                                          <p:attrName>ppt_h</p:attrName>
                                        </p:attrNameLst>
                                      </p:cBhvr>
                                      <p:tavLst>
                                        <p:tav tm="0">
                                          <p:val>
                                            <p:fltVal val="0"/>
                                          </p:val>
                                        </p:tav>
                                        <p:tav tm="100000">
                                          <p:val>
                                            <p:strVal val="#ppt_h"/>
                                          </p:val>
                                        </p:tav>
                                      </p:tavLst>
                                    </p:anim>
                                    <p:animEffect transition="in" filter="fade">
                                      <p:cBhvr>
                                        <p:cTn id="38" dur="500"/>
                                        <p:tgtEl>
                                          <p:spTgt spid="34"/>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13"/>
                                        </p:tgtEl>
                                        <p:attrNameLst>
                                          <p:attrName>style.visibility</p:attrName>
                                        </p:attrNameLst>
                                      </p:cBhvr>
                                      <p:to>
                                        <p:strVal val="visible"/>
                                      </p:to>
                                    </p:set>
                                    <p:anim calcmode="lin" valueType="num">
                                      <p:cBhvr>
                                        <p:cTn id="42" dur="500" fill="hold"/>
                                        <p:tgtEl>
                                          <p:spTgt spid="13"/>
                                        </p:tgtEl>
                                        <p:attrNameLst>
                                          <p:attrName>ppt_w</p:attrName>
                                        </p:attrNameLst>
                                      </p:cBhvr>
                                      <p:tavLst>
                                        <p:tav tm="0">
                                          <p:val>
                                            <p:fltVal val="0"/>
                                          </p:val>
                                        </p:tav>
                                        <p:tav tm="100000">
                                          <p:val>
                                            <p:strVal val="#ppt_w"/>
                                          </p:val>
                                        </p:tav>
                                      </p:tavLst>
                                    </p:anim>
                                    <p:anim calcmode="lin" valueType="num">
                                      <p:cBhvr>
                                        <p:cTn id="43" dur="500" fill="hold"/>
                                        <p:tgtEl>
                                          <p:spTgt spid="13"/>
                                        </p:tgtEl>
                                        <p:attrNameLst>
                                          <p:attrName>ppt_h</p:attrName>
                                        </p:attrNameLst>
                                      </p:cBhvr>
                                      <p:tavLst>
                                        <p:tav tm="0">
                                          <p:val>
                                            <p:fltVal val="0"/>
                                          </p:val>
                                        </p:tav>
                                        <p:tav tm="100000">
                                          <p:val>
                                            <p:strVal val="#ppt_h"/>
                                          </p:val>
                                        </p:tav>
                                      </p:tavLst>
                                    </p:anim>
                                    <p:animEffect transition="in" filter="fade">
                                      <p:cBhvr>
                                        <p:cTn id="44" dur="500"/>
                                        <p:tgtEl>
                                          <p:spTgt spid="1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1500"/>
                                        <p:tgtEl>
                                          <p:spTgt spid="24"/>
                                        </p:tgtEl>
                                      </p:cBhvr>
                                    </p:animEffect>
                                  </p:childTnLst>
                                </p:cTn>
                              </p:par>
                              <p:par>
                                <p:cTn id="49" presetID="22" presetClass="entr" presetSubtype="8" fill="hold" grpId="0" nodeType="withEffect">
                                  <p:stCondLst>
                                    <p:cond delay="500"/>
                                  </p:stCondLst>
                                  <p:childTnLst>
                                    <p:set>
                                      <p:cBhvr>
                                        <p:cTn id="50" dur="1" fill="hold">
                                          <p:stCondLst>
                                            <p:cond delay="0"/>
                                          </p:stCondLst>
                                        </p:cTn>
                                        <p:tgtEl>
                                          <p:spTgt spid="17"/>
                                        </p:tgtEl>
                                        <p:attrNameLst>
                                          <p:attrName>style.visibility</p:attrName>
                                        </p:attrNameLst>
                                      </p:cBhvr>
                                      <p:to>
                                        <p:strVal val="visible"/>
                                      </p:to>
                                    </p:set>
                                    <p:animEffect transition="in" filter="wipe(left)">
                                      <p:cBhvr>
                                        <p:cTn id="51" dur="1000"/>
                                        <p:tgtEl>
                                          <p:spTgt spid="17"/>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p:cTn id="55" dur="500" fill="hold"/>
                                        <p:tgtEl>
                                          <p:spTgt spid="20"/>
                                        </p:tgtEl>
                                        <p:attrNameLst>
                                          <p:attrName>ppt_w</p:attrName>
                                        </p:attrNameLst>
                                      </p:cBhvr>
                                      <p:tavLst>
                                        <p:tav tm="0">
                                          <p:val>
                                            <p:fltVal val="0"/>
                                          </p:val>
                                        </p:tav>
                                        <p:tav tm="100000">
                                          <p:val>
                                            <p:strVal val="#ppt_w"/>
                                          </p:val>
                                        </p:tav>
                                      </p:tavLst>
                                    </p:anim>
                                    <p:anim calcmode="lin" valueType="num">
                                      <p:cBhvr>
                                        <p:cTn id="56" dur="500" fill="hold"/>
                                        <p:tgtEl>
                                          <p:spTgt spid="20"/>
                                        </p:tgtEl>
                                        <p:attrNameLst>
                                          <p:attrName>ppt_h</p:attrName>
                                        </p:attrNameLst>
                                      </p:cBhvr>
                                      <p:tavLst>
                                        <p:tav tm="0">
                                          <p:val>
                                            <p:fltVal val="0"/>
                                          </p:val>
                                        </p:tav>
                                        <p:tav tm="100000">
                                          <p:val>
                                            <p:strVal val="#ppt_h"/>
                                          </p:val>
                                        </p:tav>
                                      </p:tavLst>
                                    </p:anim>
                                    <p:animEffect transition="in" filter="fade">
                                      <p:cBhvr>
                                        <p:cTn id="57" dur="500"/>
                                        <p:tgtEl>
                                          <p:spTgt spid="20"/>
                                        </p:tgtEl>
                                      </p:cBhvr>
                                    </p:animEffect>
                                  </p:childTnLst>
                                </p:cTn>
                              </p:par>
                            </p:childTnLst>
                          </p:cTn>
                        </p:par>
                        <p:par>
                          <p:cTn id="58" fill="hold">
                            <p:stCondLst>
                              <p:cond delay="6500"/>
                            </p:stCondLst>
                            <p:childTnLst>
                              <p:par>
                                <p:cTn id="59" presetID="53" presetClass="entr" presetSubtype="16" fill="hold" grpId="0" nodeType="after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p:cTn id="61" dur="500" fill="hold"/>
                                        <p:tgtEl>
                                          <p:spTgt spid="14"/>
                                        </p:tgtEl>
                                        <p:attrNameLst>
                                          <p:attrName>ppt_w</p:attrName>
                                        </p:attrNameLst>
                                      </p:cBhvr>
                                      <p:tavLst>
                                        <p:tav tm="0">
                                          <p:val>
                                            <p:fltVal val="0"/>
                                          </p:val>
                                        </p:tav>
                                        <p:tav tm="100000">
                                          <p:val>
                                            <p:strVal val="#ppt_w"/>
                                          </p:val>
                                        </p:tav>
                                      </p:tavLst>
                                    </p:anim>
                                    <p:anim calcmode="lin" valueType="num">
                                      <p:cBhvr>
                                        <p:cTn id="62" dur="500" fill="hold"/>
                                        <p:tgtEl>
                                          <p:spTgt spid="14"/>
                                        </p:tgtEl>
                                        <p:attrNameLst>
                                          <p:attrName>ppt_h</p:attrName>
                                        </p:attrNameLst>
                                      </p:cBhvr>
                                      <p:tavLst>
                                        <p:tav tm="0">
                                          <p:val>
                                            <p:fltVal val="0"/>
                                          </p:val>
                                        </p:tav>
                                        <p:tav tm="100000">
                                          <p:val>
                                            <p:strVal val="#ppt_h"/>
                                          </p:val>
                                        </p:tav>
                                      </p:tavLst>
                                    </p:anim>
                                    <p:animEffect transition="in" filter="fade">
                                      <p:cBhvr>
                                        <p:cTn id="63" dur="500"/>
                                        <p:tgtEl>
                                          <p:spTgt spid="14"/>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wipe(left)">
                                      <p:cBhvr>
                                        <p:cTn id="67" dur="1500"/>
                                        <p:tgtEl>
                                          <p:spTgt spid="26"/>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18"/>
                                        </p:tgtEl>
                                        <p:attrNameLst>
                                          <p:attrName>style.visibility</p:attrName>
                                        </p:attrNameLst>
                                      </p:cBhvr>
                                      <p:to>
                                        <p:strVal val="visible"/>
                                      </p:to>
                                    </p:set>
                                    <p:animEffect transition="in" filter="wipe(left)">
                                      <p:cBhvr>
                                        <p:cTn id="70" dur="1000"/>
                                        <p:tgtEl>
                                          <p:spTgt spid="18"/>
                                        </p:tgtEl>
                                      </p:cBhvr>
                                    </p:animEffect>
                                  </p:childTnLst>
                                </p:cTn>
                              </p:par>
                            </p:childTnLst>
                          </p:cTn>
                        </p:par>
                        <p:par>
                          <p:cTn id="71" fill="hold">
                            <p:stCondLst>
                              <p:cond delay="8500"/>
                            </p:stCondLst>
                            <p:childTnLst>
                              <p:par>
                                <p:cTn id="72" presetID="53" presetClass="entr" presetSubtype="16"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 calcmode="lin" valueType="num">
                                      <p:cBhvr>
                                        <p:cTn id="74" dur="500" fill="hold"/>
                                        <p:tgtEl>
                                          <p:spTgt spid="30"/>
                                        </p:tgtEl>
                                        <p:attrNameLst>
                                          <p:attrName>ppt_w</p:attrName>
                                        </p:attrNameLst>
                                      </p:cBhvr>
                                      <p:tavLst>
                                        <p:tav tm="0">
                                          <p:val>
                                            <p:fltVal val="0"/>
                                          </p:val>
                                        </p:tav>
                                        <p:tav tm="100000">
                                          <p:val>
                                            <p:strVal val="#ppt_w"/>
                                          </p:val>
                                        </p:tav>
                                      </p:tavLst>
                                    </p:anim>
                                    <p:anim calcmode="lin" valueType="num">
                                      <p:cBhvr>
                                        <p:cTn id="75" dur="500" fill="hold"/>
                                        <p:tgtEl>
                                          <p:spTgt spid="30"/>
                                        </p:tgtEl>
                                        <p:attrNameLst>
                                          <p:attrName>ppt_h</p:attrName>
                                        </p:attrNameLst>
                                      </p:cBhvr>
                                      <p:tavLst>
                                        <p:tav tm="0">
                                          <p:val>
                                            <p:fltVal val="0"/>
                                          </p:val>
                                        </p:tav>
                                        <p:tav tm="100000">
                                          <p:val>
                                            <p:strVal val="#ppt_h"/>
                                          </p:val>
                                        </p:tav>
                                      </p:tavLst>
                                    </p:anim>
                                    <p:animEffect transition="in" filter="fade">
                                      <p:cBhvr>
                                        <p:cTn id="76" dur="500"/>
                                        <p:tgtEl>
                                          <p:spTgt spid="30"/>
                                        </p:tgtEl>
                                      </p:cBhvr>
                                    </p:animEffect>
                                  </p:childTnLst>
                                </p:cTn>
                              </p:par>
                            </p:childTnLst>
                          </p:cTn>
                        </p:par>
                        <p:par>
                          <p:cTn id="77" fill="hold">
                            <p:stCondLst>
                              <p:cond delay="9000"/>
                            </p:stCondLst>
                            <p:childTnLst>
                              <p:par>
                                <p:cTn id="78" presetID="53" presetClass="entr" presetSubtype="16" fill="hold" grpId="0" nodeType="afterEffect">
                                  <p:stCondLst>
                                    <p:cond delay="0"/>
                                  </p:stCondLst>
                                  <p:childTnLst>
                                    <p:set>
                                      <p:cBhvr>
                                        <p:cTn id="79" dur="1" fill="hold">
                                          <p:stCondLst>
                                            <p:cond delay="0"/>
                                          </p:stCondLst>
                                        </p:cTn>
                                        <p:tgtEl>
                                          <p:spTgt spid="15"/>
                                        </p:tgtEl>
                                        <p:attrNameLst>
                                          <p:attrName>style.visibility</p:attrName>
                                        </p:attrNameLst>
                                      </p:cBhvr>
                                      <p:to>
                                        <p:strVal val="visible"/>
                                      </p:to>
                                    </p:set>
                                    <p:anim calcmode="lin" valueType="num">
                                      <p:cBhvr>
                                        <p:cTn id="80" dur="500" fill="hold"/>
                                        <p:tgtEl>
                                          <p:spTgt spid="15"/>
                                        </p:tgtEl>
                                        <p:attrNameLst>
                                          <p:attrName>ppt_w</p:attrName>
                                        </p:attrNameLst>
                                      </p:cBhvr>
                                      <p:tavLst>
                                        <p:tav tm="0">
                                          <p:val>
                                            <p:fltVal val="0"/>
                                          </p:val>
                                        </p:tav>
                                        <p:tav tm="100000">
                                          <p:val>
                                            <p:strVal val="#ppt_w"/>
                                          </p:val>
                                        </p:tav>
                                      </p:tavLst>
                                    </p:anim>
                                    <p:anim calcmode="lin" valueType="num">
                                      <p:cBhvr>
                                        <p:cTn id="81" dur="500" fill="hold"/>
                                        <p:tgtEl>
                                          <p:spTgt spid="15"/>
                                        </p:tgtEl>
                                        <p:attrNameLst>
                                          <p:attrName>ppt_h</p:attrName>
                                        </p:attrNameLst>
                                      </p:cBhvr>
                                      <p:tavLst>
                                        <p:tav tm="0">
                                          <p:val>
                                            <p:fltVal val="0"/>
                                          </p:val>
                                        </p:tav>
                                        <p:tav tm="100000">
                                          <p:val>
                                            <p:strVal val="#ppt_h"/>
                                          </p:val>
                                        </p:tav>
                                      </p:tavLst>
                                    </p:anim>
                                    <p:animEffect transition="in" filter="fade">
                                      <p:cBhvr>
                                        <p:cTn id="82" dur="500"/>
                                        <p:tgtEl>
                                          <p:spTgt spid="15"/>
                                        </p:tgtEl>
                                      </p:cBhvr>
                                    </p:animEffect>
                                  </p:childTnLst>
                                </p:cTn>
                              </p:par>
                            </p:childTnLst>
                          </p:cTn>
                        </p:par>
                        <p:par>
                          <p:cTn id="83" fill="hold">
                            <p:stCondLst>
                              <p:cond delay="9500"/>
                            </p:stCondLst>
                            <p:childTnLst>
                              <p:par>
                                <p:cTn id="84" presetID="22" presetClass="entr" presetSubtype="8" fill="hold" grpId="0" nodeType="afterEffect">
                                  <p:stCondLst>
                                    <p:cond delay="0"/>
                                  </p:stCondLst>
                                  <p:childTnLst>
                                    <p:set>
                                      <p:cBhvr>
                                        <p:cTn id="85" dur="1" fill="hold">
                                          <p:stCondLst>
                                            <p:cond delay="0"/>
                                          </p:stCondLst>
                                        </p:cTn>
                                        <p:tgtEl>
                                          <p:spTgt spid="27"/>
                                        </p:tgtEl>
                                        <p:attrNameLst>
                                          <p:attrName>style.visibility</p:attrName>
                                        </p:attrNameLst>
                                      </p:cBhvr>
                                      <p:to>
                                        <p:strVal val="visible"/>
                                      </p:to>
                                    </p:set>
                                    <p:animEffect transition="in" filter="wipe(left)">
                                      <p:cBhvr>
                                        <p:cTn id="86" dur="1500"/>
                                        <p:tgtEl>
                                          <p:spTgt spid="27"/>
                                        </p:tgtEl>
                                      </p:cBhvr>
                                    </p:animEffect>
                                  </p:childTnLst>
                                </p:cTn>
                              </p:par>
                              <p:par>
                                <p:cTn id="87" presetID="22" presetClass="entr" presetSubtype="8" fill="hold" grpId="0" nodeType="withEffect">
                                  <p:stCondLst>
                                    <p:cond delay="500"/>
                                  </p:stCondLst>
                                  <p:childTnLst>
                                    <p:set>
                                      <p:cBhvr>
                                        <p:cTn id="88" dur="1" fill="hold">
                                          <p:stCondLst>
                                            <p:cond delay="0"/>
                                          </p:stCondLst>
                                        </p:cTn>
                                        <p:tgtEl>
                                          <p:spTgt spid="19"/>
                                        </p:tgtEl>
                                        <p:attrNameLst>
                                          <p:attrName>style.visibility</p:attrName>
                                        </p:attrNameLst>
                                      </p:cBhvr>
                                      <p:to>
                                        <p:strVal val="visible"/>
                                      </p:to>
                                    </p:set>
                                    <p:animEffect transition="in" filter="wipe(left)">
                                      <p:cBhvr>
                                        <p:cTn id="89" dur="1000"/>
                                        <p:tgtEl>
                                          <p:spTgt spid="19"/>
                                        </p:tgtEl>
                                      </p:cBhvr>
                                    </p:animEffect>
                                  </p:childTnLst>
                                </p:cTn>
                              </p:par>
                            </p:childTnLst>
                          </p:cTn>
                        </p:par>
                        <p:par>
                          <p:cTn id="90" fill="hold">
                            <p:stCondLst>
                              <p:cond delay="11000"/>
                            </p:stCondLst>
                            <p:childTnLst>
                              <p:par>
                                <p:cTn id="91" presetID="53" presetClass="entr" presetSubtype="16" fill="hold" grpId="0" nodeType="afterEffect">
                                  <p:stCondLst>
                                    <p:cond delay="0"/>
                                  </p:stCondLst>
                                  <p:childTnLst>
                                    <p:set>
                                      <p:cBhvr>
                                        <p:cTn id="92" dur="1" fill="hold">
                                          <p:stCondLst>
                                            <p:cond delay="0"/>
                                          </p:stCondLst>
                                        </p:cTn>
                                        <p:tgtEl>
                                          <p:spTgt spid="32"/>
                                        </p:tgtEl>
                                        <p:attrNameLst>
                                          <p:attrName>style.visibility</p:attrName>
                                        </p:attrNameLst>
                                      </p:cBhvr>
                                      <p:to>
                                        <p:strVal val="visible"/>
                                      </p:to>
                                    </p:set>
                                    <p:anim calcmode="lin" valueType="num">
                                      <p:cBhvr>
                                        <p:cTn id="93" dur="500" fill="hold"/>
                                        <p:tgtEl>
                                          <p:spTgt spid="32"/>
                                        </p:tgtEl>
                                        <p:attrNameLst>
                                          <p:attrName>ppt_w</p:attrName>
                                        </p:attrNameLst>
                                      </p:cBhvr>
                                      <p:tavLst>
                                        <p:tav tm="0">
                                          <p:val>
                                            <p:fltVal val="0"/>
                                          </p:val>
                                        </p:tav>
                                        <p:tav tm="100000">
                                          <p:val>
                                            <p:strVal val="#ppt_w"/>
                                          </p:val>
                                        </p:tav>
                                      </p:tavLst>
                                    </p:anim>
                                    <p:anim calcmode="lin" valueType="num">
                                      <p:cBhvr>
                                        <p:cTn id="94" dur="500" fill="hold"/>
                                        <p:tgtEl>
                                          <p:spTgt spid="32"/>
                                        </p:tgtEl>
                                        <p:attrNameLst>
                                          <p:attrName>ppt_h</p:attrName>
                                        </p:attrNameLst>
                                      </p:cBhvr>
                                      <p:tavLst>
                                        <p:tav tm="0">
                                          <p:val>
                                            <p:fltVal val="0"/>
                                          </p:val>
                                        </p:tav>
                                        <p:tav tm="100000">
                                          <p:val>
                                            <p:strVal val="#ppt_h"/>
                                          </p:val>
                                        </p:tav>
                                      </p:tavLst>
                                    </p:anim>
                                    <p:animEffect transition="in" filter="fade">
                                      <p:cBhvr>
                                        <p:cTn id="95"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37" grpId="0"/>
      <p:bldP spid="12" grpId="0"/>
      <p:bldP spid="13" grpId="0"/>
      <p:bldP spid="14" grpId="0"/>
      <p:bldP spid="15" grpId="0"/>
      <p:bldP spid="16" grpId="0"/>
      <p:bldP spid="17" grpId="0"/>
      <p:bldP spid="18" grpId="0"/>
      <p:bldP spid="19" grpId="0"/>
      <p:bldP spid="30" grpId="0" animBg="1"/>
      <p:bldP spid="32" grpId="0" animBg="1"/>
      <p:bldP spid="34" grpId="0" animBg="1"/>
      <p:bldP spid="36"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8" name="Group 117">
            <a:extLst>
              <a:ext uri="{FF2B5EF4-FFF2-40B4-BE49-F238E27FC236}">
                <a16:creationId xmlns:a16="http://schemas.microsoft.com/office/drawing/2014/main" id="{10679DD9-CEE1-4505-A48B-86C68168CC6C}"/>
              </a:ext>
            </a:extLst>
          </p:cNvPr>
          <p:cNvGrpSpPr/>
          <p:nvPr/>
        </p:nvGrpSpPr>
        <p:grpSpPr>
          <a:xfrm>
            <a:off x="4876800" y="1603869"/>
            <a:ext cx="990600" cy="914400"/>
            <a:chOff x="4876800" y="1603869"/>
            <a:chExt cx="990600" cy="914400"/>
          </a:xfrm>
          <a:effectLst/>
        </p:grpSpPr>
        <p:sp>
          <p:nvSpPr>
            <p:cNvPr id="2" name="Hexagon 1">
              <a:extLst>
                <a:ext uri="{FF2B5EF4-FFF2-40B4-BE49-F238E27FC236}">
                  <a16:creationId xmlns:a16="http://schemas.microsoft.com/office/drawing/2014/main" id="{A0F30F75-57AF-42CD-8EDE-2B9FF24D4024}"/>
                </a:ext>
              </a:extLst>
            </p:cNvPr>
            <p:cNvSpPr/>
            <p:nvPr/>
          </p:nvSpPr>
          <p:spPr>
            <a:xfrm>
              <a:off x="4876800" y="1603869"/>
              <a:ext cx="990600" cy="914400"/>
            </a:xfrm>
            <a:prstGeom prst="hexagon">
              <a:avLst>
                <a:gd name="adj" fmla="val 29598"/>
                <a:gd name="vf" fmla="val 11547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TextBox 8">
              <a:extLst>
                <a:ext uri="{FF2B5EF4-FFF2-40B4-BE49-F238E27FC236}">
                  <a16:creationId xmlns:a16="http://schemas.microsoft.com/office/drawing/2014/main" id="{8E00F5CA-EF76-46A7-B17D-97D842915245}"/>
                </a:ext>
              </a:extLst>
            </p:cNvPr>
            <p:cNvSpPr txBox="1"/>
            <p:nvPr/>
          </p:nvSpPr>
          <p:spPr>
            <a:xfrm>
              <a:off x="5029200" y="1737902"/>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01</a:t>
              </a:r>
            </a:p>
          </p:txBody>
        </p:sp>
      </p:grpSp>
      <p:grpSp>
        <p:nvGrpSpPr>
          <p:cNvPr id="117" name="Group 116">
            <a:extLst>
              <a:ext uri="{FF2B5EF4-FFF2-40B4-BE49-F238E27FC236}">
                <a16:creationId xmlns:a16="http://schemas.microsoft.com/office/drawing/2014/main" id="{94FC4E7A-9C0B-4D80-9D9C-E26A12C92947}"/>
              </a:ext>
            </a:extLst>
          </p:cNvPr>
          <p:cNvGrpSpPr/>
          <p:nvPr/>
        </p:nvGrpSpPr>
        <p:grpSpPr>
          <a:xfrm>
            <a:off x="4038600" y="1603869"/>
            <a:ext cx="990600" cy="914400"/>
            <a:chOff x="4038600" y="1603869"/>
            <a:chExt cx="990600" cy="914400"/>
          </a:xfrm>
          <a:effectLst/>
        </p:grpSpPr>
        <p:sp>
          <p:nvSpPr>
            <p:cNvPr id="3" name="Arrow: Chevron 2">
              <a:extLst>
                <a:ext uri="{FF2B5EF4-FFF2-40B4-BE49-F238E27FC236}">
                  <a16:creationId xmlns:a16="http://schemas.microsoft.com/office/drawing/2014/main" id="{2D222ACF-8C31-44E5-BBED-70F67C915385}"/>
                </a:ext>
              </a:extLst>
            </p:cNvPr>
            <p:cNvSpPr/>
            <p:nvPr/>
          </p:nvSpPr>
          <p:spPr>
            <a:xfrm rot="10800000">
              <a:off x="4038600" y="1603869"/>
              <a:ext cx="9906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Freeform 37">
              <a:extLst>
                <a:ext uri="{FF2B5EF4-FFF2-40B4-BE49-F238E27FC236}">
                  <a16:creationId xmlns:a16="http://schemas.microsoft.com/office/drawing/2014/main" id="{6B218414-717B-43A8-998F-6B92E3FF0F15}"/>
                </a:ext>
              </a:extLst>
            </p:cNvPr>
            <p:cNvSpPr>
              <a:spLocks noChangeAspect="1" noEditPoints="1"/>
            </p:cNvSpPr>
            <p:nvPr/>
          </p:nvSpPr>
          <p:spPr bwMode="auto">
            <a:xfrm>
              <a:off x="4312347" y="1878187"/>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16" name="Group 115">
            <a:extLst>
              <a:ext uri="{FF2B5EF4-FFF2-40B4-BE49-F238E27FC236}">
                <a16:creationId xmlns:a16="http://schemas.microsoft.com/office/drawing/2014/main" id="{69C65899-FB59-43BD-910A-D3F6ADBE995A}"/>
              </a:ext>
            </a:extLst>
          </p:cNvPr>
          <p:cNvGrpSpPr/>
          <p:nvPr/>
        </p:nvGrpSpPr>
        <p:grpSpPr>
          <a:xfrm>
            <a:off x="304799" y="1603867"/>
            <a:ext cx="3886200" cy="932563"/>
            <a:chOff x="304799" y="1603867"/>
            <a:chExt cx="3886200" cy="932563"/>
          </a:xfrm>
          <a:effectLst/>
        </p:grpSpPr>
        <p:sp>
          <p:nvSpPr>
            <p:cNvPr id="7" name="Arrow: Chevron 6">
              <a:extLst>
                <a:ext uri="{FF2B5EF4-FFF2-40B4-BE49-F238E27FC236}">
                  <a16:creationId xmlns:a16="http://schemas.microsoft.com/office/drawing/2014/main" id="{86ABA959-BE97-4606-A2BB-5BE1E268C015}"/>
                </a:ext>
              </a:extLst>
            </p:cNvPr>
            <p:cNvSpPr/>
            <p:nvPr/>
          </p:nvSpPr>
          <p:spPr>
            <a:xfrm rot="10800000">
              <a:off x="304799" y="1603869"/>
              <a:ext cx="3886200" cy="914400"/>
            </a:xfrm>
            <a:prstGeom prst="chevron">
              <a:avLst>
                <a:gd name="adj" fmla="val 29310"/>
              </a:avLst>
            </a:prstGeom>
            <a:solidFill>
              <a:srgbClr val="34738D"/>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4" name="TextBox 13">
              <a:extLst>
                <a:ext uri="{FF2B5EF4-FFF2-40B4-BE49-F238E27FC236}">
                  <a16:creationId xmlns:a16="http://schemas.microsoft.com/office/drawing/2014/main" id="{0022E63F-5A78-440D-8678-33A1931E832C}"/>
                </a:ext>
              </a:extLst>
            </p:cNvPr>
            <p:cNvSpPr txBox="1"/>
            <p:nvPr/>
          </p:nvSpPr>
          <p:spPr>
            <a:xfrm>
              <a:off x="609600" y="160386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5" name="Group 124">
            <a:extLst>
              <a:ext uri="{FF2B5EF4-FFF2-40B4-BE49-F238E27FC236}">
                <a16:creationId xmlns:a16="http://schemas.microsoft.com/office/drawing/2014/main" id="{2F30201D-3296-4D01-9686-A5DB8D0B5524}"/>
              </a:ext>
            </a:extLst>
          </p:cNvPr>
          <p:cNvGrpSpPr/>
          <p:nvPr/>
        </p:nvGrpSpPr>
        <p:grpSpPr>
          <a:xfrm>
            <a:off x="5688529" y="2131520"/>
            <a:ext cx="990600" cy="914400"/>
            <a:chOff x="5688529" y="2131520"/>
            <a:chExt cx="990600" cy="914400"/>
          </a:xfrm>
          <a:effectLst/>
        </p:grpSpPr>
        <p:sp>
          <p:nvSpPr>
            <p:cNvPr id="19" name="Hexagon 18">
              <a:extLst>
                <a:ext uri="{FF2B5EF4-FFF2-40B4-BE49-F238E27FC236}">
                  <a16:creationId xmlns:a16="http://schemas.microsoft.com/office/drawing/2014/main" id="{6B1DEAFE-1316-4260-842D-98928B997181}"/>
                </a:ext>
              </a:extLst>
            </p:cNvPr>
            <p:cNvSpPr/>
            <p:nvPr/>
          </p:nvSpPr>
          <p:spPr>
            <a:xfrm>
              <a:off x="5688529" y="2131520"/>
              <a:ext cx="990600" cy="914400"/>
            </a:xfrm>
            <a:prstGeom prst="hexagon">
              <a:avLst>
                <a:gd name="adj" fmla="val 29598"/>
                <a:gd name="vf" fmla="val 11547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F06469B-A105-428E-8062-C18951000561}"/>
                </a:ext>
              </a:extLst>
            </p:cNvPr>
            <p:cNvSpPr txBox="1"/>
            <p:nvPr/>
          </p:nvSpPr>
          <p:spPr>
            <a:xfrm>
              <a:off x="5840929" y="22655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02</a:t>
              </a:r>
            </a:p>
          </p:txBody>
        </p:sp>
      </p:grpSp>
      <p:grpSp>
        <p:nvGrpSpPr>
          <p:cNvPr id="127" name="Group 126">
            <a:extLst>
              <a:ext uri="{FF2B5EF4-FFF2-40B4-BE49-F238E27FC236}">
                <a16:creationId xmlns:a16="http://schemas.microsoft.com/office/drawing/2014/main" id="{5C793207-C6E3-440E-A80B-815A95A6844F}"/>
              </a:ext>
            </a:extLst>
          </p:cNvPr>
          <p:cNvGrpSpPr/>
          <p:nvPr/>
        </p:nvGrpSpPr>
        <p:grpSpPr>
          <a:xfrm>
            <a:off x="7351729" y="2131520"/>
            <a:ext cx="3886200" cy="932563"/>
            <a:chOff x="7351729" y="2131520"/>
            <a:chExt cx="3886200" cy="932563"/>
          </a:xfrm>
          <a:effectLst/>
        </p:grpSpPr>
        <p:sp>
          <p:nvSpPr>
            <p:cNvPr id="25" name="Arrow: Chevron 24">
              <a:extLst>
                <a:ext uri="{FF2B5EF4-FFF2-40B4-BE49-F238E27FC236}">
                  <a16:creationId xmlns:a16="http://schemas.microsoft.com/office/drawing/2014/main" id="{AA00E732-54FB-4C42-8280-81E0DB42ED81}"/>
                </a:ext>
              </a:extLst>
            </p:cNvPr>
            <p:cNvSpPr/>
            <p:nvPr/>
          </p:nvSpPr>
          <p:spPr>
            <a:xfrm>
              <a:off x="7351729" y="2149681"/>
              <a:ext cx="38862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 name="TextBox 25">
              <a:extLst>
                <a:ext uri="{FF2B5EF4-FFF2-40B4-BE49-F238E27FC236}">
                  <a16:creationId xmlns:a16="http://schemas.microsoft.com/office/drawing/2014/main" id="{D74A29C7-2808-4F69-9BA2-D7A39ED3CAE9}"/>
                </a:ext>
              </a:extLst>
            </p:cNvPr>
            <p:cNvSpPr txBox="1"/>
            <p:nvPr/>
          </p:nvSpPr>
          <p:spPr>
            <a:xfrm>
              <a:off x="7519933" y="2131520"/>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1" name="Group 120">
            <a:extLst>
              <a:ext uri="{FF2B5EF4-FFF2-40B4-BE49-F238E27FC236}">
                <a16:creationId xmlns:a16="http://schemas.microsoft.com/office/drawing/2014/main" id="{73159FA2-1DB3-4F30-9581-3BC2DA0B4CE7}"/>
              </a:ext>
            </a:extLst>
          </p:cNvPr>
          <p:cNvGrpSpPr/>
          <p:nvPr/>
        </p:nvGrpSpPr>
        <p:grpSpPr>
          <a:xfrm>
            <a:off x="4876800" y="2630791"/>
            <a:ext cx="990600" cy="914400"/>
            <a:chOff x="4876800" y="2630791"/>
            <a:chExt cx="990600" cy="914400"/>
          </a:xfrm>
          <a:effectLst/>
        </p:grpSpPr>
        <p:sp>
          <p:nvSpPr>
            <p:cNvPr id="28" name="Hexagon 27">
              <a:extLst>
                <a:ext uri="{FF2B5EF4-FFF2-40B4-BE49-F238E27FC236}">
                  <a16:creationId xmlns:a16="http://schemas.microsoft.com/office/drawing/2014/main" id="{8B96CF90-0457-4FD6-9435-16E491D8E9D0}"/>
                </a:ext>
              </a:extLst>
            </p:cNvPr>
            <p:cNvSpPr/>
            <p:nvPr/>
          </p:nvSpPr>
          <p:spPr>
            <a:xfrm>
              <a:off x="4876800" y="2630791"/>
              <a:ext cx="990600" cy="914400"/>
            </a:xfrm>
            <a:prstGeom prst="hexagon">
              <a:avLst>
                <a:gd name="adj" fmla="val 29598"/>
                <a:gd name="vf" fmla="val 11547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00D05823-30A0-4774-9194-4E7CEBABB542}"/>
                </a:ext>
              </a:extLst>
            </p:cNvPr>
            <p:cNvSpPr txBox="1"/>
            <p:nvPr/>
          </p:nvSpPr>
          <p:spPr>
            <a:xfrm>
              <a:off x="5029200" y="2764824"/>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03</a:t>
              </a:r>
            </a:p>
          </p:txBody>
        </p:sp>
      </p:grpSp>
      <p:grpSp>
        <p:nvGrpSpPr>
          <p:cNvPr id="119" name="Group 118">
            <a:extLst>
              <a:ext uri="{FF2B5EF4-FFF2-40B4-BE49-F238E27FC236}">
                <a16:creationId xmlns:a16="http://schemas.microsoft.com/office/drawing/2014/main" id="{990C2377-C597-4590-9C1D-93B334F4B453}"/>
              </a:ext>
            </a:extLst>
          </p:cNvPr>
          <p:cNvGrpSpPr/>
          <p:nvPr/>
        </p:nvGrpSpPr>
        <p:grpSpPr>
          <a:xfrm>
            <a:off x="304799" y="2630789"/>
            <a:ext cx="3886200" cy="932563"/>
            <a:chOff x="304799" y="2630789"/>
            <a:chExt cx="3886200" cy="932563"/>
          </a:xfrm>
          <a:effectLst/>
        </p:grpSpPr>
        <p:sp>
          <p:nvSpPr>
            <p:cNvPr id="34" name="Arrow: Chevron 33">
              <a:extLst>
                <a:ext uri="{FF2B5EF4-FFF2-40B4-BE49-F238E27FC236}">
                  <a16:creationId xmlns:a16="http://schemas.microsoft.com/office/drawing/2014/main" id="{E6829786-2046-48F1-991E-3707BB4651F9}"/>
                </a:ext>
              </a:extLst>
            </p:cNvPr>
            <p:cNvSpPr/>
            <p:nvPr/>
          </p:nvSpPr>
          <p:spPr>
            <a:xfrm rot="10800000">
              <a:off x="304799" y="2630791"/>
              <a:ext cx="38862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5" name="TextBox 34">
              <a:extLst>
                <a:ext uri="{FF2B5EF4-FFF2-40B4-BE49-F238E27FC236}">
                  <a16:creationId xmlns:a16="http://schemas.microsoft.com/office/drawing/2014/main" id="{304A5D2C-8A62-4370-85E9-D409F00E24C7}"/>
                </a:ext>
              </a:extLst>
            </p:cNvPr>
            <p:cNvSpPr txBox="1"/>
            <p:nvPr/>
          </p:nvSpPr>
          <p:spPr>
            <a:xfrm>
              <a:off x="609600" y="2630789"/>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8" name="Group 127">
            <a:extLst>
              <a:ext uri="{FF2B5EF4-FFF2-40B4-BE49-F238E27FC236}">
                <a16:creationId xmlns:a16="http://schemas.microsoft.com/office/drawing/2014/main" id="{C3517955-E3F7-4BB6-86F5-F629620FBC6A}"/>
              </a:ext>
            </a:extLst>
          </p:cNvPr>
          <p:cNvGrpSpPr/>
          <p:nvPr/>
        </p:nvGrpSpPr>
        <p:grpSpPr>
          <a:xfrm>
            <a:off x="5688529" y="3160408"/>
            <a:ext cx="990600" cy="914400"/>
            <a:chOff x="5688529" y="3160408"/>
            <a:chExt cx="990600" cy="914400"/>
          </a:xfrm>
          <a:effectLst/>
        </p:grpSpPr>
        <p:sp>
          <p:nvSpPr>
            <p:cNvPr id="37" name="Hexagon 36">
              <a:extLst>
                <a:ext uri="{FF2B5EF4-FFF2-40B4-BE49-F238E27FC236}">
                  <a16:creationId xmlns:a16="http://schemas.microsoft.com/office/drawing/2014/main" id="{3AFA20D4-7F95-4968-83AC-5B04CE86AD98}"/>
                </a:ext>
              </a:extLst>
            </p:cNvPr>
            <p:cNvSpPr/>
            <p:nvPr/>
          </p:nvSpPr>
          <p:spPr>
            <a:xfrm>
              <a:off x="5688529" y="3160408"/>
              <a:ext cx="990600" cy="914400"/>
            </a:xfrm>
            <a:prstGeom prst="hexagon">
              <a:avLst>
                <a:gd name="adj" fmla="val 29598"/>
                <a:gd name="vf" fmla="val 11547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Box 37">
              <a:extLst>
                <a:ext uri="{FF2B5EF4-FFF2-40B4-BE49-F238E27FC236}">
                  <a16:creationId xmlns:a16="http://schemas.microsoft.com/office/drawing/2014/main" id="{00A04744-053F-44AE-86C5-1B972C178783}"/>
                </a:ext>
              </a:extLst>
            </p:cNvPr>
            <p:cNvSpPr txBox="1"/>
            <p:nvPr/>
          </p:nvSpPr>
          <p:spPr>
            <a:xfrm>
              <a:off x="5840929" y="3294441"/>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04</a:t>
              </a:r>
            </a:p>
          </p:txBody>
        </p:sp>
      </p:grpSp>
      <p:grpSp>
        <p:nvGrpSpPr>
          <p:cNvPr id="130" name="Group 129">
            <a:extLst>
              <a:ext uri="{FF2B5EF4-FFF2-40B4-BE49-F238E27FC236}">
                <a16:creationId xmlns:a16="http://schemas.microsoft.com/office/drawing/2014/main" id="{D1A7B233-953D-403C-883A-DA9379E72E4B}"/>
              </a:ext>
            </a:extLst>
          </p:cNvPr>
          <p:cNvGrpSpPr/>
          <p:nvPr/>
        </p:nvGrpSpPr>
        <p:grpSpPr>
          <a:xfrm>
            <a:off x="7351729" y="3160408"/>
            <a:ext cx="3886200" cy="932563"/>
            <a:chOff x="7351729" y="3160408"/>
            <a:chExt cx="3886200" cy="932563"/>
          </a:xfrm>
          <a:effectLst/>
        </p:grpSpPr>
        <p:sp>
          <p:nvSpPr>
            <p:cNvPr id="43" name="Arrow: Chevron 42">
              <a:extLst>
                <a:ext uri="{FF2B5EF4-FFF2-40B4-BE49-F238E27FC236}">
                  <a16:creationId xmlns:a16="http://schemas.microsoft.com/office/drawing/2014/main" id="{F1961FCE-31F1-420C-980C-89E94F825884}"/>
                </a:ext>
              </a:extLst>
            </p:cNvPr>
            <p:cNvSpPr/>
            <p:nvPr/>
          </p:nvSpPr>
          <p:spPr>
            <a:xfrm>
              <a:off x="7351729" y="3178569"/>
              <a:ext cx="38862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44" name="TextBox 43">
              <a:extLst>
                <a:ext uri="{FF2B5EF4-FFF2-40B4-BE49-F238E27FC236}">
                  <a16:creationId xmlns:a16="http://schemas.microsoft.com/office/drawing/2014/main" id="{09160D44-E1CB-4C5C-ADCD-E0E659A7303D}"/>
                </a:ext>
              </a:extLst>
            </p:cNvPr>
            <p:cNvSpPr txBox="1"/>
            <p:nvPr/>
          </p:nvSpPr>
          <p:spPr>
            <a:xfrm>
              <a:off x="7519933" y="316040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2" name="Group 121">
            <a:extLst>
              <a:ext uri="{FF2B5EF4-FFF2-40B4-BE49-F238E27FC236}">
                <a16:creationId xmlns:a16="http://schemas.microsoft.com/office/drawing/2014/main" id="{15EF4384-3A12-418C-AA46-38B3217C9B77}"/>
              </a:ext>
            </a:extLst>
          </p:cNvPr>
          <p:cNvGrpSpPr/>
          <p:nvPr/>
        </p:nvGrpSpPr>
        <p:grpSpPr>
          <a:xfrm>
            <a:off x="4876800" y="3643220"/>
            <a:ext cx="990600" cy="914400"/>
            <a:chOff x="4876800" y="3643220"/>
            <a:chExt cx="990600" cy="914400"/>
          </a:xfrm>
          <a:effectLst/>
        </p:grpSpPr>
        <p:sp>
          <p:nvSpPr>
            <p:cNvPr id="46" name="Hexagon 45">
              <a:extLst>
                <a:ext uri="{FF2B5EF4-FFF2-40B4-BE49-F238E27FC236}">
                  <a16:creationId xmlns:a16="http://schemas.microsoft.com/office/drawing/2014/main" id="{D6B6490D-5D0C-475A-BC36-AD54278F2B46}"/>
                </a:ext>
              </a:extLst>
            </p:cNvPr>
            <p:cNvSpPr/>
            <p:nvPr/>
          </p:nvSpPr>
          <p:spPr>
            <a:xfrm>
              <a:off x="4876800" y="3643220"/>
              <a:ext cx="990600" cy="914400"/>
            </a:xfrm>
            <a:prstGeom prst="hexagon">
              <a:avLst>
                <a:gd name="adj" fmla="val 29598"/>
                <a:gd name="vf" fmla="val 11547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61543023-92E2-4A78-989E-5B6BBF99A293}"/>
                </a:ext>
              </a:extLst>
            </p:cNvPr>
            <p:cNvSpPr txBox="1"/>
            <p:nvPr/>
          </p:nvSpPr>
          <p:spPr>
            <a:xfrm>
              <a:off x="5029200" y="3777253"/>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05</a:t>
              </a:r>
            </a:p>
          </p:txBody>
        </p:sp>
      </p:grpSp>
      <p:grpSp>
        <p:nvGrpSpPr>
          <p:cNvPr id="124" name="Group 123">
            <a:extLst>
              <a:ext uri="{FF2B5EF4-FFF2-40B4-BE49-F238E27FC236}">
                <a16:creationId xmlns:a16="http://schemas.microsoft.com/office/drawing/2014/main" id="{6AA096DB-B74D-4F67-BB78-E242BEB90B2F}"/>
              </a:ext>
            </a:extLst>
          </p:cNvPr>
          <p:cNvGrpSpPr/>
          <p:nvPr/>
        </p:nvGrpSpPr>
        <p:grpSpPr>
          <a:xfrm>
            <a:off x="304799" y="3643218"/>
            <a:ext cx="3886200" cy="932563"/>
            <a:chOff x="304799" y="3643218"/>
            <a:chExt cx="3886200" cy="932563"/>
          </a:xfrm>
          <a:effectLst/>
        </p:grpSpPr>
        <p:sp>
          <p:nvSpPr>
            <p:cNvPr id="52" name="Arrow: Chevron 51">
              <a:extLst>
                <a:ext uri="{FF2B5EF4-FFF2-40B4-BE49-F238E27FC236}">
                  <a16:creationId xmlns:a16="http://schemas.microsoft.com/office/drawing/2014/main" id="{591E0AA8-1ECE-41FA-95B9-70B3B411C5C5}"/>
                </a:ext>
              </a:extLst>
            </p:cNvPr>
            <p:cNvSpPr/>
            <p:nvPr/>
          </p:nvSpPr>
          <p:spPr>
            <a:xfrm rot="10800000">
              <a:off x="304799" y="3643220"/>
              <a:ext cx="38862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53" name="TextBox 52">
              <a:extLst>
                <a:ext uri="{FF2B5EF4-FFF2-40B4-BE49-F238E27FC236}">
                  <a16:creationId xmlns:a16="http://schemas.microsoft.com/office/drawing/2014/main" id="{EC870652-54BE-4532-8BDA-4AECD5C54A4C}"/>
                </a:ext>
              </a:extLst>
            </p:cNvPr>
            <p:cNvSpPr txBox="1"/>
            <p:nvPr/>
          </p:nvSpPr>
          <p:spPr>
            <a:xfrm>
              <a:off x="609600" y="3643218"/>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1" name="Group 130">
            <a:extLst>
              <a:ext uri="{FF2B5EF4-FFF2-40B4-BE49-F238E27FC236}">
                <a16:creationId xmlns:a16="http://schemas.microsoft.com/office/drawing/2014/main" id="{DBDF98EA-35B2-4570-8976-C753AF2B6AD2}"/>
              </a:ext>
            </a:extLst>
          </p:cNvPr>
          <p:cNvGrpSpPr/>
          <p:nvPr/>
        </p:nvGrpSpPr>
        <p:grpSpPr>
          <a:xfrm>
            <a:off x="5688529" y="4172837"/>
            <a:ext cx="990600" cy="914400"/>
            <a:chOff x="5688529" y="4172837"/>
            <a:chExt cx="990600" cy="914400"/>
          </a:xfrm>
          <a:effectLst/>
        </p:grpSpPr>
        <p:sp>
          <p:nvSpPr>
            <p:cNvPr id="55" name="Hexagon 54">
              <a:extLst>
                <a:ext uri="{FF2B5EF4-FFF2-40B4-BE49-F238E27FC236}">
                  <a16:creationId xmlns:a16="http://schemas.microsoft.com/office/drawing/2014/main" id="{FFB5EB28-539A-4632-A353-D0B89B6C9588}"/>
                </a:ext>
              </a:extLst>
            </p:cNvPr>
            <p:cNvSpPr/>
            <p:nvPr/>
          </p:nvSpPr>
          <p:spPr>
            <a:xfrm>
              <a:off x="5688529" y="4172837"/>
              <a:ext cx="990600" cy="914400"/>
            </a:xfrm>
            <a:prstGeom prst="hexagon">
              <a:avLst>
                <a:gd name="adj" fmla="val 29598"/>
                <a:gd name="vf" fmla="val 11547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247C9314-10E7-452E-9BBB-317956FFDD8B}"/>
                </a:ext>
              </a:extLst>
            </p:cNvPr>
            <p:cNvSpPr txBox="1"/>
            <p:nvPr/>
          </p:nvSpPr>
          <p:spPr>
            <a:xfrm>
              <a:off x="5840929" y="4306870"/>
              <a:ext cx="664554" cy="646331"/>
            </a:xfrm>
            <a:prstGeom prst="rect">
              <a:avLst/>
            </a:prstGeom>
            <a:noFill/>
            <a:ln>
              <a:noFill/>
            </a:ln>
          </p:spPr>
          <p:txBody>
            <a:bodyPr wrap="square" rtlCol="0">
              <a:spAutoFit/>
            </a:bodyPr>
            <a:lstStyle/>
            <a:p>
              <a:pPr algn="ctr"/>
              <a:r>
                <a:rPr lang="en-US" sz="3600" dirty="0">
                  <a:solidFill>
                    <a:schemeClr val="bg1"/>
                  </a:solidFill>
                  <a:latin typeface="Bernard MT Condensed" panose="02050806060905020404" pitchFamily="18" charset="0"/>
                </a:rPr>
                <a:t>06</a:t>
              </a:r>
            </a:p>
          </p:txBody>
        </p:sp>
      </p:grpSp>
      <p:grpSp>
        <p:nvGrpSpPr>
          <p:cNvPr id="133" name="Group 132">
            <a:extLst>
              <a:ext uri="{FF2B5EF4-FFF2-40B4-BE49-F238E27FC236}">
                <a16:creationId xmlns:a16="http://schemas.microsoft.com/office/drawing/2014/main" id="{0EE48B7A-0B36-4008-870D-8DD33EF7E8F8}"/>
              </a:ext>
            </a:extLst>
          </p:cNvPr>
          <p:cNvGrpSpPr/>
          <p:nvPr/>
        </p:nvGrpSpPr>
        <p:grpSpPr>
          <a:xfrm>
            <a:off x="7351729" y="4172837"/>
            <a:ext cx="3886200" cy="932563"/>
            <a:chOff x="7351729" y="4172837"/>
            <a:chExt cx="3886200" cy="932563"/>
          </a:xfrm>
          <a:effectLst/>
        </p:grpSpPr>
        <p:sp>
          <p:nvSpPr>
            <p:cNvPr id="61" name="Arrow: Chevron 60">
              <a:extLst>
                <a:ext uri="{FF2B5EF4-FFF2-40B4-BE49-F238E27FC236}">
                  <a16:creationId xmlns:a16="http://schemas.microsoft.com/office/drawing/2014/main" id="{2010C60B-2A36-4465-971F-D2279CA38748}"/>
                </a:ext>
              </a:extLst>
            </p:cNvPr>
            <p:cNvSpPr/>
            <p:nvPr/>
          </p:nvSpPr>
          <p:spPr>
            <a:xfrm>
              <a:off x="7351729" y="4190998"/>
              <a:ext cx="38862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62" name="TextBox 61">
              <a:extLst>
                <a:ext uri="{FF2B5EF4-FFF2-40B4-BE49-F238E27FC236}">
                  <a16:creationId xmlns:a16="http://schemas.microsoft.com/office/drawing/2014/main" id="{12E472BD-D476-44A0-B521-D8D2D1724D1D}"/>
                </a:ext>
              </a:extLst>
            </p:cNvPr>
            <p:cNvSpPr txBox="1"/>
            <p:nvPr/>
          </p:nvSpPr>
          <p:spPr>
            <a:xfrm>
              <a:off x="7519933" y="4172837"/>
              <a:ext cx="3318405" cy="932563"/>
            </a:xfrm>
            <a:prstGeom prst="rect">
              <a:avLst/>
            </a:prstGeom>
            <a:noFill/>
            <a:ln>
              <a:noFill/>
            </a:ln>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26" name="Group 125">
            <a:extLst>
              <a:ext uri="{FF2B5EF4-FFF2-40B4-BE49-F238E27FC236}">
                <a16:creationId xmlns:a16="http://schemas.microsoft.com/office/drawing/2014/main" id="{41716F62-15A7-4EAB-824A-583F5F7571DB}"/>
              </a:ext>
            </a:extLst>
          </p:cNvPr>
          <p:cNvGrpSpPr/>
          <p:nvPr/>
        </p:nvGrpSpPr>
        <p:grpSpPr>
          <a:xfrm>
            <a:off x="6517408" y="2147285"/>
            <a:ext cx="990600" cy="914400"/>
            <a:chOff x="6517408" y="2147285"/>
            <a:chExt cx="990600" cy="914400"/>
          </a:xfrm>
          <a:effectLst/>
        </p:grpSpPr>
        <p:sp>
          <p:nvSpPr>
            <p:cNvPr id="22" name="Arrow: Chevron 21">
              <a:extLst>
                <a:ext uri="{FF2B5EF4-FFF2-40B4-BE49-F238E27FC236}">
                  <a16:creationId xmlns:a16="http://schemas.microsoft.com/office/drawing/2014/main" id="{50864D2D-DCD3-49FF-82FE-5C2CC89F000B}"/>
                </a:ext>
              </a:extLst>
            </p:cNvPr>
            <p:cNvSpPr/>
            <p:nvPr/>
          </p:nvSpPr>
          <p:spPr>
            <a:xfrm>
              <a:off x="6517408" y="2147285"/>
              <a:ext cx="990600" cy="914400"/>
            </a:xfrm>
            <a:prstGeom prst="chevron">
              <a:avLst>
                <a:gd name="adj" fmla="val 29310"/>
              </a:avLst>
            </a:prstGeom>
            <a:solidFill>
              <a:srgbClr val="189A80"/>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2" name="Freeform 171">
              <a:extLst>
                <a:ext uri="{FF2B5EF4-FFF2-40B4-BE49-F238E27FC236}">
                  <a16:creationId xmlns:a16="http://schemas.microsoft.com/office/drawing/2014/main" id="{A5CBA1F0-7EC6-4A70-85E0-01D68E7690C9}"/>
                </a:ext>
              </a:extLst>
            </p:cNvPr>
            <p:cNvSpPr>
              <a:spLocks noChangeAspect="1" noEditPoints="1"/>
            </p:cNvSpPr>
            <p:nvPr/>
          </p:nvSpPr>
          <p:spPr bwMode="auto">
            <a:xfrm>
              <a:off x="6870441" y="2399064"/>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grpSp>
        <p:nvGrpSpPr>
          <p:cNvPr id="129" name="Group 128">
            <a:extLst>
              <a:ext uri="{FF2B5EF4-FFF2-40B4-BE49-F238E27FC236}">
                <a16:creationId xmlns:a16="http://schemas.microsoft.com/office/drawing/2014/main" id="{3F99EF58-084C-45AE-B97E-A3483E757BB0}"/>
              </a:ext>
            </a:extLst>
          </p:cNvPr>
          <p:cNvGrpSpPr/>
          <p:nvPr/>
        </p:nvGrpSpPr>
        <p:grpSpPr>
          <a:xfrm>
            <a:off x="6517408" y="3176173"/>
            <a:ext cx="990600" cy="914400"/>
            <a:chOff x="6517408" y="3176173"/>
            <a:chExt cx="990600" cy="914400"/>
          </a:xfrm>
          <a:effectLst/>
        </p:grpSpPr>
        <p:sp>
          <p:nvSpPr>
            <p:cNvPr id="40" name="Arrow: Chevron 39">
              <a:extLst>
                <a:ext uri="{FF2B5EF4-FFF2-40B4-BE49-F238E27FC236}">
                  <a16:creationId xmlns:a16="http://schemas.microsoft.com/office/drawing/2014/main" id="{3DF2A33D-39E8-4921-A99F-75705282BEF1}"/>
                </a:ext>
              </a:extLst>
            </p:cNvPr>
            <p:cNvSpPr/>
            <p:nvPr/>
          </p:nvSpPr>
          <p:spPr>
            <a:xfrm>
              <a:off x="6517408" y="3176173"/>
              <a:ext cx="990600" cy="914400"/>
            </a:xfrm>
            <a:prstGeom prst="chevron">
              <a:avLst>
                <a:gd name="adj" fmla="val 29310"/>
              </a:avLst>
            </a:prstGeom>
            <a:solidFill>
              <a:srgbClr val="D34132"/>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3" name="Freeform 39">
              <a:extLst>
                <a:ext uri="{FF2B5EF4-FFF2-40B4-BE49-F238E27FC236}">
                  <a16:creationId xmlns:a16="http://schemas.microsoft.com/office/drawing/2014/main" id="{36960606-9D6A-4B4C-8227-B28D14A418A2}"/>
                </a:ext>
              </a:extLst>
            </p:cNvPr>
            <p:cNvSpPr>
              <a:spLocks noChangeAspect="1" noEditPoints="1"/>
            </p:cNvSpPr>
            <p:nvPr/>
          </p:nvSpPr>
          <p:spPr bwMode="auto">
            <a:xfrm>
              <a:off x="6915104" y="342217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32" name="Group 131">
            <a:extLst>
              <a:ext uri="{FF2B5EF4-FFF2-40B4-BE49-F238E27FC236}">
                <a16:creationId xmlns:a16="http://schemas.microsoft.com/office/drawing/2014/main" id="{5F9247BB-AD30-43FA-9E07-8960C9356FBB}"/>
              </a:ext>
            </a:extLst>
          </p:cNvPr>
          <p:cNvGrpSpPr/>
          <p:nvPr/>
        </p:nvGrpSpPr>
        <p:grpSpPr>
          <a:xfrm>
            <a:off x="6517408" y="4188602"/>
            <a:ext cx="990600" cy="914400"/>
            <a:chOff x="6517408" y="4188602"/>
            <a:chExt cx="990600" cy="914400"/>
          </a:xfrm>
          <a:effectLst/>
        </p:grpSpPr>
        <p:sp>
          <p:nvSpPr>
            <p:cNvPr id="58" name="Arrow: Chevron 57">
              <a:extLst>
                <a:ext uri="{FF2B5EF4-FFF2-40B4-BE49-F238E27FC236}">
                  <a16:creationId xmlns:a16="http://schemas.microsoft.com/office/drawing/2014/main" id="{0CD96BBA-16FB-4F2C-B7E6-DBE9335C9100}"/>
                </a:ext>
              </a:extLst>
            </p:cNvPr>
            <p:cNvSpPr/>
            <p:nvPr/>
          </p:nvSpPr>
          <p:spPr>
            <a:xfrm>
              <a:off x="6517408" y="4188602"/>
              <a:ext cx="990600" cy="914400"/>
            </a:xfrm>
            <a:prstGeom prst="chevron">
              <a:avLst>
                <a:gd name="adj" fmla="val 29310"/>
              </a:avLst>
            </a:prstGeom>
            <a:solidFill>
              <a:srgbClr val="686868"/>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Freeform 41">
              <a:extLst>
                <a:ext uri="{FF2B5EF4-FFF2-40B4-BE49-F238E27FC236}">
                  <a16:creationId xmlns:a16="http://schemas.microsoft.com/office/drawing/2014/main" id="{915ADFB4-9E25-484F-9F5B-7C21A57BF9E8}"/>
                </a:ext>
              </a:extLst>
            </p:cNvPr>
            <p:cNvSpPr>
              <a:spLocks noChangeAspect="1" noEditPoints="1"/>
            </p:cNvSpPr>
            <p:nvPr/>
          </p:nvSpPr>
          <p:spPr bwMode="auto">
            <a:xfrm>
              <a:off x="6839485" y="4509935"/>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a:extLst>
              <a:ext uri="{FF2B5EF4-FFF2-40B4-BE49-F238E27FC236}">
                <a16:creationId xmlns:a16="http://schemas.microsoft.com/office/drawing/2014/main" id="{66ADDDC0-BFF8-48A7-8A6B-0830CA503522}"/>
              </a:ext>
            </a:extLst>
          </p:cNvPr>
          <p:cNvGrpSpPr/>
          <p:nvPr/>
        </p:nvGrpSpPr>
        <p:grpSpPr>
          <a:xfrm>
            <a:off x="4038600" y="3643220"/>
            <a:ext cx="990600" cy="914400"/>
            <a:chOff x="4038600" y="3643220"/>
            <a:chExt cx="990600" cy="914400"/>
          </a:xfrm>
          <a:effectLst/>
        </p:grpSpPr>
        <p:sp>
          <p:nvSpPr>
            <p:cNvPr id="49" name="Arrow: Chevron 48">
              <a:extLst>
                <a:ext uri="{FF2B5EF4-FFF2-40B4-BE49-F238E27FC236}">
                  <a16:creationId xmlns:a16="http://schemas.microsoft.com/office/drawing/2014/main" id="{22D76260-D6C1-42D9-BBF7-686B71C7D4FE}"/>
                </a:ext>
              </a:extLst>
            </p:cNvPr>
            <p:cNvSpPr/>
            <p:nvPr/>
          </p:nvSpPr>
          <p:spPr>
            <a:xfrm rot="10800000">
              <a:off x="4038600" y="3643220"/>
              <a:ext cx="990600" cy="914400"/>
            </a:xfrm>
            <a:prstGeom prst="chevron">
              <a:avLst>
                <a:gd name="adj" fmla="val 29310"/>
              </a:avLst>
            </a:prstGeom>
            <a:solidFill>
              <a:srgbClr val="56426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Freeform 101">
              <a:extLst>
                <a:ext uri="{FF2B5EF4-FFF2-40B4-BE49-F238E27FC236}">
                  <a16:creationId xmlns:a16="http://schemas.microsoft.com/office/drawing/2014/main" id="{10E2F513-6478-4219-A52F-0583A52666F1}"/>
                </a:ext>
              </a:extLst>
            </p:cNvPr>
            <p:cNvSpPr>
              <a:spLocks noChangeAspect="1" noEditPoints="1"/>
            </p:cNvSpPr>
            <p:nvPr/>
          </p:nvSpPr>
          <p:spPr bwMode="auto">
            <a:xfrm>
              <a:off x="4269653" y="39018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20" name="Group 119">
            <a:extLst>
              <a:ext uri="{FF2B5EF4-FFF2-40B4-BE49-F238E27FC236}">
                <a16:creationId xmlns:a16="http://schemas.microsoft.com/office/drawing/2014/main" id="{1AA40493-15A8-4A6A-AE7C-2F57C5F8DECF}"/>
              </a:ext>
            </a:extLst>
          </p:cNvPr>
          <p:cNvGrpSpPr/>
          <p:nvPr/>
        </p:nvGrpSpPr>
        <p:grpSpPr>
          <a:xfrm>
            <a:off x="4038600" y="2630791"/>
            <a:ext cx="990600" cy="914400"/>
            <a:chOff x="4038600" y="2630791"/>
            <a:chExt cx="990600" cy="914400"/>
          </a:xfrm>
          <a:effectLst/>
        </p:grpSpPr>
        <p:sp>
          <p:nvSpPr>
            <p:cNvPr id="31" name="Arrow: Chevron 30">
              <a:extLst>
                <a:ext uri="{FF2B5EF4-FFF2-40B4-BE49-F238E27FC236}">
                  <a16:creationId xmlns:a16="http://schemas.microsoft.com/office/drawing/2014/main" id="{BBF079C1-DC3F-4DE0-8EEE-792E25E89EF5}"/>
                </a:ext>
              </a:extLst>
            </p:cNvPr>
            <p:cNvSpPr/>
            <p:nvPr/>
          </p:nvSpPr>
          <p:spPr>
            <a:xfrm rot="10800000">
              <a:off x="4038600" y="2630791"/>
              <a:ext cx="990600" cy="914400"/>
            </a:xfrm>
            <a:prstGeom prst="chevron">
              <a:avLst>
                <a:gd name="adj" fmla="val 29310"/>
              </a:avLst>
            </a:prstGeom>
            <a:solidFill>
              <a:srgbClr val="EF9D27"/>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Freeform 91">
              <a:extLst>
                <a:ext uri="{FF2B5EF4-FFF2-40B4-BE49-F238E27FC236}">
                  <a16:creationId xmlns:a16="http://schemas.microsoft.com/office/drawing/2014/main" id="{2D00727A-7635-4E07-BE9E-A79D39B52282}"/>
                </a:ext>
              </a:extLst>
            </p:cNvPr>
            <p:cNvSpPr>
              <a:spLocks noChangeAspect="1" noEditPoints="1"/>
            </p:cNvSpPr>
            <p:nvPr/>
          </p:nvSpPr>
          <p:spPr bwMode="auto">
            <a:xfrm>
              <a:off x="4304409" y="2911884"/>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04" name="TextBox 103">
            <a:extLst>
              <a:ext uri="{FF2B5EF4-FFF2-40B4-BE49-F238E27FC236}">
                <a16:creationId xmlns:a16="http://schemas.microsoft.com/office/drawing/2014/main" id="{570B835A-545E-44B0-B179-26911198261C}"/>
              </a:ext>
            </a:extLst>
          </p:cNvPr>
          <p:cNvSpPr txBox="1"/>
          <p:nvPr/>
        </p:nvSpPr>
        <p:spPr>
          <a:xfrm>
            <a:off x="6310489" y="258228"/>
            <a:ext cx="5508978" cy="1046440"/>
          </a:xfrm>
          <a:prstGeom prst="rect">
            <a:avLst/>
          </a:prstGeom>
          <a:noFill/>
          <a:ln>
            <a:noFill/>
          </a:ln>
          <a:effectLst/>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05" name="Rectangle 104">
            <a:extLst>
              <a:ext uri="{FF2B5EF4-FFF2-40B4-BE49-F238E27FC236}">
                <a16:creationId xmlns:a16="http://schemas.microsoft.com/office/drawing/2014/main" id="{919F2257-4186-4C6F-A3BC-B9C7C77F9711}"/>
              </a:ext>
            </a:extLst>
          </p:cNvPr>
          <p:cNvSpPr/>
          <p:nvPr/>
        </p:nvSpPr>
        <p:spPr>
          <a:xfrm>
            <a:off x="533400" y="5181600"/>
            <a:ext cx="10671464" cy="1319646"/>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98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79">
            <a:extLst>
              <a:ext uri="{FF2B5EF4-FFF2-40B4-BE49-F238E27FC236}">
                <a16:creationId xmlns:a16="http://schemas.microsoft.com/office/drawing/2014/main" id="{51AF08B9-4039-4295-AF0B-A0780262B9C3}"/>
              </a:ext>
            </a:extLst>
          </p:cNvPr>
          <p:cNvGrpSpPr/>
          <p:nvPr/>
        </p:nvGrpSpPr>
        <p:grpSpPr>
          <a:xfrm>
            <a:off x="848695" y="5392333"/>
            <a:ext cx="316194" cy="809239"/>
            <a:chOff x="5054600" y="1652588"/>
            <a:chExt cx="187325" cy="479424"/>
          </a:xfrm>
          <a:solidFill>
            <a:schemeClr val="bg1"/>
          </a:solidFill>
          <a:effectLst/>
        </p:grpSpPr>
        <p:sp>
          <p:nvSpPr>
            <p:cNvPr id="107" name="Freeform 96">
              <a:extLst>
                <a:ext uri="{FF2B5EF4-FFF2-40B4-BE49-F238E27FC236}">
                  <a16:creationId xmlns:a16="http://schemas.microsoft.com/office/drawing/2014/main" id="{09295477-E206-4309-95E0-9FFDC17B605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8" name="Oval 97">
              <a:extLst>
                <a:ext uri="{FF2B5EF4-FFF2-40B4-BE49-F238E27FC236}">
                  <a16:creationId xmlns:a16="http://schemas.microsoft.com/office/drawing/2014/main" id="{0AE13FAC-BEF2-4EBF-BF8A-487882A23CD0}"/>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09" name="Group 184">
            <a:extLst>
              <a:ext uri="{FF2B5EF4-FFF2-40B4-BE49-F238E27FC236}">
                <a16:creationId xmlns:a16="http://schemas.microsoft.com/office/drawing/2014/main" id="{8EC887C9-A85F-4A93-ABAD-3C7A66B6319F}"/>
              </a:ext>
            </a:extLst>
          </p:cNvPr>
          <p:cNvGrpSpPr/>
          <p:nvPr/>
        </p:nvGrpSpPr>
        <p:grpSpPr>
          <a:xfrm>
            <a:off x="3233652" y="5351391"/>
            <a:ext cx="374206" cy="803361"/>
            <a:chOff x="6213475" y="1668463"/>
            <a:chExt cx="227013" cy="487362"/>
          </a:xfrm>
          <a:solidFill>
            <a:schemeClr val="bg1"/>
          </a:solidFill>
          <a:effectLst/>
        </p:grpSpPr>
        <p:sp>
          <p:nvSpPr>
            <p:cNvPr id="110" name="Oval 98">
              <a:extLst>
                <a:ext uri="{FF2B5EF4-FFF2-40B4-BE49-F238E27FC236}">
                  <a16:creationId xmlns:a16="http://schemas.microsoft.com/office/drawing/2014/main" id="{82A42A3C-4F03-4220-A97F-D0333152270C}"/>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99">
              <a:extLst>
                <a:ext uri="{FF2B5EF4-FFF2-40B4-BE49-F238E27FC236}">
                  <a16:creationId xmlns:a16="http://schemas.microsoft.com/office/drawing/2014/main" id="{BB425BB4-7C17-468C-87F2-94929A86862E}"/>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134" name="Group 133">
            <a:extLst>
              <a:ext uri="{FF2B5EF4-FFF2-40B4-BE49-F238E27FC236}">
                <a16:creationId xmlns:a16="http://schemas.microsoft.com/office/drawing/2014/main" id="{FD308BB7-5122-42D6-BF85-CBA1AAE16D70}"/>
              </a:ext>
            </a:extLst>
          </p:cNvPr>
          <p:cNvGrpSpPr/>
          <p:nvPr/>
        </p:nvGrpSpPr>
        <p:grpSpPr>
          <a:xfrm>
            <a:off x="1293085" y="5183911"/>
            <a:ext cx="1559566" cy="1158666"/>
            <a:chOff x="1293085" y="5183911"/>
            <a:chExt cx="1559566" cy="1158666"/>
          </a:xfrm>
          <a:effectLst/>
        </p:grpSpPr>
        <p:sp>
          <p:nvSpPr>
            <p:cNvPr id="112" name="TextBox 111">
              <a:extLst>
                <a:ext uri="{FF2B5EF4-FFF2-40B4-BE49-F238E27FC236}">
                  <a16:creationId xmlns:a16="http://schemas.microsoft.com/office/drawing/2014/main" id="{EC84ED02-FD61-40C5-98D8-D976B85CD624}"/>
                </a:ext>
              </a:extLst>
            </p:cNvPr>
            <p:cNvSpPr txBox="1"/>
            <p:nvPr/>
          </p:nvSpPr>
          <p:spPr>
            <a:xfrm>
              <a:off x="1293086" y="5183911"/>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72%</a:t>
              </a:r>
            </a:p>
          </p:txBody>
        </p:sp>
        <p:sp>
          <p:nvSpPr>
            <p:cNvPr id="114" name="TextBox 113">
              <a:extLst>
                <a:ext uri="{FF2B5EF4-FFF2-40B4-BE49-F238E27FC236}">
                  <a16:creationId xmlns:a16="http://schemas.microsoft.com/office/drawing/2014/main" id="{399D7B08-F93E-4898-AA66-86541A70A043}"/>
                </a:ext>
              </a:extLst>
            </p:cNvPr>
            <p:cNvSpPr txBox="1"/>
            <p:nvPr/>
          </p:nvSpPr>
          <p:spPr>
            <a:xfrm>
              <a:off x="1293085" y="5696246"/>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grpSp>
        <p:nvGrpSpPr>
          <p:cNvPr id="135" name="Group 134">
            <a:extLst>
              <a:ext uri="{FF2B5EF4-FFF2-40B4-BE49-F238E27FC236}">
                <a16:creationId xmlns:a16="http://schemas.microsoft.com/office/drawing/2014/main" id="{6E7422CB-A082-45F7-937C-CF1EB455C67E}"/>
              </a:ext>
            </a:extLst>
          </p:cNvPr>
          <p:cNvGrpSpPr/>
          <p:nvPr/>
        </p:nvGrpSpPr>
        <p:grpSpPr>
          <a:xfrm>
            <a:off x="3693216" y="5176434"/>
            <a:ext cx="1605802" cy="1166142"/>
            <a:chOff x="3693216" y="5176434"/>
            <a:chExt cx="1605802" cy="1166142"/>
          </a:xfrm>
          <a:effectLst/>
        </p:grpSpPr>
        <p:sp>
          <p:nvSpPr>
            <p:cNvPr id="113" name="TextBox 112">
              <a:extLst>
                <a:ext uri="{FF2B5EF4-FFF2-40B4-BE49-F238E27FC236}">
                  <a16:creationId xmlns:a16="http://schemas.microsoft.com/office/drawing/2014/main" id="{E1FF563A-A149-4543-BD8E-2629FCD6029F}"/>
                </a:ext>
              </a:extLst>
            </p:cNvPr>
            <p:cNvSpPr txBox="1"/>
            <p:nvPr/>
          </p:nvSpPr>
          <p:spPr>
            <a:xfrm>
              <a:off x="3693216" y="5176434"/>
              <a:ext cx="954416" cy="584775"/>
            </a:xfrm>
            <a:prstGeom prst="rect">
              <a:avLst/>
            </a:prstGeom>
            <a:noFill/>
            <a:ln>
              <a:noFill/>
            </a:ln>
          </p:spPr>
          <p:txBody>
            <a:bodyPr wrap="square" rtlCol="0">
              <a:spAutoFit/>
            </a:bodyPr>
            <a:lstStyle/>
            <a:p>
              <a:pPr algn="ctr"/>
              <a:r>
                <a:rPr lang="en-US" sz="3200" dirty="0">
                  <a:solidFill>
                    <a:schemeClr val="bg1"/>
                  </a:solidFill>
                  <a:latin typeface="Bernard MT Condensed" panose="02050806060905020404" pitchFamily="18" charset="0"/>
                </a:rPr>
                <a:t>28%</a:t>
              </a:r>
            </a:p>
          </p:txBody>
        </p:sp>
        <p:sp>
          <p:nvSpPr>
            <p:cNvPr id="115" name="TextBox 114">
              <a:extLst>
                <a:ext uri="{FF2B5EF4-FFF2-40B4-BE49-F238E27FC236}">
                  <a16:creationId xmlns:a16="http://schemas.microsoft.com/office/drawing/2014/main" id="{F020AC0E-C07D-4197-A26D-83E1CB5D2E7C}"/>
                </a:ext>
              </a:extLst>
            </p:cNvPr>
            <p:cNvSpPr txBox="1"/>
            <p:nvPr/>
          </p:nvSpPr>
          <p:spPr>
            <a:xfrm>
              <a:off x="3739452" y="5696245"/>
              <a:ext cx="1559566" cy="646331"/>
            </a:xfrm>
            <a:prstGeom prst="rect">
              <a:avLst/>
            </a:prstGeom>
            <a:noFill/>
            <a:ln>
              <a:noFill/>
            </a:ln>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pSp>
    </p:spTree>
    <p:extLst>
      <p:ext uri="{BB962C8B-B14F-4D97-AF65-F5344CB8AC3E}">
        <p14:creationId xmlns:p14="http://schemas.microsoft.com/office/powerpoint/2010/main" val="11588159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18"/>
                                        </p:tgtEl>
                                        <p:attrNameLst>
                                          <p:attrName>style.visibility</p:attrName>
                                        </p:attrNameLst>
                                      </p:cBhvr>
                                      <p:to>
                                        <p:strVal val="visible"/>
                                      </p:to>
                                    </p:set>
                                    <p:anim calcmode="lin" valueType="num">
                                      <p:cBhvr>
                                        <p:cTn id="11" dur="750" fill="hold"/>
                                        <p:tgtEl>
                                          <p:spTgt spid="118"/>
                                        </p:tgtEl>
                                        <p:attrNameLst>
                                          <p:attrName>ppt_w</p:attrName>
                                        </p:attrNameLst>
                                      </p:cBhvr>
                                      <p:tavLst>
                                        <p:tav tm="0">
                                          <p:val>
                                            <p:fltVal val="0"/>
                                          </p:val>
                                        </p:tav>
                                        <p:tav tm="100000">
                                          <p:val>
                                            <p:strVal val="#ppt_w"/>
                                          </p:val>
                                        </p:tav>
                                      </p:tavLst>
                                    </p:anim>
                                    <p:anim calcmode="lin" valueType="num">
                                      <p:cBhvr>
                                        <p:cTn id="12" dur="750" fill="hold"/>
                                        <p:tgtEl>
                                          <p:spTgt spid="118"/>
                                        </p:tgtEl>
                                        <p:attrNameLst>
                                          <p:attrName>ppt_h</p:attrName>
                                        </p:attrNameLst>
                                      </p:cBhvr>
                                      <p:tavLst>
                                        <p:tav tm="0">
                                          <p:val>
                                            <p:fltVal val="0"/>
                                          </p:val>
                                        </p:tav>
                                        <p:tav tm="100000">
                                          <p:val>
                                            <p:strVal val="#ppt_h"/>
                                          </p:val>
                                        </p:tav>
                                      </p:tavLst>
                                    </p:anim>
                                    <p:animEffect transition="in" filter="fade">
                                      <p:cBhvr>
                                        <p:cTn id="13" dur="750"/>
                                        <p:tgtEl>
                                          <p:spTgt spid="118"/>
                                        </p:tgtEl>
                                      </p:cBhvr>
                                    </p:animEffect>
                                  </p:childTnLst>
                                </p:cTn>
                              </p:par>
                            </p:childTnLst>
                          </p:cTn>
                        </p:par>
                        <p:par>
                          <p:cTn id="14" fill="hold">
                            <p:stCondLst>
                              <p:cond delay="1250"/>
                            </p:stCondLst>
                            <p:childTnLst>
                              <p:par>
                                <p:cTn id="15" presetID="2" presetClass="entr" presetSubtype="8" fill="hold" nodeType="afterEffect">
                                  <p:stCondLst>
                                    <p:cond delay="0"/>
                                  </p:stCondLst>
                                  <p:childTnLst>
                                    <p:set>
                                      <p:cBhvr>
                                        <p:cTn id="16" dur="1" fill="hold">
                                          <p:stCondLst>
                                            <p:cond delay="0"/>
                                          </p:stCondLst>
                                        </p:cTn>
                                        <p:tgtEl>
                                          <p:spTgt spid="117"/>
                                        </p:tgtEl>
                                        <p:attrNameLst>
                                          <p:attrName>style.visibility</p:attrName>
                                        </p:attrNameLst>
                                      </p:cBhvr>
                                      <p:to>
                                        <p:strVal val="visible"/>
                                      </p:to>
                                    </p:set>
                                    <p:anim calcmode="lin" valueType="num">
                                      <p:cBhvr additive="base">
                                        <p:cTn id="17" dur="500" fill="hold"/>
                                        <p:tgtEl>
                                          <p:spTgt spid="117"/>
                                        </p:tgtEl>
                                        <p:attrNameLst>
                                          <p:attrName>ppt_x</p:attrName>
                                        </p:attrNameLst>
                                      </p:cBhvr>
                                      <p:tavLst>
                                        <p:tav tm="0">
                                          <p:val>
                                            <p:strVal val="0-#ppt_w/2"/>
                                          </p:val>
                                        </p:tav>
                                        <p:tav tm="100000">
                                          <p:val>
                                            <p:strVal val="#ppt_x"/>
                                          </p:val>
                                        </p:tav>
                                      </p:tavLst>
                                    </p:anim>
                                    <p:anim calcmode="lin" valueType="num">
                                      <p:cBhvr additive="base">
                                        <p:cTn id="18" dur="500" fill="hold"/>
                                        <p:tgtEl>
                                          <p:spTgt spid="117"/>
                                        </p:tgtEl>
                                        <p:attrNameLst>
                                          <p:attrName>ppt_y</p:attrName>
                                        </p:attrNameLst>
                                      </p:cBhvr>
                                      <p:tavLst>
                                        <p:tav tm="0">
                                          <p:val>
                                            <p:strVal val="#ppt_y"/>
                                          </p:val>
                                        </p:tav>
                                        <p:tav tm="100000">
                                          <p:val>
                                            <p:strVal val="#ppt_y"/>
                                          </p:val>
                                        </p:tav>
                                      </p:tavLst>
                                    </p:anim>
                                  </p:childTnLst>
                                </p:cTn>
                              </p:par>
                            </p:childTnLst>
                          </p:cTn>
                        </p:par>
                        <p:par>
                          <p:cTn id="19" fill="hold">
                            <p:stCondLst>
                              <p:cond delay="1750"/>
                            </p:stCondLst>
                            <p:childTnLst>
                              <p:par>
                                <p:cTn id="20" presetID="2" presetClass="entr" presetSubtype="8" fill="hold" nodeType="afterEffect">
                                  <p:stCondLst>
                                    <p:cond delay="0"/>
                                  </p:stCondLst>
                                  <p:childTnLst>
                                    <p:set>
                                      <p:cBhvr>
                                        <p:cTn id="21" dur="1" fill="hold">
                                          <p:stCondLst>
                                            <p:cond delay="0"/>
                                          </p:stCondLst>
                                        </p:cTn>
                                        <p:tgtEl>
                                          <p:spTgt spid="116"/>
                                        </p:tgtEl>
                                        <p:attrNameLst>
                                          <p:attrName>style.visibility</p:attrName>
                                        </p:attrNameLst>
                                      </p:cBhvr>
                                      <p:to>
                                        <p:strVal val="visible"/>
                                      </p:to>
                                    </p:set>
                                    <p:anim calcmode="lin" valueType="num">
                                      <p:cBhvr additive="base">
                                        <p:cTn id="22" dur="500" fill="hold"/>
                                        <p:tgtEl>
                                          <p:spTgt spid="116"/>
                                        </p:tgtEl>
                                        <p:attrNameLst>
                                          <p:attrName>ppt_x</p:attrName>
                                        </p:attrNameLst>
                                      </p:cBhvr>
                                      <p:tavLst>
                                        <p:tav tm="0">
                                          <p:val>
                                            <p:strVal val="0-#ppt_w/2"/>
                                          </p:val>
                                        </p:tav>
                                        <p:tav tm="100000">
                                          <p:val>
                                            <p:strVal val="#ppt_x"/>
                                          </p:val>
                                        </p:tav>
                                      </p:tavLst>
                                    </p:anim>
                                    <p:anim calcmode="lin" valueType="num">
                                      <p:cBhvr additive="base">
                                        <p:cTn id="23" dur="500" fill="hold"/>
                                        <p:tgtEl>
                                          <p:spTgt spid="116"/>
                                        </p:tgtEl>
                                        <p:attrNameLst>
                                          <p:attrName>ppt_y</p:attrName>
                                        </p:attrNameLst>
                                      </p:cBhvr>
                                      <p:tavLst>
                                        <p:tav tm="0">
                                          <p:val>
                                            <p:strVal val="#ppt_y"/>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125"/>
                                        </p:tgtEl>
                                        <p:attrNameLst>
                                          <p:attrName>style.visibility</p:attrName>
                                        </p:attrNameLst>
                                      </p:cBhvr>
                                      <p:to>
                                        <p:strVal val="visible"/>
                                      </p:to>
                                    </p:set>
                                    <p:anim calcmode="lin" valueType="num">
                                      <p:cBhvr>
                                        <p:cTn id="27" dur="750" fill="hold"/>
                                        <p:tgtEl>
                                          <p:spTgt spid="125"/>
                                        </p:tgtEl>
                                        <p:attrNameLst>
                                          <p:attrName>ppt_w</p:attrName>
                                        </p:attrNameLst>
                                      </p:cBhvr>
                                      <p:tavLst>
                                        <p:tav tm="0">
                                          <p:val>
                                            <p:fltVal val="0"/>
                                          </p:val>
                                        </p:tav>
                                        <p:tav tm="100000">
                                          <p:val>
                                            <p:strVal val="#ppt_w"/>
                                          </p:val>
                                        </p:tav>
                                      </p:tavLst>
                                    </p:anim>
                                    <p:anim calcmode="lin" valueType="num">
                                      <p:cBhvr>
                                        <p:cTn id="28" dur="750" fill="hold"/>
                                        <p:tgtEl>
                                          <p:spTgt spid="125"/>
                                        </p:tgtEl>
                                        <p:attrNameLst>
                                          <p:attrName>ppt_h</p:attrName>
                                        </p:attrNameLst>
                                      </p:cBhvr>
                                      <p:tavLst>
                                        <p:tav tm="0">
                                          <p:val>
                                            <p:fltVal val="0"/>
                                          </p:val>
                                        </p:tav>
                                        <p:tav tm="100000">
                                          <p:val>
                                            <p:strVal val="#ppt_h"/>
                                          </p:val>
                                        </p:tav>
                                      </p:tavLst>
                                    </p:anim>
                                    <p:animEffect transition="in" filter="fade">
                                      <p:cBhvr>
                                        <p:cTn id="29" dur="750"/>
                                        <p:tgtEl>
                                          <p:spTgt spid="125"/>
                                        </p:tgtEl>
                                      </p:cBhvr>
                                    </p:animEffect>
                                  </p:childTnLst>
                                </p:cTn>
                              </p:par>
                            </p:childTnLst>
                          </p:cTn>
                        </p:par>
                        <p:par>
                          <p:cTn id="30" fill="hold">
                            <p:stCondLst>
                              <p:cond delay="3000"/>
                            </p:stCondLst>
                            <p:childTnLst>
                              <p:par>
                                <p:cTn id="31" presetID="2" presetClass="entr" presetSubtype="2" fill="hold" nodeType="afterEffect">
                                  <p:stCondLst>
                                    <p:cond delay="0"/>
                                  </p:stCondLst>
                                  <p:childTnLst>
                                    <p:set>
                                      <p:cBhvr>
                                        <p:cTn id="32" dur="1" fill="hold">
                                          <p:stCondLst>
                                            <p:cond delay="0"/>
                                          </p:stCondLst>
                                        </p:cTn>
                                        <p:tgtEl>
                                          <p:spTgt spid="126"/>
                                        </p:tgtEl>
                                        <p:attrNameLst>
                                          <p:attrName>style.visibility</p:attrName>
                                        </p:attrNameLst>
                                      </p:cBhvr>
                                      <p:to>
                                        <p:strVal val="visible"/>
                                      </p:to>
                                    </p:set>
                                    <p:anim calcmode="lin" valueType="num">
                                      <p:cBhvr additive="base">
                                        <p:cTn id="33" dur="500" fill="hold"/>
                                        <p:tgtEl>
                                          <p:spTgt spid="126"/>
                                        </p:tgtEl>
                                        <p:attrNameLst>
                                          <p:attrName>ppt_x</p:attrName>
                                        </p:attrNameLst>
                                      </p:cBhvr>
                                      <p:tavLst>
                                        <p:tav tm="0">
                                          <p:val>
                                            <p:strVal val="1+#ppt_w/2"/>
                                          </p:val>
                                        </p:tav>
                                        <p:tav tm="100000">
                                          <p:val>
                                            <p:strVal val="#ppt_x"/>
                                          </p:val>
                                        </p:tav>
                                      </p:tavLst>
                                    </p:anim>
                                    <p:anim calcmode="lin" valueType="num">
                                      <p:cBhvr additive="base">
                                        <p:cTn id="34" dur="500" fill="hold"/>
                                        <p:tgtEl>
                                          <p:spTgt spid="126"/>
                                        </p:tgtEl>
                                        <p:attrNameLst>
                                          <p:attrName>ppt_y</p:attrName>
                                        </p:attrNameLst>
                                      </p:cBhvr>
                                      <p:tavLst>
                                        <p:tav tm="0">
                                          <p:val>
                                            <p:strVal val="#ppt_y"/>
                                          </p:val>
                                        </p:tav>
                                        <p:tav tm="100000">
                                          <p:val>
                                            <p:strVal val="#ppt_y"/>
                                          </p:val>
                                        </p:tav>
                                      </p:tavLst>
                                    </p:anim>
                                  </p:childTnLst>
                                </p:cTn>
                              </p:par>
                            </p:childTnLst>
                          </p:cTn>
                        </p:par>
                        <p:par>
                          <p:cTn id="35" fill="hold">
                            <p:stCondLst>
                              <p:cond delay="3500"/>
                            </p:stCondLst>
                            <p:childTnLst>
                              <p:par>
                                <p:cTn id="36" presetID="2" presetClass="entr" presetSubtype="2" fill="hold" nodeType="afterEffect">
                                  <p:stCondLst>
                                    <p:cond delay="0"/>
                                  </p:stCondLst>
                                  <p:childTnLst>
                                    <p:set>
                                      <p:cBhvr>
                                        <p:cTn id="37" dur="1" fill="hold">
                                          <p:stCondLst>
                                            <p:cond delay="0"/>
                                          </p:stCondLst>
                                        </p:cTn>
                                        <p:tgtEl>
                                          <p:spTgt spid="127"/>
                                        </p:tgtEl>
                                        <p:attrNameLst>
                                          <p:attrName>style.visibility</p:attrName>
                                        </p:attrNameLst>
                                      </p:cBhvr>
                                      <p:to>
                                        <p:strVal val="visible"/>
                                      </p:to>
                                    </p:set>
                                    <p:anim calcmode="lin" valueType="num">
                                      <p:cBhvr additive="base">
                                        <p:cTn id="38" dur="500" fill="hold"/>
                                        <p:tgtEl>
                                          <p:spTgt spid="127"/>
                                        </p:tgtEl>
                                        <p:attrNameLst>
                                          <p:attrName>ppt_x</p:attrName>
                                        </p:attrNameLst>
                                      </p:cBhvr>
                                      <p:tavLst>
                                        <p:tav tm="0">
                                          <p:val>
                                            <p:strVal val="1+#ppt_w/2"/>
                                          </p:val>
                                        </p:tav>
                                        <p:tav tm="100000">
                                          <p:val>
                                            <p:strVal val="#ppt_x"/>
                                          </p:val>
                                        </p:tav>
                                      </p:tavLst>
                                    </p:anim>
                                    <p:anim calcmode="lin" valueType="num">
                                      <p:cBhvr additive="base">
                                        <p:cTn id="39" dur="500" fill="hold"/>
                                        <p:tgtEl>
                                          <p:spTgt spid="127"/>
                                        </p:tgtEl>
                                        <p:attrNameLst>
                                          <p:attrName>ppt_y</p:attrName>
                                        </p:attrNameLst>
                                      </p:cBhvr>
                                      <p:tavLst>
                                        <p:tav tm="0">
                                          <p:val>
                                            <p:strVal val="#ppt_y"/>
                                          </p:val>
                                        </p:tav>
                                        <p:tav tm="100000">
                                          <p:val>
                                            <p:strVal val="#ppt_y"/>
                                          </p:val>
                                        </p:tav>
                                      </p:tavLst>
                                    </p:anim>
                                  </p:childTnLst>
                                </p:cTn>
                              </p:par>
                            </p:childTnLst>
                          </p:cTn>
                        </p:par>
                        <p:par>
                          <p:cTn id="40" fill="hold">
                            <p:stCondLst>
                              <p:cond delay="4000"/>
                            </p:stCondLst>
                            <p:childTnLst>
                              <p:par>
                                <p:cTn id="41" presetID="53" presetClass="entr" presetSubtype="16" fill="hold" nodeType="afterEffect">
                                  <p:stCondLst>
                                    <p:cond delay="0"/>
                                  </p:stCondLst>
                                  <p:childTnLst>
                                    <p:set>
                                      <p:cBhvr>
                                        <p:cTn id="42" dur="1" fill="hold">
                                          <p:stCondLst>
                                            <p:cond delay="0"/>
                                          </p:stCondLst>
                                        </p:cTn>
                                        <p:tgtEl>
                                          <p:spTgt spid="121"/>
                                        </p:tgtEl>
                                        <p:attrNameLst>
                                          <p:attrName>style.visibility</p:attrName>
                                        </p:attrNameLst>
                                      </p:cBhvr>
                                      <p:to>
                                        <p:strVal val="visible"/>
                                      </p:to>
                                    </p:set>
                                    <p:anim calcmode="lin" valueType="num">
                                      <p:cBhvr>
                                        <p:cTn id="43" dur="750" fill="hold"/>
                                        <p:tgtEl>
                                          <p:spTgt spid="121"/>
                                        </p:tgtEl>
                                        <p:attrNameLst>
                                          <p:attrName>ppt_w</p:attrName>
                                        </p:attrNameLst>
                                      </p:cBhvr>
                                      <p:tavLst>
                                        <p:tav tm="0">
                                          <p:val>
                                            <p:fltVal val="0"/>
                                          </p:val>
                                        </p:tav>
                                        <p:tav tm="100000">
                                          <p:val>
                                            <p:strVal val="#ppt_w"/>
                                          </p:val>
                                        </p:tav>
                                      </p:tavLst>
                                    </p:anim>
                                    <p:anim calcmode="lin" valueType="num">
                                      <p:cBhvr>
                                        <p:cTn id="44" dur="750" fill="hold"/>
                                        <p:tgtEl>
                                          <p:spTgt spid="121"/>
                                        </p:tgtEl>
                                        <p:attrNameLst>
                                          <p:attrName>ppt_h</p:attrName>
                                        </p:attrNameLst>
                                      </p:cBhvr>
                                      <p:tavLst>
                                        <p:tav tm="0">
                                          <p:val>
                                            <p:fltVal val="0"/>
                                          </p:val>
                                        </p:tav>
                                        <p:tav tm="100000">
                                          <p:val>
                                            <p:strVal val="#ppt_h"/>
                                          </p:val>
                                        </p:tav>
                                      </p:tavLst>
                                    </p:anim>
                                    <p:animEffect transition="in" filter="fade">
                                      <p:cBhvr>
                                        <p:cTn id="45" dur="750"/>
                                        <p:tgtEl>
                                          <p:spTgt spid="121"/>
                                        </p:tgtEl>
                                      </p:cBhvr>
                                    </p:animEffect>
                                  </p:childTnLst>
                                </p:cTn>
                              </p:par>
                            </p:childTnLst>
                          </p:cTn>
                        </p:par>
                        <p:par>
                          <p:cTn id="46" fill="hold">
                            <p:stCondLst>
                              <p:cond delay="4750"/>
                            </p:stCondLst>
                            <p:childTnLst>
                              <p:par>
                                <p:cTn id="47" presetID="2" presetClass="entr" presetSubtype="8" fill="hold" nodeType="afterEffect">
                                  <p:stCondLst>
                                    <p:cond delay="0"/>
                                  </p:stCondLst>
                                  <p:childTnLst>
                                    <p:set>
                                      <p:cBhvr>
                                        <p:cTn id="48" dur="1" fill="hold">
                                          <p:stCondLst>
                                            <p:cond delay="0"/>
                                          </p:stCondLst>
                                        </p:cTn>
                                        <p:tgtEl>
                                          <p:spTgt spid="120"/>
                                        </p:tgtEl>
                                        <p:attrNameLst>
                                          <p:attrName>style.visibility</p:attrName>
                                        </p:attrNameLst>
                                      </p:cBhvr>
                                      <p:to>
                                        <p:strVal val="visible"/>
                                      </p:to>
                                    </p:set>
                                    <p:anim calcmode="lin" valueType="num">
                                      <p:cBhvr additive="base">
                                        <p:cTn id="49" dur="500" fill="hold"/>
                                        <p:tgtEl>
                                          <p:spTgt spid="120"/>
                                        </p:tgtEl>
                                        <p:attrNameLst>
                                          <p:attrName>ppt_x</p:attrName>
                                        </p:attrNameLst>
                                      </p:cBhvr>
                                      <p:tavLst>
                                        <p:tav tm="0">
                                          <p:val>
                                            <p:strVal val="0-#ppt_w/2"/>
                                          </p:val>
                                        </p:tav>
                                        <p:tav tm="100000">
                                          <p:val>
                                            <p:strVal val="#ppt_x"/>
                                          </p:val>
                                        </p:tav>
                                      </p:tavLst>
                                    </p:anim>
                                    <p:anim calcmode="lin" valueType="num">
                                      <p:cBhvr additive="base">
                                        <p:cTn id="50" dur="500" fill="hold"/>
                                        <p:tgtEl>
                                          <p:spTgt spid="120"/>
                                        </p:tgtEl>
                                        <p:attrNameLst>
                                          <p:attrName>ppt_y</p:attrName>
                                        </p:attrNameLst>
                                      </p:cBhvr>
                                      <p:tavLst>
                                        <p:tav tm="0">
                                          <p:val>
                                            <p:strVal val="#ppt_y"/>
                                          </p:val>
                                        </p:tav>
                                        <p:tav tm="100000">
                                          <p:val>
                                            <p:strVal val="#ppt_y"/>
                                          </p:val>
                                        </p:tav>
                                      </p:tavLst>
                                    </p:anim>
                                  </p:childTnLst>
                                </p:cTn>
                              </p:par>
                            </p:childTnLst>
                          </p:cTn>
                        </p:par>
                        <p:par>
                          <p:cTn id="51" fill="hold">
                            <p:stCondLst>
                              <p:cond delay="5250"/>
                            </p:stCondLst>
                            <p:childTnLst>
                              <p:par>
                                <p:cTn id="52" presetID="2" presetClass="entr" presetSubtype="8" fill="hold" nodeType="afterEffect">
                                  <p:stCondLst>
                                    <p:cond delay="0"/>
                                  </p:stCondLst>
                                  <p:childTnLst>
                                    <p:set>
                                      <p:cBhvr>
                                        <p:cTn id="53" dur="1" fill="hold">
                                          <p:stCondLst>
                                            <p:cond delay="0"/>
                                          </p:stCondLst>
                                        </p:cTn>
                                        <p:tgtEl>
                                          <p:spTgt spid="119"/>
                                        </p:tgtEl>
                                        <p:attrNameLst>
                                          <p:attrName>style.visibility</p:attrName>
                                        </p:attrNameLst>
                                      </p:cBhvr>
                                      <p:to>
                                        <p:strVal val="visible"/>
                                      </p:to>
                                    </p:set>
                                    <p:anim calcmode="lin" valueType="num">
                                      <p:cBhvr additive="base">
                                        <p:cTn id="54" dur="500" fill="hold"/>
                                        <p:tgtEl>
                                          <p:spTgt spid="119"/>
                                        </p:tgtEl>
                                        <p:attrNameLst>
                                          <p:attrName>ppt_x</p:attrName>
                                        </p:attrNameLst>
                                      </p:cBhvr>
                                      <p:tavLst>
                                        <p:tav tm="0">
                                          <p:val>
                                            <p:strVal val="0-#ppt_w/2"/>
                                          </p:val>
                                        </p:tav>
                                        <p:tav tm="100000">
                                          <p:val>
                                            <p:strVal val="#ppt_x"/>
                                          </p:val>
                                        </p:tav>
                                      </p:tavLst>
                                    </p:anim>
                                    <p:anim calcmode="lin" valueType="num">
                                      <p:cBhvr additive="base">
                                        <p:cTn id="55" dur="500" fill="hold"/>
                                        <p:tgtEl>
                                          <p:spTgt spid="119"/>
                                        </p:tgtEl>
                                        <p:attrNameLst>
                                          <p:attrName>ppt_y</p:attrName>
                                        </p:attrNameLst>
                                      </p:cBhvr>
                                      <p:tavLst>
                                        <p:tav tm="0">
                                          <p:val>
                                            <p:strVal val="#ppt_y"/>
                                          </p:val>
                                        </p:tav>
                                        <p:tav tm="100000">
                                          <p:val>
                                            <p:strVal val="#ppt_y"/>
                                          </p:val>
                                        </p:tav>
                                      </p:tavLst>
                                    </p:anim>
                                  </p:childTnLst>
                                </p:cTn>
                              </p:par>
                            </p:childTnLst>
                          </p:cTn>
                        </p:par>
                        <p:par>
                          <p:cTn id="56" fill="hold">
                            <p:stCondLst>
                              <p:cond delay="5750"/>
                            </p:stCondLst>
                            <p:childTnLst>
                              <p:par>
                                <p:cTn id="57" presetID="53" presetClass="entr" presetSubtype="16" fill="hold" nodeType="afterEffect">
                                  <p:stCondLst>
                                    <p:cond delay="0"/>
                                  </p:stCondLst>
                                  <p:childTnLst>
                                    <p:set>
                                      <p:cBhvr>
                                        <p:cTn id="58" dur="1" fill="hold">
                                          <p:stCondLst>
                                            <p:cond delay="0"/>
                                          </p:stCondLst>
                                        </p:cTn>
                                        <p:tgtEl>
                                          <p:spTgt spid="128"/>
                                        </p:tgtEl>
                                        <p:attrNameLst>
                                          <p:attrName>style.visibility</p:attrName>
                                        </p:attrNameLst>
                                      </p:cBhvr>
                                      <p:to>
                                        <p:strVal val="visible"/>
                                      </p:to>
                                    </p:set>
                                    <p:anim calcmode="lin" valueType="num">
                                      <p:cBhvr>
                                        <p:cTn id="59" dur="750" fill="hold"/>
                                        <p:tgtEl>
                                          <p:spTgt spid="128"/>
                                        </p:tgtEl>
                                        <p:attrNameLst>
                                          <p:attrName>ppt_w</p:attrName>
                                        </p:attrNameLst>
                                      </p:cBhvr>
                                      <p:tavLst>
                                        <p:tav tm="0">
                                          <p:val>
                                            <p:fltVal val="0"/>
                                          </p:val>
                                        </p:tav>
                                        <p:tav tm="100000">
                                          <p:val>
                                            <p:strVal val="#ppt_w"/>
                                          </p:val>
                                        </p:tav>
                                      </p:tavLst>
                                    </p:anim>
                                    <p:anim calcmode="lin" valueType="num">
                                      <p:cBhvr>
                                        <p:cTn id="60" dur="750" fill="hold"/>
                                        <p:tgtEl>
                                          <p:spTgt spid="128"/>
                                        </p:tgtEl>
                                        <p:attrNameLst>
                                          <p:attrName>ppt_h</p:attrName>
                                        </p:attrNameLst>
                                      </p:cBhvr>
                                      <p:tavLst>
                                        <p:tav tm="0">
                                          <p:val>
                                            <p:fltVal val="0"/>
                                          </p:val>
                                        </p:tav>
                                        <p:tav tm="100000">
                                          <p:val>
                                            <p:strVal val="#ppt_h"/>
                                          </p:val>
                                        </p:tav>
                                      </p:tavLst>
                                    </p:anim>
                                    <p:animEffect transition="in" filter="fade">
                                      <p:cBhvr>
                                        <p:cTn id="61" dur="750"/>
                                        <p:tgtEl>
                                          <p:spTgt spid="128"/>
                                        </p:tgtEl>
                                      </p:cBhvr>
                                    </p:animEffect>
                                  </p:childTnLst>
                                </p:cTn>
                              </p:par>
                            </p:childTnLst>
                          </p:cTn>
                        </p:par>
                        <p:par>
                          <p:cTn id="62" fill="hold">
                            <p:stCondLst>
                              <p:cond delay="6500"/>
                            </p:stCondLst>
                            <p:childTnLst>
                              <p:par>
                                <p:cTn id="63" presetID="2" presetClass="entr" presetSubtype="2" fill="hold" nodeType="afterEffect">
                                  <p:stCondLst>
                                    <p:cond delay="0"/>
                                  </p:stCondLst>
                                  <p:childTnLst>
                                    <p:set>
                                      <p:cBhvr>
                                        <p:cTn id="64" dur="1" fill="hold">
                                          <p:stCondLst>
                                            <p:cond delay="0"/>
                                          </p:stCondLst>
                                        </p:cTn>
                                        <p:tgtEl>
                                          <p:spTgt spid="129"/>
                                        </p:tgtEl>
                                        <p:attrNameLst>
                                          <p:attrName>style.visibility</p:attrName>
                                        </p:attrNameLst>
                                      </p:cBhvr>
                                      <p:to>
                                        <p:strVal val="visible"/>
                                      </p:to>
                                    </p:set>
                                    <p:anim calcmode="lin" valueType="num">
                                      <p:cBhvr additive="base">
                                        <p:cTn id="65" dur="500" fill="hold"/>
                                        <p:tgtEl>
                                          <p:spTgt spid="129"/>
                                        </p:tgtEl>
                                        <p:attrNameLst>
                                          <p:attrName>ppt_x</p:attrName>
                                        </p:attrNameLst>
                                      </p:cBhvr>
                                      <p:tavLst>
                                        <p:tav tm="0">
                                          <p:val>
                                            <p:strVal val="1+#ppt_w/2"/>
                                          </p:val>
                                        </p:tav>
                                        <p:tav tm="100000">
                                          <p:val>
                                            <p:strVal val="#ppt_x"/>
                                          </p:val>
                                        </p:tav>
                                      </p:tavLst>
                                    </p:anim>
                                    <p:anim calcmode="lin" valueType="num">
                                      <p:cBhvr additive="base">
                                        <p:cTn id="66" dur="500" fill="hold"/>
                                        <p:tgtEl>
                                          <p:spTgt spid="129"/>
                                        </p:tgtEl>
                                        <p:attrNameLst>
                                          <p:attrName>ppt_y</p:attrName>
                                        </p:attrNameLst>
                                      </p:cBhvr>
                                      <p:tavLst>
                                        <p:tav tm="0">
                                          <p:val>
                                            <p:strVal val="#ppt_y"/>
                                          </p:val>
                                        </p:tav>
                                        <p:tav tm="100000">
                                          <p:val>
                                            <p:strVal val="#ppt_y"/>
                                          </p:val>
                                        </p:tav>
                                      </p:tavLst>
                                    </p:anim>
                                  </p:childTnLst>
                                </p:cTn>
                              </p:par>
                            </p:childTnLst>
                          </p:cTn>
                        </p:par>
                        <p:par>
                          <p:cTn id="67" fill="hold">
                            <p:stCondLst>
                              <p:cond delay="7000"/>
                            </p:stCondLst>
                            <p:childTnLst>
                              <p:par>
                                <p:cTn id="68" presetID="2" presetClass="entr" presetSubtype="2" fill="hold" nodeType="afterEffect">
                                  <p:stCondLst>
                                    <p:cond delay="0"/>
                                  </p:stCondLst>
                                  <p:childTnLst>
                                    <p:set>
                                      <p:cBhvr>
                                        <p:cTn id="69" dur="1" fill="hold">
                                          <p:stCondLst>
                                            <p:cond delay="0"/>
                                          </p:stCondLst>
                                        </p:cTn>
                                        <p:tgtEl>
                                          <p:spTgt spid="130"/>
                                        </p:tgtEl>
                                        <p:attrNameLst>
                                          <p:attrName>style.visibility</p:attrName>
                                        </p:attrNameLst>
                                      </p:cBhvr>
                                      <p:to>
                                        <p:strVal val="visible"/>
                                      </p:to>
                                    </p:set>
                                    <p:anim calcmode="lin" valueType="num">
                                      <p:cBhvr additive="base">
                                        <p:cTn id="70" dur="500" fill="hold"/>
                                        <p:tgtEl>
                                          <p:spTgt spid="130"/>
                                        </p:tgtEl>
                                        <p:attrNameLst>
                                          <p:attrName>ppt_x</p:attrName>
                                        </p:attrNameLst>
                                      </p:cBhvr>
                                      <p:tavLst>
                                        <p:tav tm="0">
                                          <p:val>
                                            <p:strVal val="1+#ppt_w/2"/>
                                          </p:val>
                                        </p:tav>
                                        <p:tav tm="100000">
                                          <p:val>
                                            <p:strVal val="#ppt_x"/>
                                          </p:val>
                                        </p:tav>
                                      </p:tavLst>
                                    </p:anim>
                                    <p:anim calcmode="lin" valueType="num">
                                      <p:cBhvr additive="base">
                                        <p:cTn id="71" dur="500" fill="hold"/>
                                        <p:tgtEl>
                                          <p:spTgt spid="130"/>
                                        </p:tgtEl>
                                        <p:attrNameLst>
                                          <p:attrName>ppt_y</p:attrName>
                                        </p:attrNameLst>
                                      </p:cBhvr>
                                      <p:tavLst>
                                        <p:tav tm="0">
                                          <p:val>
                                            <p:strVal val="#ppt_y"/>
                                          </p:val>
                                        </p:tav>
                                        <p:tav tm="100000">
                                          <p:val>
                                            <p:strVal val="#ppt_y"/>
                                          </p:val>
                                        </p:tav>
                                      </p:tavLst>
                                    </p:anim>
                                  </p:childTnLst>
                                </p:cTn>
                              </p:par>
                            </p:childTnLst>
                          </p:cTn>
                        </p:par>
                        <p:par>
                          <p:cTn id="72" fill="hold">
                            <p:stCondLst>
                              <p:cond delay="7500"/>
                            </p:stCondLst>
                            <p:childTnLst>
                              <p:par>
                                <p:cTn id="73" presetID="53" presetClass="entr" presetSubtype="16" fill="hold" nodeType="afterEffect">
                                  <p:stCondLst>
                                    <p:cond delay="0"/>
                                  </p:stCondLst>
                                  <p:childTnLst>
                                    <p:set>
                                      <p:cBhvr>
                                        <p:cTn id="74" dur="1" fill="hold">
                                          <p:stCondLst>
                                            <p:cond delay="0"/>
                                          </p:stCondLst>
                                        </p:cTn>
                                        <p:tgtEl>
                                          <p:spTgt spid="122"/>
                                        </p:tgtEl>
                                        <p:attrNameLst>
                                          <p:attrName>style.visibility</p:attrName>
                                        </p:attrNameLst>
                                      </p:cBhvr>
                                      <p:to>
                                        <p:strVal val="visible"/>
                                      </p:to>
                                    </p:set>
                                    <p:anim calcmode="lin" valueType="num">
                                      <p:cBhvr>
                                        <p:cTn id="75" dur="750" fill="hold"/>
                                        <p:tgtEl>
                                          <p:spTgt spid="122"/>
                                        </p:tgtEl>
                                        <p:attrNameLst>
                                          <p:attrName>ppt_w</p:attrName>
                                        </p:attrNameLst>
                                      </p:cBhvr>
                                      <p:tavLst>
                                        <p:tav tm="0">
                                          <p:val>
                                            <p:fltVal val="0"/>
                                          </p:val>
                                        </p:tav>
                                        <p:tav tm="100000">
                                          <p:val>
                                            <p:strVal val="#ppt_w"/>
                                          </p:val>
                                        </p:tav>
                                      </p:tavLst>
                                    </p:anim>
                                    <p:anim calcmode="lin" valueType="num">
                                      <p:cBhvr>
                                        <p:cTn id="76" dur="750" fill="hold"/>
                                        <p:tgtEl>
                                          <p:spTgt spid="122"/>
                                        </p:tgtEl>
                                        <p:attrNameLst>
                                          <p:attrName>ppt_h</p:attrName>
                                        </p:attrNameLst>
                                      </p:cBhvr>
                                      <p:tavLst>
                                        <p:tav tm="0">
                                          <p:val>
                                            <p:fltVal val="0"/>
                                          </p:val>
                                        </p:tav>
                                        <p:tav tm="100000">
                                          <p:val>
                                            <p:strVal val="#ppt_h"/>
                                          </p:val>
                                        </p:tav>
                                      </p:tavLst>
                                    </p:anim>
                                    <p:animEffect transition="in" filter="fade">
                                      <p:cBhvr>
                                        <p:cTn id="77" dur="750"/>
                                        <p:tgtEl>
                                          <p:spTgt spid="122"/>
                                        </p:tgtEl>
                                      </p:cBhvr>
                                    </p:animEffect>
                                  </p:childTnLst>
                                </p:cTn>
                              </p:par>
                            </p:childTnLst>
                          </p:cTn>
                        </p:par>
                        <p:par>
                          <p:cTn id="78" fill="hold">
                            <p:stCondLst>
                              <p:cond delay="8250"/>
                            </p:stCondLst>
                            <p:childTnLst>
                              <p:par>
                                <p:cTn id="79" presetID="2" presetClass="entr" presetSubtype="8" fill="hold" nodeType="afterEffect">
                                  <p:stCondLst>
                                    <p:cond delay="0"/>
                                  </p:stCondLst>
                                  <p:childTnLst>
                                    <p:set>
                                      <p:cBhvr>
                                        <p:cTn id="80" dur="1" fill="hold">
                                          <p:stCondLst>
                                            <p:cond delay="0"/>
                                          </p:stCondLst>
                                        </p:cTn>
                                        <p:tgtEl>
                                          <p:spTgt spid="123"/>
                                        </p:tgtEl>
                                        <p:attrNameLst>
                                          <p:attrName>style.visibility</p:attrName>
                                        </p:attrNameLst>
                                      </p:cBhvr>
                                      <p:to>
                                        <p:strVal val="visible"/>
                                      </p:to>
                                    </p:set>
                                    <p:anim calcmode="lin" valueType="num">
                                      <p:cBhvr additive="base">
                                        <p:cTn id="81" dur="500" fill="hold"/>
                                        <p:tgtEl>
                                          <p:spTgt spid="123"/>
                                        </p:tgtEl>
                                        <p:attrNameLst>
                                          <p:attrName>ppt_x</p:attrName>
                                        </p:attrNameLst>
                                      </p:cBhvr>
                                      <p:tavLst>
                                        <p:tav tm="0">
                                          <p:val>
                                            <p:strVal val="0-#ppt_w/2"/>
                                          </p:val>
                                        </p:tav>
                                        <p:tav tm="100000">
                                          <p:val>
                                            <p:strVal val="#ppt_x"/>
                                          </p:val>
                                        </p:tav>
                                      </p:tavLst>
                                    </p:anim>
                                    <p:anim calcmode="lin" valueType="num">
                                      <p:cBhvr additive="base">
                                        <p:cTn id="82" dur="500" fill="hold"/>
                                        <p:tgtEl>
                                          <p:spTgt spid="123"/>
                                        </p:tgtEl>
                                        <p:attrNameLst>
                                          <p:attrName>ppt_y</p:attrName>
                                        </p:attrNameLst>
                                      </p:cBhvr>
                                      <p:tavLst>
                                        <p:tav tm="0">
                                          <p:val>
                                            <p:strVal val="#ppt_y"/>
                                          </p:val>
                                        </p:tav>
                                        <p:tav tm="100000">
                                          <p:val>
                                            <p:strVal val="#ppt_y"/>
                                          </p:val>
                                        </p:tav>
                                      </p:tavLst>
                                    </p:anim>
                                  </p:childTnLst>
                                </p:cTn>
                              </p:par>
                            </p:childTnLst>
                          </p:cTn>
                        </p:par>
                        <p:par>
                          <p:cTn id="83" fill="hold">
                            <p:stCondLst>
                              <p:cond delay="8750"/>
                            </p:stCondLst>
                            <p:childTnLst>
                              <p:par>
                                <p:cTn id="84" presetID="2" presetClass="entr" presetSubtype="8" fill="hold" nodeType="afterEffect">
                                  <p:stCondLst>
                                    <p:cond delay="0"/>
                                  </p:stCondLst>
                                  <p:childTnLst>
                                    <p:set>
                                      <p:cBhvr>
                                        <p:cTn id="85" dur="1" fill="hold">
                                          <p:stCondLst>
                                            <p:cond delay="0"/>
                                          </p:stCondLst>
                                        </p:cTn>
                                        <p:tgtEl>
                                          <p:spTgt spid="124"/>
                                        </p:tgtEl>
                                        <p:attrNameLst>
                                          <p:attrName>style.visibility</p:attrName>
                                        </p:attrNameLst>
                                      </p:cBhvr>
                                      <p:to>
                                        <p:strVal val="visible"/>
                                      </p:to>
                                    </p:set>
                                    <p:anim calcmode="lin" valueType="num">
                                      <p:cBhvr additive="base">
                                        <p:cTn id="86" dur="500" fill="hold"/>
                                        <p:tgtEl>
                                          <p:spTgt spid="124"/>
                                        </p:tgtEl>
                                        <p:attrNameLst>
                                          <p:attrName>ppt_x</p:attrName>
                                        </p:attrNameLst>
                                      </p:cBhvr>
                                      <p:tavLst>
                                        <p:tav tm="0">
                                          <p:val>
                                            <p:strVal val="0-#ppt_w/2"/>
                                          </p:val>
                                        </p:tav>
                                        <p:tav tm="100000">
                                          <p:val>
                                            <p:strVal val="#ppt_x"/>
                                          </p:val>
                                        </p:tav>
                                      </p:tavLst>
                                    </p:anim>
                                    <p:anim calcmode="lin" valueType="num">
                                      <p:cBhvr additive="base">
                                        <p:cTn id="87" dur="500" fill="hold"/>
                                        <p:tgtEl>
                                          <p:spTgt spid="124"/>
                                        </p:tgtEl>
                                        <p:attrNameLst>
                                          <p:attrName>ppt_y</p:attrName>
                                        </p:attrNameLst>
                                      </p:cBhvr>
                                      <p:tavLst>
                                        <p:tav tm="0">
                                          <p:val>
                                            <p:strVal val="#ppt_y"/>
                                          </p:val>
                                        </p:tav>
                                        <p:tav tm="100000">
                                          <p:val>
                                            <p:strVal val="#ppt_y"/>
                                          </p:val>
                                        </p:tav>
                                      </p:tavLst>
                                    </p:anim>
                                  </p:childTnLst>
                                </p:cTn>
                              </p:par>
                            </p:childTnLst>
                          </p:cTn>
                        </p:par>
                        <p:par>
                          <p:cTn id="88" fill="hold">
                            <p:stCondLst>
                              <p:cond delay="9250"/>
                            </p:stCondLst>
                            <p:childTnLst>
                              <p:par>
                                <p:cTn id="89" presetID="53" presetClass="entr" presetSubtype="16" fill="hold" nodeType="afterEffect">
                                  <p:stCondLst>
                                    <p:cond delay="0"/>
                                  </p:stCondLst>
                                  <p:childTnLst>
                                    <p:set>
                                      <p:cBhvr>
                                        <p:cTn id="90" dur="1" fill="hold">
                                          <p:stCondLst>
                                            <p:cond delay="0"/>
                                          </p:stCondLst>
                                        </p:cTn>
                                        <p:tgtEl>
                                          <p:spTgt spid="131"/>
                                        </p:tgtEl>
                                        <p:attrNameLst>
                                          <p:attrName>style.visibility</p:attrName>
                                        </p:attrNameLst>
                                      </p:cBhvr>
                                      <p:to>
                                        <p:strVal val="visible"/>
                                      </p:to>
                                    </p:set>
                                    <p:anim calcmode="lin" valueType="num">
                                      <p:cBhvr>
                                        <p:cTn id="91" dur="750" fill="hold"/>
                                        <p:tgtEl>
                                          <p:spTgt spid="131"/>
                                        </p:tgtEl>
                                        <p:attrNameLst>
                                          <p:attrName>ppt_w</p:attrName>
                                        </p:attrNameLst>
                                      </p:cBhvr>
                                      <p:tavLst>
                                        <p:tav tm="0">
                                          <p:val>
                                            <p:fltVal val="0"/>
                                          </p:val>
                                        </p:tav>
                                        <p:tav tm="100000">
                                          <p:val>
                                            <p:strVal val="#ppt_w"/>
                                          </p:val>
                                        </p:tav>
                                      </p:tavLst>
                                    </p:anim>
                                    <p:anim calcmode="lin" valueType="num">
                                      <p:cBhvr>
                                        <p:cTn id="92" dur="750" fill="hold"/>
                                        <p:tgtEl>
                                          <p:spTgt spid="131"/>
                                        </p:tgtEl>
                                        <p:attrNameLst>
                                          <p:attrName>ppt_h</p:attrName>
                                        </p:attrNameLst>
                                      </p:cBhvr>
                                      <p:tavLst>
                                        <p:tav tm="0">
                                          <p:val>
                                            <p:fltVal val="0"/>
                                          </p:val>
                                        </p:tav>
                                        <p:tav tm="100000">
                                          <p:val>
                                            <p:strVal val="#ppt_h"/>
                                          </p:val>
                                        </p:tav>
                                      </p:tavLst>
                                    </p:anim>
                                    <p:animEffect transition="in" filter="fade">
                                      <p:cBhvr>
                                        <p:cTn id="93" dur="750"/>
                                        <p:tgtEl>
                                          <p:spTgt spid="131"/>
                                        </p:tgtEl>
                                      </p:cBhvr>
                                    </p:animEffect>
                                  </p:childTnLst>
                                </p:cTn>
                              </p:par>
                            </p:childTnLst>
                          </p:cTn>
                        </p:par>
                        <p:par>
                          <p:cTn id="94" fill="hold">
                            <p:stCondLst>
                              <p:cond delay="10000"/>
                            </p:stCondLst>
                            <p:childTnLst>
                              <p:par>
                                <p:cTn id="95" presetID="2" presetClass="entr" presetSubtype="2" fill="hold" nodeType="afterEffect">
                                  <p:stCondLst>
                                    <p:cond delay="0"/>
                                  </p:stCondLst>
                                  <p:childTnLst>
                                    <p:set>
                                      <p:cBhvr>
                                        <p:cTn id="96" dur="1" fill="hold">
                                          <p:stCondLst>
                                            <p:cond delay="0"/>
                                          </p:stCondLst>
                                        </p:cTn>
                                        <p:tgtEl>
                                          <p:spTgt spid="132"/>
                                        </p:tgtEl>
                                        <p:attrNameLst>
                                          <p:attrName>style.visibility</p:attrName>
                                        </p:attrNameLst>
                                      </p:cBhvr>
                                      <p:to>
                                        <p:strVal val="visible"/>
                                      </p:to>
                                    </p:set>
                                    <p:anim calcmode="lin" valueType="num">
                                      <p:cBhvr additive="base">
                                        <p:cTn id="97" dur="500" fill="hold"/>
                                        <p:tgtEl>
                                          <p:spTgt spid="132"/>
                                        </p:tgtEl>
                                        <p:attrNameLst>
                                          <p:attrName>ppt_x</p:attrName>
                                        </p:attrNameLst>
                                      </p:cBhvr>
                                      <p:tavLst>
                                        <p:tav tm="0">
                                          <p:val>
                                            <p:strVal val="1+#ppt_w/2"/>
                                          </p:val>
                                        </p:tav>
                                        <p:tav tm="100000">
                                          <p:val>
                                            <p:strVal val="#ppt_x"/>
                                          </p:val>
                                        </p:tav>
                                      </p:tavLst>
                                    </p:anim>
                                    <p:anim calcmode="lin" valueType="num">
                                      <p:cBhvr additive="base">
                                        <p:cTn id="98" dur="500" fill="hold"/>
                                        <p:tgtEl>
                                          <p:spTgt spid="132"/>
                                        </p:tgtEl>
                                        <p:attrNameLst>
                                          <p:attrName>ppt_y</p:attrName>
                                        </p:attrNameLst>
                                      </p:cBhvr>
                                      <p:tavLst>
                                        <p:tav tm="0">
                                          <p:val>
                                            <p:strVal val="#ppt_y"/>
                                          </p:val>
                                        </p:tav>
                                        <p:tav tm="100000">
                                          <p:val>
                                            <p:strVal val="#ppt_y"/>
                                          </p:val>
                                        </p:tav>
                                      </p:tavLst>
                                    </p:anim>
                                  </p:childTnLst>
                                </p:cTn>
                              </p:par>
                            </p:childTnLst>
                          </p:cTn>
                        </p:par>
                        <p:par>
                          <p:cTn id="99" fill="hold">
                            <p:stCondLst>
                              <p:cond delay="10500"/>
                            </p:stCondLst>
                            <p:childTnLst>
                              <p:par>
                                <p:cTn id="100" presetID="2" presetClass="entr" presetSubtype="2" fill="hold" nodeType="afterEffect">
                                  <p:stCondLst>
                                    <p:cond delay="0"/>
                                  </p:stCondLst>
                                  <p:childTnLst>
                                    <p:set>
                                      <p:cBhvr>
                                        <p:cTn id="101" dur="1" fill="hold">
                                          <p:stCondLst>
                                            <p:cond delay="0"/>
                                          </p:stCondLst>
                                        </p:cTn>
                                        <p:tgtEl>
                                          <p:spTgt spid="133"/>
                                        </p:tgtEl>
                                        <p:attrNameLst>
                                          <p:attrName>style.visibility</p:attrName>
                                        </p:attrNameLst>
                                      </p:cBhvr>
                                      <p:to>
                                        <p:strVal val="visible"/>
                                      </p:to>
                                    </p:set>
                                    <p:anim calcmode="lin" valueType="num">
                                      <p:cBhvr additive="base">
                                        <p:cTn id="102" dur="500" fill="hold"/>
                                        <p:tgtEl>
                                          <p:spTgt spid="133"/>
                                        </p:tgtEl>
                                        <p:attrNameLst>
                                          <p:attrName>ppt_x</p:attrName>
                                        </p:attrNameLst>
                                      </p:cBhvr>
                                      <p:tavLst>
                                        <p:tav tm="0">
                                          <p:val>
                                            <p:strVal val="1+#ppt_w/2"/>
                                          </p:val>
                                        </p:tav>
                                        <p:tav tm="100000">
                                          <p:val>
                                            <p:strVal val="#ppt_x"/>
                                          </p:val>
                                        </p:tav>
                                      </p:tavLst>
                                    </p:anim>
                                    <p:anim calcmode="lin" valueType="num">
                                      <p:cBhvr additive="base">
                                        <p:cTn id="103" dur="500" fill="hold"/>
                                        <p:tgtEl>
                                          <p:spTgt spid="133"/>
                                        </p:tgtEl>
                                        <p:attrNameLst>
                                          <p:attrName>ppt_y</p:attrName>
                                        </p:attrNameLst>
                                      </p:cBhvr>
                                      <p:tavLst>
                                        <p:tav tm="0">
                                          <p:val>
                                            <p:strVal val="#ppt_y"/>
                                          </p:val>
                                        </p:tav>
                                        <p:tav tm="100000">
                                          <p:val>
                                            <p:strVal val="#ppt_y"/>
                                          </p:val>
                                        </p:tav>
                                      </p:tavLst>
                                    </p:anim>
                                  </p:childTnLst>
                                </p:cTn>
                              </p:par>
                            </p:childTnLst>
                          </p:cTn>
                        </p:par>
                        <p:par>
                          <p:cTn id="104" fill="hold">
                            <p:stCondLst>
                              <p:cond delay="11000"/>
                            </p:stCondLst>
                            <p:childTnLst>
                              <p:par>
                                <p:cTn id="105" presetID="22" presetClass="entr" presetSubtype="8" fill="hold" grpId="0" nodeType="afterEffect">
                                  <p:stCondLst>
                                    <p:cond delay="0"/>
                                  </p:stCondLst>
                                  <p:childTnLst>
                                    <p:set>
                                      <p:cBhvr>
                                        <p:cTn id="106" dur="1" fill="hold">
                                          <p:stCondLst>
                                            <p:cond delay="0"/>
                                          </p:stCondLst>
                                        </p:cTn>
                                        <p:tgtEl>
                                          <p:spTgt spid="105"/>
                                        </p:tgtEl>
                                        <p:attrNameLst>
                                          <p:attrName>style.visibility</p:attrName>
                                        </p:attrNameLst>
                                      </p:cBhvr>
                                      <p:to>
                                        <p:strVal val="visible"/>
                                      </p:to>
                                    </p:set>
                                    <p:animEffect transition="in" filter="wipe(left)">
                                      <p:cBhvr>
                                        <p:cTn id="107" dur="500"/>
                                        <p:tgtEl>
                                          <p:spTgt spid="105"/>
                                        </p:tgtEl>
                                      </p:cBhvr>
                                    </p:animEffect>
                                  </p:childTnLst>
                                </p:cTn>
                              </p:par>
                            </p:childTnLst>
                          </p:cTn>
                        </p:par>
                        <p:par>
                          <p:cTn id="108" fill="hold">
                            <p:stCondLst>
                              <p:cond delay="11500"/>
                            </p:stCondLst>
                            <p:childTnLst>
                              <p:par>
                                <p:cTn id="109" presetID="53" presetClass="entr" presetSubtype="16" fill="hold" nodeType="afterEffect">
                                  <p:stCondLst>
                                    <p:cond delay="0"/>
                                  </p:stCondLst>
                                  <p:childTnLst>
                                    <p:set>
                                      <p:cBhvr>
                                        <p:cTn id="110" dur="1" fill="hold">
                                          <p:stCondLst>
                                            <p:cond delay="0"/>
                                          </p:stCondLst>
                                        </p:cTn>
                                        <p:tgtEl>
                                          <p:spTgt spid="106"/>
                                        </p:tgtEl>
                                        <p:attrNameLst>
                                          <p:attrName>style.visibility</p:attrName>
                                        </p:attrNameLst>
                                      </p:cBhvr>
                                      <p:to>
                                        <p:strVal val="visible"/>
                                      </p:to>
                                    </p:set>
                                    <p:anim calcmode="lin" valueType="num">
                                      <p:cBhvr>
                                        <p:cTn id="111" dur="500" fill="hold"/>
                                        <p:tgtEl>
                                          <p:spTgt spid="106"/>
                                        </p:tgtEl>
                                        <p:attrNameLst>
                                          <p:attrName>ppt_w</p:attrName>
                                        </p:attrNameLst>
                                      </p:cBhvr>
                                      <p:tavLst>
                                        <p:tav tm="0">
                                          <p:val>
                                            <p:fltVal val="0"/>
                                          </p:val>
                                        </p:tav>
                                        <p:tav tm="100000">
                                          <p:val>
                                            <p:strVal val="#ppt_w"/>
                                          </p:val>
                                        </p:tav>
                                      </p:tavLst>
                                    </p:anim>
                                    <p:anim calcmode="lin" valueType="num">
                                      <p:cBhvr>
                                        <p:cTn id="112" dur="500" fill="hold"/>
                                        <p:tgtEl>
                                          <p:spTgt spid="106"/>
                                        </p:tgtEl>
                                        <p:attrNameLst>
                                          <p:attrName>ppt_h</p:attrName>
                                        </p:attrNameLst>
                                      </p:cBhvr>
                                      <p:tavLst>
                                        <p:tav tm="0">
                                          <p:val>
                                            <p:fltVal val="0"/>
                                          </p:val>
                                        </p:tav>
                                        <p:tav tm="100000">
                                          <p:val>
                                            <p:strVal val="#ppt_h"/>
                                          </p:val>
                                        </p:tav>
                                      </p:tavLst>
                                    </p:anim>
                                    <p:animEffect transition="in" filter="fade">
                                      <p:cBhvr>
                                        <p:cTn id="113" dur="500"/>
                                        <p:tgtEl>
                                          <p:spTgt spid="106"/>
                                        </p:tgtEl>
                                      </p:cBhvr>
                                    </p:animEffect>
                                  </p:childTnLst>
                                </p:cTn>
                              </p:par>
                            </p:childTnLst>
                          </p:cTn>
                        </p:par>
                        <p:par>
                          <p:cTn id="114" fill="hold">
                            <p:stCondLst>
                              <p:cond delay="12000"/>
                            </p:stCondLst>
                            <p:childTnLst>
                              <p:par>
                                <p:cTn id="115" presetID="42" presetClass="entr" presetSubtype="0" fill="hold" nodeType="afterEffect">
                                  <p:stCondLst>
                                    <p:cond delay="0"/>
                                  </p:stCondLst>
                                  <p:childTnLst>
                                    <p:set>
                                      <p:cBhvr>
                                        <p:cTn id="116" dur="1" fill="hold">
                                          <p:stCondLst>
                                            <p:cond delay="0"/>
                                          </p:stCondLst>
                                        </p:cTn>
                                        <p:tgtEl>
                                          <p:spTgt spid="134"/>
                                        </p:tgtEl>
                                        <p:attrNameLst>
                                          <p:attrName>style.visibility</p:attrName>
                                        </p:attrNameLst>
                                      </p:cBhvr>
                                      <p:to>
                                        <p:strVal val="visible"/>
                                      </p:to>
                                    </p:set>
                                    <p:animEffect transition="in" filter="fade">
                                      <p:cBhvr>
                                        <p:cTn id="117" dur="1000"/>
                                        <p:tgtEl>
                                          <p:spTgt spid="134"/>
                                        </p:tgtEl>
                                      </p:cBhvr>
                                    </p:animEffect>
                                    <p:anim calcmode="lin" valueType="num">
                                      <p:cBhvr>
                                        <p:cTn id="118" dur="1000" fill="hold"/>
                                        <p:tgtEl>
                                          <p:spTgt spid="134"/>
                                        </p:tgtEl>
                                        <p:attrNameLst>
                                          <p:attrName>ppt_x</p:attrName>
                                        </p:attrNameLst>
                                      </p:cBhvr>
                                      <p:tavLst>
                                        <p:tav tm="0">
                                          <p:val>
                                            <p:strVal val="#ppt_x"/>
                                          </p:val>
                                        </p:tav>
                                        <p:tav tm="100000">
                                          <p:val>
                                            <p:strVal val="#ppt_x"/>
                                          </p:val>
                                        </p:tav>
                                      </p:tavLst>
                                    </p:anim>
                                    <p:anim calcmode="lin" valueType="num">
                                      <p:cBhvr>
                                        <p:cTn id="119" dur="1000" fill="hold"/>
                                        <p:tgtEl>
                                          <p:spTgt spid="134"/>
                                        </p:tgtEl>
                                        <p:attrNameLst>
                                          <p:attrName>ppt_y</p:attrName>
                                        </p:attrNameLst>
                                      </p:cBhvr>
                                      <p:tavLst>
                                        <p:tav tm="0">
                                          <p:val>
                                            <p:strVal val="#ppt_y+.1"/>
                                          </p:val>
                                        </p:tav>
                                        <p:tav tm="100000">
                                          <p:val>
                                            <p:strVal val="#ppt_y"/>
                                          </p:val>
                                        </p:tav>
                                      </p:tavLst>
                                    </p:anim>
                                  </p:childTnLst>
                                </p:cTn>
                              </p:par>
                            </p:childTnLst>
                          </p:cTn>
                        </p:par>
                        <p:par>
                          <p:cTn id="120" fill="hold">
                            <p:stCondLst>
                              <p:cond delay="13000"/>
                            </p:stCondLst>
                            <p:childTnLst>
                              <p:par>
                                <p:cTn id="121" presetID="53" presetClass="entr" presetSubtype="16" fill="hold" nodeType="afterEffect">
                                  <p:stCondLst>
                                    <p:cond delay="0"/>
                                  </p:stCondLst>
                                  <p:childTnLst>
                                    <p:set>
                                      <p:cBhvr>
                                        <p:cTn id="122" dur="1" fill="hold">
                                          <p:stCondLst>
                                            <p:cond delay="0"/>
                                          </p:stCondLst>
                                        </p:cTn>
                                        <p:tgtEl>
                                          <p:spTgt spid="109"/>
                                        </p:tgtEl>
                                        <p:attrNameLst>
                                          <p:attrName>style.visibility</p:attrName>
                                        </p:attrNameLst>
                                      </p:cBhvr>
                                      <p:to>
                                        <p:strVal val="visible"/>
                                      </p:to>
                                    </p:set>
                                    <p:anim calcmode="lin" valueType="num">
                                      <p:cBhvr>
                                        <p:cTn id="123" dur="500" fill="hold"/>
                                        <p:tgtEl>
                                          <p:spTgt spid="109"/>
                                        </p:tgtEl>
                                        <p:attrNameLst>
                                          <p:attrName>ppt_w</p:attrName>
                                        </p:attrNameLst>
                                      </p:cBhvr>
                                      <p:tavLst>
                                        <p:tav tm="0">
                                          <p:val>
                                            <p:fltVal val="0"/>
                                          </p:val>
                                        </p:tav>
                                        <p:tav tm="100000">
                                          <p:val>
                                            <p:strVal val="#ppt_w"/>
                                          </p:val>
                                        </p:tav>
                                      </p:tavLst>
                                    </p:anim>
                                    <p:anim calcmode="lin" valueType="num">
                                      <p:cBhvr>
                                        <p:cTn id="124" dur="500" fill="hold"/>
                                        <p:tgtEl>
                                          <p:spTgt spid="109"/>
                                        </p:tgtEl>
                                        <p:attrNameLst>
                                          <p:attrName>ppt_h</p:attrName>
                                        </p:attrNameLst>
                                      </p:cBhvr>
                                      <p:tavLst>
                                        <p:tav tm="0">
                                          <p:val>
                                            <p:fltVal val="0"/>
                                          </p:val>
                                        </p:tav>
                                        <p:tav tm="100000">
                                          <p:val>
                                            <p:strVal val="#ppt_h"/>
                                          </p:val>
                                        </p:tav>
                                      </p:tavLst>
                                    </p:anim>
                                    <p:animEffect transition="in" filter="fade">
                                      <p:cBhvr>
                                        <p:cTn id="125" dur="500"/>
                                        <p:tgtEl>
                                          <p:spTgt spid="109"/>
                                        </p:tgtEl>
                                      </p:cBhvr>
                                    </p:animEffect>
                                  </p:childTnLst>
                                </p:cTn>
                              </p:par>
                            </p:childTnLst>
                          </p:cTn>
                        </p:par>
                        <p:par>
                          <p:cTn id="126" fill="hold">
                            <p:stCondLst>
                              <p:cond delay="13500"/>
                            </p:stCondLst>
                            <p:childTnLst>
                              <p:par>
                                <p:cTn id="127" presetID="42" presetClass="entr" presetSubtype="0" fill="hold" nodeType="afterEffect">
                                  <p:stCondLst>
                                    <p:cond delay="0"/>
                                  </p:stCondLst>
                                  <p:childTnLst>
                                    <p:set>
                                      <p:cBhvr>
                                        <p:cTn id="128" dur="1" fill="hold">
                                          <p:stCondLst>
                                            <p:cond delay="0"/>
                                          </p:stCondLst>
                                        </p:cTn>
                                        <p:tgtEl>
                                          <p:spTgt spid="135"/>
                                        </p:tgtEl>
                                        <p:attrNameLst>
                                          <p:attrName>style.visibility</p:attrName>
                                        </p:attrNameLst>
                                      </p:cBhvr>
                                      <p:to>
                                        <p:strVal val="visible"/>
                                      </p:to>
                                    </p:set>
                                    <p:animEffect transition="in" filter="fade">
                                      <p:cBhvr>
                                        <p:cTn id="129" dur="1000"/>
                                        <p:tgtEl>
                                          <p:spTgt spid="135"/>
                                        </p:tgtEl>
                                      </p:cBhvr>
                                    </p:animEffect>
                                    <p:anim calcmode="lin" valueType="num">
                                      <p:cBhvr>
                                        <p:cTn id="130" dur="1000" fill="hold"/>
                                        <p:tgtEl>
                                          <p:spTgt spid="135"/>
                                        </p:tgtEl>
                                        <p:attrNameLst>
                                          <p:attrName>ppt_x</p:attrName>
                                        </p:attrNameLst>
                                      </p:cBhvr>
                                      <p:tavLst>
                                        <p:tav tm="0">
                                          <p:val>
                                            <p:strVal val="#ppt_x"/>
                                          </p:val>
                                        </p:tav>
                                        <p:tav tm="100000">
                                          <p:val>
                                            <p:strVal val="#ppt_x"/>
                                          </p:val>
                                        </p:tav>
                                      </p:tavLst>
                                    </p:anim>
                                    <p:anim calcmode="lin" valueType="num">
                                      <p:cBhvr>
                                        <p:cTn id="131" dur="1000" fill="hold"/>
                                        <p:tgtEl>
                                          <p:spTgt spid="1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p:bldP spid="105"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000" dirty="0">
                <a:solidFill>
                  <a:srgbClr val="4C4F54"/>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00B0F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000" dirty="0">
                <a:solidFill>
                  <a:srgbClr val="4C4F54"/>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000" dirty="0">
                <a:solidFill>
                  <a:srgbClr val="4C4F54"/>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A5A5A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000" dirty="0">
                <a:solidFill>
                  <a:srgbClr val="4C4F54"/>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548235"/>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6426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05</a:t>
            </a:r>
          </a:p>
          <a:p>
            <a:pPr algn="ctr"/>
            <a:r>
              <a:rPr lang="en-US" sz="1000" dirty="0">
                <a:solidFill>
                  <a:srgbClr val="4C4F54"/>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FFC000"/>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686868"/>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06</a:t>
            </a:r>
          </a:p>
          <a:p>
            <a:pPr algn="ctr"/>
            <a:r>
              <a:rPr lang="en-US" sz="1000" dirty="0">
                <a:solidFill>
                  <a:srgbClr val="4C4F54"/>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3E64A6"/>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C4F54"/>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16556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00866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D17F0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B523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solidFill>
            <a:srgbClr val="74777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EF9D27"/>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D3413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34738D"/>
                </a:solidFill>
                <a:latin typeface="Bernard MT Condensed" panose="02050806060905020404" pitchFamily="18" charset="0"/>
              </a:rPr>
              <a:t>LOREM IPSUM DOLOR</a:t>
            </a:r>
            <a:endParaRPr lang="en-US" sz="1300" dirty="0">
              <a:solidFill>
                <a:srgbClr val="34738D"/>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189A80"/>
                </a:solidFill>
                <a:latin typeface="Bernard MT Condensed" panose="02050806060905020404" pitchFamily="18" charset="0"/>
              </a:rPr>
              <a:t>LOREM IPSUM DOLOR</a:t>
            </a:r>
            <a:endParaRPr lang="en-US" sz="1300" dirty="0">
              <a:solidFill>
                <a:srgbClr val="189A80"/>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EF9D27"/>
                </a:solidFill>
                <a:latin typeface="Bernard MT Condensed" panose="02050806060905020404" pitchFamily="18" charset="0"/>
              </a:rPr>
              <a:t>LOREM IPSUM DOLOR</a:t>
            </a:r>
            <a:endParaRPr lang="en-US" sz="1300" dirty="0">
              <a:solidFill>
                <a:srgbClr val="EF9D27"/>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D34132"/>
                </a:solidFill>
                <a:latin typeface="Bernard MT Condensed" panose="02050806060905020404" pitchFamily="18" charset="0"/>
              </a:rPr>
              <a:t>LOREM IPSUM DOLOR</a:t>
            </a:r>
            <a:endParaRPr lang="en-US" sz="1300" dirty="0">
              <a:solidFill>
                <a:srgbClr val="D34132"/>
              </a:solidFill>
              <a:latin typeface="Bernard MT Condensed" panose="02050806060905020404" pitchFamily="18" charset="0"/>
            </a:endParaRPr>
          </a:p>
          <a:p>
            <a:pPr algn="ct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193114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Freeform 12"/>
          <p:cNvSpPr>
            <a:spLocks/>
          </p:cNvSpPr>
          <p:nvPr/>
        </p:nvSpPr>
        <p:spPr bwMode="auto">
          <a:xfrm>
            <a:off x="5951112" y="3897107"/>
            <a:ext cx="289772" cy="550052"/>
          </a:xfrm>
          <a:custGeom>
            <a:avLst/>
            <a:gdLst>
              <a:gd name="T0" fmla="*/ 118 w 226"/>
              <a:gd name="T1" fmla="*/ 0 h 429"/>
              <a:gd name="T2" fmla="*/ 132 w 226"/>
              <a:gd name="T3" fmla="*/ 7 h 429"/>
              <a:gd name="T4" fmla="*/ 222 w 226"/>
              <a:gd name="T5" fmla="*/ 98 h 429"/>
              <a:gd name="T6" fmla="*/ 226 w 226"/>
              <a:gd name="T7" fmla="*/ 103 h 429"/>
              <a:gd name="T8" fmla="*/ 226 w 226"/>
              <a:gd name="T9" fmla="*/ 106 h 429"/>
              <a:gd name="T10" fmla="*/ 226 w 226"/>
              <a:gd name="T11" fmla="*/ 111 h 429"/>
              <a:gd name="T12" fmla="*/ 222 w 226"/>
              <a:gd name="T13" fmla="*/ 115 h 429"/>
              <a:gd name="T14" fmla="*/ 217 w 226"/>
              <a:gd name="T15" fmla="*/ 118 h 429"/>
              <a:gd name="T16" fmla="*/ 212 w 226"/>
              <a:gd name="T17" fmla="*/ 118 h 429"/>
              <a:gd name="T18" fmla="*/ 161 w 226"/>
              <a:gd name="T19" fmla="*/ 118 h 429"/>
              <a:gd name="T20" fmla="*/ 161 w 226"/>
              <a:gd name="T21" fmla="*/ 383 h 429"/>
              <a:gd name="T22" fmla="*/ 157 w 226"/>
              <a:gd name="T23" fmla="*/ 402 h 429"/>
              <a:gd name="T24" fmla="*/ 149 w 226"/>
              <a:gd name="T25" fmla="*/ 415 h 429"/>
              <a:gd name="T26" fmla="*/ 137 w 226"/>
              <a:gd name="T27" fmla="*/ 424 h 429"/>
              <a:gd name="T28" fmla="*/ 122 w 226"/>
              <a:gd name="T29" fmla="*/ 429 h 429"/>
              <a:gd name="T30" fmla="*/ 104 w 226"/>
              <a:gd name="T31" fmla="*/ 429 h 429"/>
              <a:gd name="T32" fmla="*/ 89 w 226"/>
              <a:gd name="T33" fmla="*/ 424 h 429"/>
              <a:gd name="T34" fmla="*/ 77 w 226"/>
              <a:gd name="T35" fmla="*/ 415 h 429"/>
              <a:gd name="T36" fmla="*/ 69 w 226"/>
              <a:gd name="T37" fmla="*/ 402 h 429"/>
              <a:gd name="T38" fmla="*/ 65 w 226"/>
              <a:gd name="T39" fmla="*/ 383 h 429"/>
              <a:gd name="T40" fmla="*/ 65 w 226"/>
              <a:gd name="T41" fmla="*/ 118 h 429"/>
              <a:gd name="T42" fmla="*/ 16 w 226"/>
              <a:gd name="T43" fmla="*/ 118 h 429"/>
              <a:gd name="T44" fmla="*/ 11 w 226"/>
              <a:gd name="T45" fmla="*/ 118 h 429"/>
              <a:gd name="T46" fmla="*/ 5 w 226"/>
              <a:gd name="T47" fmla="*/ 115 h 429"/>
              <a:gd name="T48" fmla="*/ 2 w 226"/>
              <a:gd name="T49" fmla="*/ 111 h 429"/>
              <a:gd name="T50" fmla="*/ 0 w 226"/>
              <a:gd name="T51" fmla="*/ 108 h 429"/>
              <a:gd name="T52" fmla="*/ 0 w 226"/>
              <a:gd name="T53" fmla="*/ 103 h 429"/>
              <a:gd name="T54" fmla="*/ 2 w 226"/>
              <a:gd name="T55" fmla="*/ 98 h 429"/>
              <a:gd name="T56" fmla="*/ 5 w 226"/>
              <a:gd name="T57" fmla="*/ 93 h 429"/>
              <a:gd name="T58" fmla="*/ 91 w 226"/>
              <a:gd name="T59" fmla="*/ 9 h 429"/>
              <a:gd name="T60" fmla="*/ 104 w 226"/>
              <a:gd name="T61" fmla="*/ 0 h 429"/>
              <a:gd name="T62" fmla="*/ 118 w 226"/>
              <a:gd name="T6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26" h="429">
                <a:moveTo>
                  <a:pt x="118" y="0"/>
                </a:moveTo>
                <a:lnTo>
                  <a:pt x="132" y="7"/>
                </a:lnTo>
                <a:lnTo>
                  <a:pt x="222" y="98"/>
                </a:lnTo>
                <a:lnTo>
                  <a:pt x="226" y="103"/>
                </a:lnTo>
                <a:lnTo>
                  <a:pt x="226" y="106"/>
                </a:lnTo>
                <a:lnTo>
                  <a:pt x="226" y="111"/>
                </a:lnTo>
                <a:lnTo>
                  <a:pt x="222" y="115"/>
                </a:lnTo>
                <a:lnTo>
                  <a:pt x="217" y="118"/>
                </a:lnTo>
                <a:lnTo>
                  <a:pt x="212" y="118"/>
                </a:lnTo>
                <a:lnTo>
                  <a:pt x="161" y="118"/>
                </a:lnTo>
                <a:lnTo>
                  <a:pt x="161" y="383"/>
                </a:lnTo>
                <a:lnTo>
                  <a:pt x="157" y="402"/>
                </a:lnTo>
                <a:lnTo>
                  <a:pt x="149" y="415"/>
                </a:lnTo>
                <a:lnTo>
                  <a:pt x="137" y="424"/>
                </a:lnTo>
                <a:lnTo>
                  <a:pt x="122" y="429"/>
                </a:lnTo>
                <a:lnTo>
                  <a:pt x="104" y="429"/>
                </a:lnTo>
                <a:lnTo>
                  <a:pt x="89" y="424"/>
                </a:lnTo>
                <a:lnTo>
                  <a:pt x="77" y="415"/>
                </a:lnTo>
                <a:lnTo>
                  <a:pt x="69" y="402"/>
                </a:lnTo>
                <a:lnTo>
                  <a:pt x="65" y="383"/>
                </a:lnTo>
                <a:lnTo>
                  <a:pt x="65" y="118"/>
                </a:lnTo>
                <a:lnTo>
                  <a:pt x="16" y="118"/>
                </a:lnTo>
                <a:lnTo>
                  <a:pt x="11" y="118"/>
                </a:lnTo>
                <a:lnTo>
                  <a:pt x="5" y="115"/>
                </a:lnTo>
                <a:lnTo>
                  <a:pt x="2" y="111"/>
                </a:lnTo>
                <a:lnTo>
                  <a:pt x="0" y="108"/>
                </a:lnTo>
                <a:lnTo>
                  <a:pt x="0" y="103"/>
                </a:lnTo>
                <a:lnTo>
                  <a:pt x="2" y="98"/>
                </a:lnTo>
                <a:lnTo>
                  <a:pt x="5" y="93"/>
                </a:lnTo>
                <a:lnTo>
                  <a:pt x="91" y="9"/>
                </a:lnTo>
                <a:lnTo>
                  <a:pt x="104" y="0"/>
                </a:lnTo>
                <a:lnTo>
                  <a:pt x="11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8" name="Freeform 13"/>
          <p:cNvSpPr>
            <a:spLocks/>
          </p:cNvSpPr>
          <p:nvPr/>
        </p:nvSpPr>
        <p:spPr bwMode="auto">
          <a:xfrm>
            <a:off x="6811453" y="4276629"/>
            <a:ext cx="401321" cy="452607"/>
          </a:xfrm>
          <a:custGeom>
            <a:avLst/>
            <a:gdLst>
              <a:gd name="T0" fmla="*/ 267 w 313"/>
              <a:gd name="T1" fmla="*/ 0 h 353"/>
              <a:gd name="T2" fmla="*/ 282 w 313"/>
              <a:gd name="T3" fmla="*/ 3 h 353"/>
              <a:gd name="T4" fmla="*/ 292 w 313"/>
              <a:gd name="T5" fmla="*/ 12 h 353"/>
              <a:gd name="T6" fmla="*/ 299 w 313"/>
              <a:gd name="T7" fmla="*/ 25 h 353"/>
              <a:gd name="T8" fmla="*/ 313 w 313"/>
              <a:gd name="T9" fmla="*/ 152 h 353"/>
              <a:gd name="T10" fmla="*/ 313 w 313"/>
              <a:gd name="T11" fmla="*/ 157 h 353"/>
              <a:gd name="T12" fmla="*/ 309 w 313"/>
              <a:gd name="T13" fmla="*/ 162 h 353"/>
              <a:gd name="T14" fmla="*/ 306 w 313"/>
              <a:gd name="T15" fmla="*/ 164 h 353"/>
              <a:gd name="T16" fmla="*/ 301 w 313"/>
              <a:gd name="T17" fmla="*/ 166 h 353"/>
              <a:gd name="T18" fmla="*/ 297 w 313"/>
              <a:gd name="T19" fmla="*/ 166 h 353"/>
              <a:gd name="T20" fmla="*/ 292 w 313"/>
              <a:gd name="T21" fmla="*/ 162 h 353"/>
              <a:gd name="T22" fmla="*/ 251 w 313"/>
              <a:gd name="T23" fmla="*/ 130 h 353"/>
              <a:gd name="T24" fmla="*/ 169 w 313"/>
              <a:gd name="T25" fmla="*/ 234 h 353"/>
              <a:gd name="T26" fmla="*/ 86 w 313"/>
              <a:gd name="T27" fmla="*/ 336 h 353"/>
              <a:gd name="T28" fmla="*/ 70 w 313"/>
              <a:gd name="T29" fmla="*/ 350 h 353"/>
              <a:gd name="T30" fmla="*/ 53 w 313"/>
              <a:gd name="T31" fmla="*/ 353 h 353"/>
              <a:gd name="T32" fmla="*/ 34 w 313"/>
              <a:gd name="T33" fmla="*/ 352 h 353"/>
              <a:gd name="T34" fmla="*/ 19 w 313"/>
              <a:gd name="T35" fmla="*/ 342 h 353"/>
              <a:gd name="T36" fmla="*/ 7 w 313"/>
              <a:gd name="T37" fmla="*/ 330 h 353"/>
              <a:gd name="T38" fmla="*/ 0 w 313"/>
              <a:gd name="T39" fmla="*/ 312 h 353"/>
              <a:gd name="T40" fmla="*/ 2 w 313"/>
              <a:gd name="T41" fmla="*/ 294 h 353"/>
              <a:gd name="T42" fmla="*/ 11 w 313"/>
              <a:gd name="T43" fmla="*/ 277 h 353"/>
              <a:gd name="T44" fmla="*/ 94 w 313"/>
              <a:gd name="T45" fmla="*/ 174 h 353"/>
              <a:gd name="T46" fmla="*/ 176 w 313"/>
              <a:gd name="T47" fmla="*/ 70 h 353"/>
              <a:gd name="T48" fmla="*/ 139 w 313"/>
              <a:gd name="T49" fmla="*/ 39 h 353"/>
              <a:gd name="T50" fmla="*/ 135 w 313"/>
              <a:gd name="T51" fmla="*/ 36 h 353"/>
              <a:gd name="T52" fmla="*/ 133 w 313"/>
              <a:gd name="T53" fmla="*/ 31 h 353"/>
              <a:gd name="T54" fmla="*/ 132 w 313"/>
              <a:gd name="T55" fmla="*/ 25 h 353"/>
              <a:gd name="T56" fmla="*/ 133 w 313"/>
              <a:gd name="T57" fmla="*/ 20 h 353"/>
              <a:gd name="T58" fmla="*/ 137 w 313"/>
              <a:gd name="T59" fmla="*/ 17 h 353"/>
              <a:gd name="T60" fmla="*/ 140 w 313"/>
              <a:gd name="T61" fmla="*/ 14 h 353"/>
              <a:gd name="T62" fmla="*/ 145 w 313"/>
              <a:gd name="T63" fmla="*/ 12 h 353"/>
              <a:gd name="T64" fmla="*/ 267 w 313"/>
              <a:gd name="T65" fmla="*/ 0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3" h="353">
                <a:moveTo>
                  <a:pt x="267" y="0"/>
                </a:moveTo>
                <a:lnTo>
                  <a:pt x="282" y="3"/>
                </a:lnTo>
                <a:lnTo>
                  <a:pt x="292" y="12"/>
                </a:lnTo>
                <a:lnTo>
                  <a:pt x="299" y="25"/>
                </a:lnTo>
                <a:lnTo>
                  <a:pt x="313" y="152"/>
                </a:lnTo>
                <a:lnTo>
                  <a:pt x="313" y="157"/>
                </a:lnTo>
                <a:lnTo>
                  <a:pt x="309" y="162"/>
                </a:lnTo>
                <a:lnTo>
                  <a:pt x="306" y="164"/>
                </a:lnTo>
                <a:lnTo>
                  <a:pt x="301" y="166"/>
                </a:lnTo>
                <a:lnTo>
                  <a:pt x="297" y="166"/>
                </a:lnTo>
                <a:lnTo>
                  <a:pt x="292" y="162"/>
                </a:lnTo>
                <a:lnTo>
                  <a:pt x="251" y="130"/>
                </a:lnTo>
                <a:lnTo>
                  <a:pt x="169" y="234"/>
                </a:lnTo>
                <a:lnTo>
                  <a:pt x="86" y="336"/>
                </a:lnTo>
                <a:lnTo>
                  <a:pt x="70" y="350"/>
                </a:lnTo>
                <a:lnTo>
                  <a:pt x="53" y="353"/>
                </a:lnTo>
                <a:lnTo>
                  <a:pt x="34" y="352"/>
                </a:lnTo>
                <a:lnTo>
                  <a:pt x="19" y="342"/>
                </a:lnTo>
                <a:lnTo>
                  <a:pt x="7" y="330"/>
                </a:lnTo>
                <a:lnTo>
                  <a:pt x="0" y="312"/>
                </a:lnTo>
                <a:lnTo>
                  <a:pt x="2" y="294"/>
                </a:lnTo>
                <a:lnTo>
                  <a:pt x="11" y="277"/>
                </a:lnTo>
                <a:lnTo>
                  <a:pt x="94" y="174"/>
                </a:lnTo>
                <a:lnTo>
                  <a:pt x="176" y="70"/>
                </a:lnTo>
                <a:lnTo>
                  <a:pt x="139" y="39"/>
                </a:lnTo>
                <a:lnTo>
                  <a:pt x="135" y="36"/>
                </a:lnTo>
                <a:lnTo>
                  <a:pt x="133" y="31"/>
                </a:lnTo>
                <a:lnTo>
                  <a:pt x="132" y="25"/>
                </a:lnTo>
                <a:lnTo>
                  <a:pt x="133" y="20"/>
                </a:lnTo>
                <a:lnTo>
                  <a:pt x="137" y="17"/>
                </a:lnTo>
                <a:lnTo>
                  <a:pt x="140" y="14"/>
                </a:lnTo>
                <a:lnTo>
                  <a:pt x="145" y="12"/>
                </a:lnTo>
                <a:lnTo>
                  <a:pt x="26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9" name="Freeform 14"/>
          <p:cNvSpPr>
            <a:spLocks/>
          </p:cNvSpPr>
          <p:nvPr/>
        </p:nvSpPr>
        <p:spPr bwMode="auto">
          <a:xfrm>
            <a:off x="5006152" y="4289452"/>
            <a:ext cx="415425" cy="432092"/>
          </a:xfrm>
          <a:custGeom>
            <a:avLst/>
            <a:gdLst>
              <a:gd name="T0" fmla="*/ 36 w 324"/>
              <a:gd name="T1" fmla="*/ 0 h 337"/>
              <a:gd name="T2" fmla="*/ 162 w 324"/>
              <a:gd name="T3" fmla="*/ 5 h 337"/>
              <a:gd name="T4" fmla="*/ 167 w 324"/>
              <a:gd name="T5" fmla="*/ 5 h 337"/>
              <a:gd name="T6" fmla="*/ 171 w 324"/>
              <a:gd name="T7" fmla="*/ 9 h 337"/>
              <a:gd name="T8" fmla="*/ 174 w 324"/>
              <a:gd name="T9" fmla="*/ 10 h 337"/>
              <a:gd name="T10" fmla="*/ 174 w 324"/>
              <a:gd name="T11" fmla="*/ 15 h 337"/>
              <a:gd name="T12" fmla="*/ 174 w 324"/>
              <a:gd name="T13" fmla="*/ 19 h 337"/>
              <a:gd name="T14" fmla="*/ 172 w 324"/>
              <a:gd name="T15" fmla="*/ 24 h 337"/>
              <a:gd name="T16" fmla="*/ 171 w 324"/>
              <a:gd name="T17" fmla="*/ 27 h 337"/>
              <a:gd name="T18" fmla="*/ 133 w 324"/>
              <a:gd name="T19" fmla="*/ 62 h 337"/>
              <a:gd name="T20" fmla="*/ 222 w 324"/>
              <a:gd name="T21" fmla="*/ 159 h 337"/>
              <a:gd name="T22" fmla="*/ 312 w 324"/>
              <a:gd name="T23" fmla="*/ 256 h 337"/>
              <a:gd name="T24" fmla="*/ 322 w 324"/>
              <a:gd name="T25" fmla="*/ 273 h 337"/>
              <a:gd name="T26" fmla="*/ 324 w 324"/>
              <a:gd name="T27" fmla="*/ 292 h 337"/>
              <a:gd name="T28" fmla="*/ 319 w 324"/>
              <a:gd name="T29" fmla="*/ 309 h 337"/>
              <a:gd name="T30" fmla="*/ 307 w 324"/>
              <a:gd name="T31" fmla="*/ 323 h 337"/>
              <a:gd name="T32" fmla="*/ 293 w 324"/>
              <a:gd name="T33" fmla="*/ 333 h 337"/>
              <a:gd name="T34" fmla="*/ 276 w 324"/>
              <a:gd name="T35" fmla="*/ 337 h 337"/>
              <a:gd name="T36" fmla="*/ 258 w 324"/>
              <a:gd name="T37" fmla="*/ 333 h 337"/>
              <a:gd name="T38" fmla="*/ 241 w 324"/>
              <a:gd name="T39" fmla="*/ 321 h 337"/>
              <a:gd name="T40" fmla="*/ 152 w 324"/>
              <a:gd name="T41" fmla="*/ 224 h 337"/>
              <a:gd name="T42" fmla="*/ 61 w 324"/>
              <a:gd name="T43" fmla="*/ 127 h 337"/>
              <a:gd name="T44" fmla="*/ 25 w 324"/>
              <a:gd name="T45" fmla="*/ 161 h 337"/>
              <a:gd name="T46" fmla="*/ 20 w 324"/>
              <a:gd name="T47" fmla="*/ 164 h 337"/>
              <a:gd name="T48" fmla="*/ 15 w 324"/>
              <a:gd name="T49" fmla="*/ 164 h 337"/>
              <a:gd name="T50" fmla="*/ 12 w 324"/>
              <a:gd name="T51" fmla="*/ 164 h 337"/>
              <a:gd name="T52" fmla="*/ 7 w 324"/>
              <a:gd name="T53" fmla="*/ 162 h 337"/>
              <a:gd name="T54" fmla="*/ 3 w 324"/>
              <a:gd name="T55" fmla="*/ 159 h 337"/>
              <a:gd name="T56" fmla="*/ 0 w 324"/>
              <a:gd name="T57" fmla="*/ 156 h 337"/>
              <a:gd name="T58" fmla="*/ 0 w 324"/>
              <a:gd name="T59" fmla="*/ 149 h 337"/>
              <a:gd name="T60" fmla="*/ 5 w 324"/>
              <a:gd name="T61" fmla="*/ 27 h 337"/>
              <a:gd name="T62" fmla="*/ 10 w 324"/>
              <a:gd name="T63" fmla="*/ 14 h 337"/>
              <a:gd name="T64" fmla="*/ 20 w 324"/>
              <a:gd name="T65" fmla="*/ 4 h 337"/>
              <a:gd name="T66" fmla="*/ 36 w 324"/>
              <a:gd name="T6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24" h="337">
                <a:moveTo>
                  <a:pt x="36" y="0"/>
                </a:moveTo>
                <a:lnTo>
                  <a:pt x="162" y="5"/>
                </a:lnTo>
                <a:lnTo>
                  <a:pt x="167" y="5"/>
                </a:lnTo>
                <a:lnTo>
                  <a:pt x="171" y="9"/>
                </a:lnTo>
                <a:lnTo>
                  <a:pt x="174" y="10"/>
                </a:lnTo>
                <a:lnTo>
                  <a:pt x="174" y="15"/>
                </a:lnTo>
                <a:lnTo>
                  <a:pt x="174" y="19"/>
                </a:lnTo>
                <a:lnTo>
                  <a:pt x="172" y="24"/>
                </a:lnTo>
                <a:lnTo>
                  <a:pt x="171" y="27"/>
                </a:lnTo>
                <a:lnTo>
                  <a:pt x="133" y="62"/>
                </a:lnTo>
                <a:lnTo>
                  <a:pt x="222" y="159"/>
                </a:lnTo>
                <a:lnTo>
                  <a:pt x="312" y="256"/>
                </a:lnTo>
                <a:lnTo>
                  <a:pt x="322" y="273"/>
                </a:lnTo>
                <a:lnTo>
                  <a:pt x="324" y="292"/>
                </a:lnTo>
                <a:lnTo>
                  <a:pt x="319" y="309"/>
                </a:lnTo>
                <a:lnTo>
                  <a:pt x="307" y="323"/>
                </a:lnTo>
                <a:lnTo>
                  <a:pt x="293" y="333"/>
                </a:lnTo>
                <a:lnTo>
                  <a:pt x="276" y="337"/>
                </a:lnTo>
                <a:lnTo>
                  <a:pt x="258" y="333"/>
                </a:lnTo>
                <a:lnTo>
                  <a:pt x="241" y="321"/>
                </a:lnTo>
                <a:lnTo>
                  <a:pt x="152" y="224"/>
                </a:lnTo>
                <a:lnTo>
                  <a:pt x="61" y="127"/>
                </a:lnTo>
                <a:lnTo>
                  <a:pt x="25" y="161"/>
                </a:lnTo>
                <a:lnTo>
                  <a:pt x="20" y="164"/>
                </a:lnTo>
                <a:lnTo>
                  <a:pt x="15" y="164"/>
                </a:lnTo>
                <a:lnTo>
                  <a:pt x="12" y="164"/>
                </a:lnTo>
                <a:lnTo>
                  <a:pt x="7" y="162"/>
                </a:lnTo>
                <a:lnTo>
                  <a:pt x="3" y="159"/>
                </a:lnTo>
                <a:lnTo>
                  <a:pt x="0" y="156"/>
                </a:lnTo>
                <a:lnTo>
                  <a:pt x="0" y="149"/>
                </a:lnTo>
                <a:lnTo>
                  <a:pt x="5" y="27"/>
                </a:lnTo>
                <a:lnTo>
                  <a:pt x="10" y="14"/>
                </a:lnTo>
                <a:lnTo>
                  <a:pt x="20" y="4"/>
                </a:lnTo>
                <a:lnTo>
                  <a:pt x="36"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0" name="Freeform 15"/>
          <p:cNvSpPr>
            <a:spLocks/>
          </p:cNvSpPr>
          <p:nvPr/>
        </p:nvSpPr>
        <p:spPr bwMode="auto">
          <a:xfrm>
            <a:off x="7153791" y="5145943"/>
            <a:ext cx="551334" cy="291053"/>
          </a:xfrm>
          <a:custGeom>
            <a:avLst/>
            <a:gdLst>
              <a:gd name="T0" fmla="*/ 327 w 430"/>
              <a:gd name="T1" fmla="*/ 0 h 227"/>
              <a:gd name="T2" fmla="*/ 333 w 430"/>
              <a:gd name="T3" fmla="*/ 2 h 227"/>
              <a:gd name="T4" fmla="*/ 338 w 430"/>
              <a:gd name="T5" fmla="*/ 5 h 227"/>
              <a:gd name="T6" fmla="*/ 421 w 430"/>
              <a:gd name="T7" fmla="*/ 92 h 227"/>
              <a:gd name="T8" fmla="*/ 430 w 430"/>
              <a:gd name="T9" fmla="*/ 104 h 227"/>
              <a:gd name="T10" fmla="*/ 430 w 430"/>
              <a:gd name="T11" fmla="*/ 120 h 227"/>
              <a:gd name="T12" fmla="*/ 423 w 430"/>
              <a:gd name="T13" fmla="*/ 132 h 227"/>
              <a:gd name="T14" fmla="*/ 333 w 430"/>
              <a:gd name="T15" fmla="*/ 222 h 227"/>
              <a:gd name="T16" fmla="*/ 327 w 430"/>
              <a:gd name="T17" fmla="*/ 226 h 227"/>
              <a:gd name="T18" fmla="*/ 324 w 430"/>
              <a:gd name="T19" fmla="*/ 227 h 227"/>
              <a:gd name="T20" fmla="*/ 319 w 430"/>
              <a:gd name="T21" fmla="*/ 226 h 227"/>
              <a:gd name="T22" fmla="*/ 315 w 430"/>
              <a:gd name="T23" fmla="*/ 222 h 227"/>
              <a:gd name="T24" fmla="*/ 312 w 430"/>
              <a:gd name="T25" fmla="*/ 219 h 227"/>
              <a:gd name="T26" fmla="*/ 312 w 430"/>
              <a:gd name="T27" fmla="*/ 214 h 227"/>
              <a:gd name="T28" fmla="*/ 312 w 430"/>
              <a:gd name="T29" fmla="*/ 162 h 227"/>
              <a:gd name="T30" fmla="*/ 47 w 430"/>
              <a:gd name="T31" fmla="*/ 162 h 227"/>
              <a:gd name="T32" fmla="*/ 29 w 430"/>
              <a:gd name="T33" fmla="*/ 159 h 227"/>
              <a:gd name="T34" fmla="*/ 13 w 430"/>
              <a:gd name="T35" fmla="*/ 150 h 227"/>
              <a:gd name="T36" fmla="*/ 5 w 430"/>
              <a:gd name="T37" fmla="*/ 137 h 227"/>
              <a:gd name="T38" fmla="*/ 0 w 430"/>
              <a:gd name="T39" fmla="*/ 121 h 227"/>
              <a:gd name="T40" fmla="*/ 0 w 430"/>
              <a:gd name="T41" fmla="*/ 106 h 227"/>
              <a:gd name="T42" fmla="*/ 5 w 430"/>
              <a:gd name="T43" fmla="*/ 91 h 227"/>
              <a:gd name="T44" fmla="*/ 13 w 430"/>
              <a:gd name="T45" fmla="*/ 79 h 227"/>
              <a:gd name="T46" fmla="*/ 29 w 430"/>
              <a:gd name="T47" fmla="*/ 68 h 227"/>
              <a:gd name="T48" fmla="*/ 47 w 430"/>
              <a:gd name="T49" fmla="*/ 65 h 227"/>
              <a:gd name="T50" fmla="*/ 312 w 430"/>
              <a:gd name="T51" fmla="*/ 65 h 227"/>
              <a:gd name="T52" fmla="*/ 312 w 430"/>
              <a:gd name="T53" fmla="*/ 15 h 227"/>
              <a:gd name="T54" fmla="*/ 312 w 430"/>
              <a:gd name="T55" fmla="*/ 10 h 227"/>
              <a:gd name="T56" fmla="*/ 315 w 430"/>
              <a:gd name="T57" fmla="*/ 5 h 227"/>
              <a:gd name="T58" fmla="*/ 319 w 430"/>
              <a:gd name="T59" fmla="*/ 3 h 227"/>
              <a:gd name="T60" fmla="*/ 322 w 430"/>
              <a:gd name="T61" fmla="*/ 0 h 227"/>
              <a:gd name="T62" fmla="*/ 327 w 430"/>
              <a:gd name="T63" fmla="*/ 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7">
                <a:moveTo>
                  <a:pt x="327" y="0"/>
                </a:moveTo>
                <a:lnTo>
                  <a:pt x="333" y="2"/>
                </a:lnTo>
                <a:lnTo>
                  <a:pt x="338" y="5"/>
                </a:lnTo>
                <a:lnTo>
                  <a:pt x="421" y="92"/>
                </a:lnTo>
                <a:lnTo>
                  <a:pt x="430" y="104"/>
                </a:lnTo>
                <a:lnTo>
                  <a:pt x="430" y="120"/>
                </a:lnTo>
                <a:lnTo>
                  <a:pt x="423" y="132"/>
                </a:lnTo>
                <a:lnTo>
                  <a:pt x="333" y="222"/>
                </a:lnTo>
                <a:lnTo>
                  <a:pt x="327" y="226"/>
                </a:lnTo>
                <a:lnTo>
                  <a:pt x="324" y="227"/>
                </a:lnTo>
                <a:lnTo>
                  <a:pt x="319" y="226"/>
                </a:lnTo>
                <a:lnTo>
                  <a:pt x="315" y="222"/>
                </a:lnTo>
                <a:lnTo>
                  <a:pt x="312" y="219"/>
                </a:lnTo>
                <a:lnTo>
                  <a:pt x="312" y="214"/>
                </a:lnTo>
                <a:lnTo>
                  <a:pt x="312" y="162"/>
                </a:lnTo>
                <a:lnTo>
                  <a:pt x="47" y="162"/>
                </a:lnTo>
                <a:lnTo>
                  <a:pt x="29" y="159"/>
                </a:lnTo>
                <a:lnTo>
                  <a:pt x="13" y="150"/>
                </a:lnTo>
                <a:lnTo>
                  <a:pt x="5" y="137"/>
                </a:lnTo>
                <a:lnTo>
                  <a:pt x="0" y="121"/>
                </a:lnTo>
                <a:lnTo>
                  <a:pt x="0" y="106"/>
                </a:lnTo>
                <a:lnTo>
                  <a:pt x="5" y="91"/>
                </a:lnTo>
                <a:lnTo>
                  <a:pt x="13" y="79"/>
                </a:lnTo>
                <a:lnTo>
                  <a:pt x="29" y="68"/>
                </a:lnTo>
                <a:lnTo>
                  <a:pt x="47" y="65"/>
                </a:lnTo>
                <a:lnTo>
                  <a:pt x="312" y="65"/>
                </a:lnTo>
                <a:lnTo>
                  <a:pt x="312" y="15"/>
                </a:lnTo>
                <a:lnTo>
                  <a:pt x="312" y="10"/>
                </a:lnTo>
                <a:lnTo>
                  <a:pt x="315" y="5"/>
                </a:lnTo>
                <a:lnTo>
                  <a:pt x="319" y="3"/>
                </a:lnTo>
                <a:lnTo>
                  <a:pt x="322" y="0"/>
                </a:lnTo>
                <a:lnTo>
                  <a:pt x="327"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21" name="Freeform 16"/>
          <p:cNvSpPr>
            <a:spLocks/>
          </p:cNvSpPr>
          <p:nvPr/>
        </p:nvSpPr>
        <p:spPr bwMode="auto">
          <a:xfrm>
            <a:off x="4465076" y="5145943"/>
            <a:ext cx="551334" cy="289772"/>
          </a:xfrm>
          <a:custGeom>
            <a:avLst/>
            <a:gdLst>
              <a:gd name="T0" fmla="*/ 108 w 430"/>
              <a:gd name="T1" fmla="*/ 0 h 226"/>
              <a:gd name="T2" fmla="*/ 113 w 430"/>
              <a:gd name="T3" fmla="*/ 2 h 226"/>
              <a:gd name="T4" fmla="*/ 116 w 430"/>
              <a:gd name="T5" fmla="*/ 3 h 226"/>
              <a:gd name="T6" fmla="*/ 118 w 430"/>
              <a:gd name="T7" fmla="*/ 9 h 226"/>
              <a:gd name="T8" fmla="*/ 120 w 430"/>
              <a:gd name="T9" fmla="*/ 14 h 226"/>
              <a:gd name="T10" fmla="*/ 120 w 430"/>
              <a:gd name="T11" fmla="*/ 65 h 226"/>
              <a:gd name="T12" fmla="*/ 384 w 430"/>
              <a:gd name="T13" fmla="*/ 65 h 226"/>
              <a:gd name="T14" fmla="*/ 403 w 430"/>
              <a:gd name="T15" fmla="*/ 68 h 226"/>
              <a:gd name="T16" fmla="*/ 417 w 430"/>
              <a:gd name="T17" fmla="*/ 79 h 226"/>
              <a:gd name="T18" fmla="*/ 427 w 430"/>
              <a:gd name="T19" fmla="*/ 91 h 226"/>
              <a:gd name="T20" fmla="*/ 430 w 430"/>
              <a:gd name="T21" fmla="*/ 106 h 226"/>
              <a:gd name="T22" fmla="*/ 430 w 430"/>
              <a:gd name="T23" fmla="*/ 121 h 226"/>
              <a:gd name="T24" fmla="*/ 427 w 430"/>
              <a:gd name="T25" fmla="*/ 137 h 226"/>
              <a:gd name="T26" fmla="*/ 417 w 430"/>
              <a:gd name="T27" fmla="*/ 150 h 226"/>
              <a:gd name="T28" fmla="*/ 403 w 430"/>
              <a:gd name="T29" fmla="*/ 159 h 226"/>
              <a:gd name="T30" fmla="*/ 384 w 430"/>
              <a:gd name="T31" fmla="*/ 162 h 226"/>
              <a:gd name="T32" fmla="*/ 120 w 430"/>
              <a:gd name="T33" fmla="*/ 162 h 226"/>
              <a:gd name="T34" fmla="*/ 120 w 430"/>
              <a:gd name="T35" fmla="*/ 210 h 226"/>
              <a:gd name="T36" fmla="*/ 118 w 430"/>
              <a:gd name="T37" fmla="*/ 215 h 226"/>
              <a:gd name="T38" fmla="*/ 116 w 430"/>
              <a:gd name="T39" fmla="*/ 220 h 226"/>
              <a:gd name="T40" fmla="*/ 113 w 430"/>
              <a:gd name="T41" fmla="*/ 224 h 226"/>
              <a:gd name="T42" fmla="*/ 108 w 430"/>
              <a:gd name="T43" fmla="*/ 226 h 226"/>
              <a:gd name="T44" fmla="*/ 103 w 430"/>
              <a:gd name="T45" fmla="*/ 226 h 226"/>
              <a:gd name="T46" fmla="*/ 97 w 430"/>
              <a:gd name="T47" fmla="*/ 226 h 226"/>
              <a:gd name="T48" fmla="*/ 94 w 430"/>
              <a:gd name="T49" fmla="*/ 222 h 226"/>
              <a:gd name="T50" fmla="*/ 9 w 430"/>
              <a:gd name="T51" fmla="*/ 135 h 226"/>
              <a:gd name="T52" fmla="*/ 0 w 430"/>
              <a:gd name="T53" fmla="*/ 123 h 226"/>
              <a:gd name="T54" fmla="*/ 0 w 430"/>
              <a:gd name="T55" fmla="*/ 108 h 226"/>
              <a:gd name="T56" fmla="*/ 9 w 430"/>
              <a:gd name="T57" fmla="*/ 96 h 226"/>
              <a:gd name="T58" fmla="*/ 97 w 430"/>
              <a:gd name="T59" fmla="*/ 3 h 226"/>
              <a:gd name="T60" fmla="*/ 103 w 430"/>
              <a:gd name="T61" fmla="*/ 2 h 226"/>
              <a:gd name="T62" fmla="*/ 108 w 430"/>
              <a:gd name="T63" fmla="*/ 0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0" h="226">
                <a:moveTo>
                  <a:pt x="108" y="0"/>
                </a:moveTo>
                <a:lnTo>
                  <a:pt x="113" y="2"/>
                </a:lnTo>
                <a:lnTo>
                  <a:pt x="116" y="3"/>
                </a:lnTo>
                <a:lnTo>
                  <a:pt x="118" y="9"/>
                </a:lnTo>
                <a:lnTo>
                  <a:pt x="120" y="14"/>
                </a:lnTo>
                <a:lnTo>
                  <a:pt x="120" y="65"/>
                </a:lnTo>
                <a:lnTo>
                  <a:pt x="384" y="65"/>
                </a:lnTo>
                <a:lnTo>
                  <a:pt x="403" y="68"/>
                </a:lnTo>
                <a:lnTo>
                  <a:pt x="417" y="79"/>
                </a:lnTo>
                <a:lnTo>
                  <a:pt x="427" y="91"/>
                </a:lnTo>
                <a:lnTo>
                  <a:pt x="430" y="106"/>
                </a:lnTo>
                <a:lnTo>
                  <a:pt x="430" y="121"/>
                </a:lnTo>
                <a:lnTo>
                  <a:pt x="427" y="137"/>
                </a:lnTo>
                <a:lnTo>
                  <a:pt x="417" y="150"/>
                </a:lnTo>
                <a:lnTo>
                  <a:pt x="403" y="159"/>
                </a:lnTo>
                <a:lnTo>
                  <a:pt x="384" y="162"/>
                </a:lnTo>
                <a:lnTo>
                  <a:pt x="120" y="162"/>
                </a:lnTo>
                <a:lnTo>
                  <a:pt x="120" y="210"/>
                </a:lnTo>
                <a:lnTo>
                  <a:pt x="118" y="215"/>
                </a:lnTo>
                <a:lnTo>
                  <a:pt x="116" y="220"/>
                </a:lnTo>
                <a:lnTo>
                  <a:pt x="113" y="224"/>
                </a:lnTo>
                <a:lnTo>
                  <a:pt x="108" y="226"/>
                </a:lnTo>
                <a:lnTo>
                  <a:pt x="103" y="226"/>
                </a:lnTo>
                <a:lnTo>
                  <a:pt x="97" y="226"/>
                </a:lnTo>
                <a:lnTo>
                  <a:pt x="94" y="222"/>
                </a:lnTo>
                <a:lnTo>
                  <a:pt x="9" y="135"/>
                </a:lnTo>
                <a:lnTo>
                  <a:pt x="0" y="123"/>
                </a:lnTo>
                <a:lnTo>
                  <a:pt x="0" y="108"/>
                </a:lnTo>
                <a:lnTo>
                  <a:pt x="9" y="96"/>
                </a:lnTo>
                <a:lnTo>
                  <a:pt x="97" y="3"/>
                </a:lnTo>
                <a:lnTo>
                  <a:pt x="103" y="2"/>
                </a:lnTo>
                <a:lnTo>
                  <a:pt x="108" y="0"/>
                </a:lnTo>
                <a:close/>
              </a:path>
            </a:pathLst>
          </a:custGeom>
          <a:solidFill>
            <a:srgbClr val="5E5E5E"/>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grpSp>
        <p:nvGrpSpPr>
          <p:cNvPr id="12" name="Group 11"/>
          <p:cNvGrpSpPr/>
          <p:nvPr/>
        </p:nvGrpSpPr>
        <p:grpSpPr>
          <a:xfrm>
            <a:off x="5201593" y="4643469"/>
            <a:ext cx="1771169" cy="1771168"/>
            <a:chOff x="4406240" y="3770892"/>
            <a:chExt cx="1300372" cy="1300372"/>
          </a:xfrm>
        </p:grpSpPr>
        <p:sp>
          <p:nvSpPr>
            <p:cNvPr id="2" name="Овал 1"/>
            <p:cNvSpPr/>
            <p:nvPr/>
          </p:nvSpPr>
          <p:spPr>
            <a:xfrm>
              <a:off x="4406240" y="3770892"/>
              <a:ext cx="1300372" cy="1300372"/>
            </a:xfrm>
            <a:prstGeom prst="ellipse">
              <a:avLst/>
            </a:prstGeom>
            <a:solidFill>
              <a:srgbClr val="5E5E5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 name="TextBox 4"/>
            <p:cNvSpPr txBox="1"/>
            <p:nvPr/>
          </p:nvSpPr>
          <p:spPr>
            <a:xfrm>
              <a:off x="4451964" y="4101599"/>
              <a:ext cx="1205876" cy="519722"/>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a:t>
              </a:r>
            </a:p>
            <a:p>
              <a:pPr algn="ctr"/>
              <a:r>
                <a:rPr lang="en-US" sz="2000" dirty="0">
                  <a:solidFill>
                    <a:schemeClr val="bg1"/>
                  </a:solidFill>
                  <a:latin typeface="Bernard MT Condensed" panose="02050806060905020404" pitchFamily="18" charset="0"/>
                </a:rPr>
                <a:t>IPSUM</a:t>
              </a:r>
              <a:endParaRPr lang="ru-RU" sz="2000" dirty="0">
                <a:solidFill>
                  <a:schemeClr val="bg1"/>
                </a:solidFill>
              </a:endParaRPr>
            </a:p>
          </p:txBody>
        </p:sp>
      </p:grpSp>
      <p:sp>
        <p:nvSpPr>
          <p:cNvPr id="7" name="Freeform 6"/>
          <p:cNvSpPr>
            <a:spLocks/>
          </p:cNvSpPr>
          <p:nvPr/>
        </p:nvSpPr>
        <p:spPr bwMode="auto">
          <a:xfrm>
            <a:off x="2484120" y="3866334"/>
            <a:ext cx="1755294" cy="1947620"/>
          </a:xfrm>
          <a:custGeom>
            <a:avLst/>
            <a:gdLst>
              <a:gd name="T0" fmla="*/ 668 w 1369"/>
              <a:gd name="T1" fmla="*/ 0 h 1519"/>
              <a:gd name="T2" fmla="*/ 702 w 1369"/>
              <a:gd name="T3" fmla="*/ 0 h 1519"/>
              <a:gd name="T4" fmla="*/ 736 w 1369"/>
              <a:gd name="T5" fmla="*/ 7 h 1519"/>
              <a:gd name="T6" fmla="*/ 768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4 w 1369"/>
              <a:gd name="T17" fmla="*/ 429 h 1519"/>
              <a:gd name="T18" fmla="*/ 1369 w 1369"/>
              <a:gd name="T19" fmla="*/ 465 h 1519"/>
              <a:gd name="T20" fmla="*/ 1369 w 1369"/>
              <a:gd name="T21" fmla="*/ 1054 h 1519"/>
              <a:gd name="T22" fmla="*/ 1364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68 w 1369"/>
              <a:gd name="T33" fmla="*/ 1497 h 1519"/>
              <a:gd name="T34" fmla="*/ 736 w 1369"/>
              <a:gd name="T35" fmla="*/ 1512 h 1519"/>
              <a:gd name="T36" fmla="*/ 702 w 1369"/>
              <a:gd name="T37" fmla="*/ 1519 h 1519"/>
              <a:gd name="T38" fmla="*/ 668 w 1369"/>
              <a:gd name="T39" fmla="*/ 1519 h 1519"/>
              <a:gd name="T40" fmla="*/ 632 w 1369"/>
              <a:gd name="T41" fmla="*/ 1512 h 1519"/>
              <a:gd name="T42" fmla="*/ 599 w 1369"/>
              <a:gd name="T43" fmla="*/ 1497 h 1519"/>
              <a:gd name="T44" fmla="*/ 85 w 1369"/>
              <a:gd name="T45" fmla="*/ 1201 h 1519"/>
              <a:gd name="T46" fmla="*/ 56 w 1369"/>
              <a:gd name="T47" fmla="*/ 1181 h 1519"/>
              <a:gd name="T48" fmla="*/ 32 w 1369"/>
              <a:gd name="T49" fmla="*/ 1154 h 1519"/>
              <a:gd name="T50" fmla="*/ 15 w 1369"/>
              <a:gd name="T51" fmla="*/ 1124 h 1519"/>
              <a:gd name="T52" fmla="*/ 3 w 1369"/>
              <a:gd name="T53" fmla="*/ 1090 h 1519"/>
              <a:gd name="T54" fmla="*/ 0 w 1369"/>
              <a:gd name="T55" fmla="*/ 1054 h 1519"/>
              <a:gd name="T56" fmla="*/ 0 w 1369"/>
              <a:gd name="T57" fmla="*/ 465 h 1519"/>
              <a:gd name="T58" fmla="*/ 3 w 1369"/>
              <a:gd name="T59" fmla="*/ 429 h 1519"/>
              <a:gd name="T60" fmla="*/ 15 w 1369"/>
              <a:gd name="T61" fmla="*/ 395 h 1519"/>
              <a:gd name="T62" fmla="*/ 32 w 1369"/>
              <a:gd name="T63" fmla="*/ 364 h 1519"/>
              <a:gd name="T64" fmla="*/ 56 w 1369"/>
              <a:gd name="T65" fmla="*/ 339 h 1519"/>
              <a:gd name="T66" fmla="*/ 85 w 1369"/>
              <a:gd name="T67" fmla="*/ 318 h 1519"/>
              <a:gd name="T68" fmla="*/ 599 w 1369"/>
              <a:gd name="T69" fmla="*/ 21 h 1519"/>
              <a:gd name="T70" fmla="*/ 632 w 1369"/>
              <a:gd name="T71" fmla="*/ 7 h 1519"/>
              <a:gd name="T72" fmla="*/ 668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8" y="0"/>
                </a:moveTo>
                <a:lnTo>
                  <a:pt x="702" y="0"/>
                </a:lnTo>
                <a:lnTo>
                  <a:pt x="736" y="7"/>
                </a:lnTo>
                <a:lnTo>
                  <a:pt x="768" y="21"/>
                </a:lnTo>
                <a:lnTo>
                  <a:pt x="1284" y="318"/>
                </a:lnTo>
                <a:lnTo>
                  <a:pt x="1313" y="339"/>
                </a:lnTo>
                <a:lnTo>
                  <a:pt x="1337" y="364"/>
                </a:lnTo>
                <a:lnTo>
                  <a:pt x="1354" y="395"/>
                </a:lnTo>
                <a:lnTo>
                  <a:pt x="1364" y="429"/>
                </a:lnTo>
                <a:lnTo>
                  <a:pt x="1369" y="465"/>
                </a:lnTo>
                <a:lnTo>
                  <a:pt x="1369" y="1054"/>
                </a:lnTo>
                <a:lnTo>
                  <a:pt x="1364" y="1090"/>
                </a:lnTo>
                <a:lnTo>
                  <a:pt x="1354" y="1124"/>
                </a:lnTo>
                <a:lnTo>
                  <a:pt x="1337" y="1154"/>
                </a:lnTo>
                <a:lnTo>
                  <a:pt x="1313" y="1181"/>
                </a:lnTo>
                <a:lnTo>
                  <a:pt x="1284" y="1201"/>
                </a:lnTo>
                <a:lnTo>
                  <a:pt x="768" y="1497"/>
                </a:lnTo>
                <a:lnTo>
                  <a:pt x="736" y="1512"/>
                </a:lnTo>
                <a:lnTo>
                  <a:pt x="702" y="1519"/>
                </a:lnTo>
                <a:lnTo>
                  <a:pt x="668" y="1519"/>
                </a:lnTo>
                <a:lnTo>
                  <a:pt x="632" y="1512"/>
                </a:lnTo>
                <a:lnTo>
                  <a:pt x="599" y="1497"/>
                </a:lnTo>
                <a:lnTo>
                  <a:pt x="85" y="1201"/>
                </a:lnTo>
                <a:lnTo>
                  <a:pt x="56" y="1181"/>
                </a:lnTo>
                <a:lnTo>
                  <a:pt x="32" y="1154"/>
                </a:lnTo>
                <a:lnTo>
                  <a:pt x="15" y="1124"/>
                </a:lnTo>
                <a:lnTo>
                  <a:pt x="3" y="1090"/>
                </a:lnTo>
                <a:lnTo>
                  <a:pt x="0" y="1054"/>
                </a:lnTo>
                <a:lnTo>
                  <a:pt x="0" y="465"/>
                </a:lnTo>
                <a:lnTo>
                  <a:pt x="3" y="429"/>
                </a:lnTo>
                <a:lnTo>
                  <a:pt x="15" y="395"/>
                </a:lnTo>
                <a:lnTo>
                  <a:pt x="32" y="364"/>
                </a:lnTo>
                <a:lnTo>
                  <a:pt x="56" y="339"/>
                </a:lnTo>
                <a:lnTo>
                  <a:pt x="85" y="318"/>
                </a:lnTo>
                <a:lnTo>
                  <a:pt x="599" y="21"/>
                </a:lnTo>
                <a:lnTo>
                  <a:pt x="632" y="7"/>
                </a:lnTo>
                <a:lnTo>
                  <a:pt x="668" y="0"/>
                </a:lnTo>
                <a:close/>
              </a:path>
            </a:pathLst>
          </a:custGeom>
          <a:solidFill>
            <a:srgbClr val="34738D"/>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8" name="Freeform 7"/>
          <p:cNvSpPr>
            <a:spLocks/>
          </p:cNvSpPr>
          <p:nvPr/>
        </p:nvSpPr>
        <p:spPr bwMode="auto">
          <a:xfrm>
            <a:off x="3362408" y="2226438"/>
            <a:ext cx="1752730" cy="1948900"/>
          </a:xfrm>
          <a:custGeom>
            <a:avLst/>
            <a:gdLst>
              <a:gd name="T0" fmla="*/ 665 w 1367"/>
              <a:gd name="T1" fmla="*/ 0 h 1520"/>
              <a:gd name="T2" fmla="*/ 701 w 1367"/>
              <a:gd name="T3" fmla="*/ 0 h 1520"/>
              <a:gd name="T4" fmla="*/ 735 w 1367"/>
              <a:gd name="T5" fmla="*/ 8 h 1520"/>
              <a:gd name="T6" fmla="*/ 768 w 1367"/>
              <a:gd name="T7" fmla="*/ 22 h 1520"/>
              <a:gd name="T8" fmla="*/ 1283 w 1367"/>
              <a:gd name="T9" fmla="*/ 318 h 1520"/>
              <a:gd name="T10" fmla="*/ 1313 w 1367"/>
              <a:gd name="T11" fmla="*/ 340 h 1520"/>
              <a:gd name="T12" fmla="*/ 1335 w 1367"/>
              <a:gd name="T13" fmla="*/ 366 h 1520"/>
              <a:gd name="T14" fmla="*/ 1353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3 w 1367"/>
              <a:gd name="T25" fmla="*/ 1124 h 1520"/>
              <a:gd name="T26" fmla="*/ 1335 w 1367"/>
              <a:gd name="T27" fmla="*/ 1155 h 1520"/>
              <a:gd name="T28" fmla="*/ 1313 w 1367"/>
              <a:gd name="T29" fmla="*/ 1180 h 1520"/>
              <a:gd name="T30" fmla="*/ 1283 w 1367"/>
              <a:gd name="T31" fmla="*/ 1203 h 1520"/>
              <a:gd name="T32" fmla="*/ 768 w 1367"/>
              <a:gd name="T33" fmla="*/ 1498 h 1520"/>
              <a:gd name="T34" fmla="*/ 735 w 1367"/>
              <a:gd name="T35" fmla="*/ 1513 h 1520"/>
              <a:gd name="T36" fmla="*/ 701 w 1367"/>
              <a:gd name="T37" fmla="*/ 1520 h 1520"/>
              <a:gd name="T38" fmla="*/ 665 w 1367"/>
              <a:gd name="T39" fmla="*/ 1520 h 1520"/>
              <a:gd name="T40" fmla="*/ 631 w 1367"/>
              <a:gd name="T41" fmla="*/ 1513 h 1520"/>
              <a:gd name="T42" fmla="*/ 599 w 1367"/>
              <a:gd name="T43" fmla="*/ 1498 h 1520"/>
              <a:gd name="T44" fmla="*/ 85 w 1367"/>
              <a:gd name="T45" fmla="*/ 1203 h 1520"/>
              <a:gd name="T46" fmla="*/ 56 w 1367"/>
              <a:gd name="T47" fmla="*/ 1180 h 1520"/>
              <a:gd name="T48" fmla="*/ 32 w 1367"/>
              <a:gd name="T49" fmla="*/ 1155 h 1520"/>
              <a:gd name="T50" fmla="*/ 13 w 1367"/>
              <a:gd name="T51" fmla="*/ 1124 h 1520"/>
              <a:gd name="T52" fmla="*/ 3 w 1367"/>
              <a:gd name="T53" fmla="*/ 1092 h 1520"/>
              <a:gd name="T54" fmla="*/ 0 w 1367"/>
              <a:gd name="T55" fmla="*/ 1056 h 1520"/>
              <a:gd name="T56" fmla="*/ 0 w 1367"/>
              <a:gd name="T57" fmla="*/ 465 h 1520"/>
              <a:gd name="T58" fmla="*/ 3 w 1367"/>
              <a:gd name="T59" fmla="*/ 429 h 1520"/>
              <a:gd name="T60" fmla="*/ 13 w 1367"/>
              <a:gd name="T61" fmla="*/ 396 h 1520"/>
              <a:gd name="T62" fmla="*/ 32 w 1367"/>
              <a:gd name="T63" fmla="*/ 366 h 1520"/>
              <a:gd name="T64" fmla="*/ 56 w 1367"/>
              <a:gd name="T65" fmla="*/ 340 h 1520"/>
              <a:gd name="T66" fmla="*/ 85 w 1367"/>
              <a:gd name="T67" fmla="*/ 318 h 1520"/>
              <a:gd name="T68" fmla="*/ 599 w 1367"/>
              <a:gd name="T69" fmla="*/ 22 h 1520"/>
              <a:gd name="T70" fmla="*/ 631 w 1367"/>
              <a:gd name="T71" fmla="*/ 8 h 1520"/>
              <a:gd name="T72" fmla="*/ 665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5" y="0"/>
                </a:moveTo>
                <a:lnTo>
                  <a:pt x="701" y="0"/>
                </a:lnTo>
                <a:lnTo>
                  <a:pt x="735" y="8"/>
                </a:lnTo>
                <a:lnTo>
                  <a:pt x="768" y="22"/>
                </a:lnTo>
                <a:lnTo>
                  <a:pt x="1283" y="318"/>
                </a:lnTo>
                <a:lnTo>
                  <a:pt x="1313" y="340"/>
                </a:lnTo>
                <a:lnTo>
                  <a:pt x="1335" y="366"/>
                </a:lnTo>
                <a:lnTo>
                  <a:pt x="1353" y="396"/>
                </a:lnTo>
                <a:lnTo>
                  <a:pt x="1364" y="429"/>
                </a:lnTo>
                <a:lnTo>
                  <a:pt x="1367" y="465"/>
                </a:lnTo>
                <a:lnTo>
                  <a:pt x="1367" y="1056"/>
                </a:lnTo>
                <a:lnTo>
                  <a:pt x="1364" y="1092"/>
                </a:lnTo>
                <a:lnTo>
                  <a:pt x="1353" y="1124"/>
                </a:lnTo>
                <a:lnTo>
                  <a:pt x="1335" y="1155"/>
                </a:lnTo>
                <a:lnTo>
                  <a:pt x="1313" y="1180"/>
                </a:lnTo>
                <a:lnTo>
                  <a:pt x="1283" y="1203"/>
                </a:lnTo>
                <a:lnTo>
                  <a:pt x="768" y="1498"/>
                </a:lnTo>
                <a:lnTo>
                  <a:pt x="735" y="1513"/>
                </a:lnTo>
                <a:lnTo>
                  <a:pt x="701" y="1520"/>
                </a:lnTo>
                <a:lnTo>
                  <a:pt x="665" y="1520"/>
                </a:lnTo>
                <a:lnTo>
                  <a:pt x="631" y="1513"/>
                </a:lnTo>
                <a:lnTo>
                  <a:pt x="599" y="1498"/>
                </a:lnTo>
                <a:lnTo>
                  <a:pt x="85" y="1203"/>
                </a:lnTo>
                <a:lnTo>
                  <a:pt x="56" y="1180"/>
                </a:lnTo>
                <a:lnTo>
                  <a:pt x="32" y="1155"/>
                </a:lnTo>
                <a:lnTo>
                  <a:pt x="13" y="1124"/>
                </a:lnTo>
                <a:lnTo>
                  <a:pt x="3" y="1092"/>
                </a:lnTo>
                <a:lnTo>
                  <a:pt x="0" y="1056"/>
                </a:lnTo>
                <a:lnTo>
                  <a:pt x="0" y="465"/>
                </a:lnTo>
                <a:lnTo>
                  <a:pt x="3" y="429"/>
                </a:lnTo>
                <a:lnTo>
                  <a:pt x="13" y="396"/>
                </a:lnTo>
                <a:lnTo>
                  <a:pt x="32" y="366"/>
                </a:lnTo>
                <a:lnTo>
                  <a:pt x="56" y="340"/>
                </a:lnTo>
                <a:lnTo>
                  <a:pt x="85" y="318"/>
                </a:lnTo>
                <a:lnTo>
                  <a:pt x="599" y="22"/>
                </a:lnTo>
                <a:lnTo>
                  <a:pt x="631" y="8"/>
                </a:lnTo>
                <a:lnTo>
                  <a:pt x="665" y="0"/>
                </a:lnTo>
                <a:close/>
              </a:path>
            </a:pathLst>
          </a:custGeom>
          <a:solidFill>
            <a:srgbClr val="189A80"/>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9" name="Freeform 8"/>
          <p:cNvSpPr>
            <a:spLocks/>
          </p:cNvSpPr>
          <p:nvPr/>
        </p:nvSpPr>
        <p:spPr bwMode="auto">
          <a:xfrm>
            <a:off x="5217711" y="1846914"/>
            <a:ext cx="1756576" cy="1947620"/>
          </a:xfrm>
          <a:custGeom>
            <a:avLst/>
            <a:gdLst>
              <a:gd name="T0" fmla="*/ 668 w 1370"/>
              <a:gd name="T1" fmla="*/ 0 h 1519"/>
              <a:gd name="T2" fmla="*/ 702 w 1370"/>
              <a:gd name="T3" fmla="*/ 0 h 1519"/>
              <a:gd name="T4" fmla="*/ 736 w 1370"/>
              <a:gd name="T5" fmla="*/ 7 h 1519"/>
              <a:gd name="T6" fmla="*/ 769 w 1370"/>
              <a:gd name="T7" fmla="*/ 21 h 1519"/>
              <a:gd name="T8" fmla="*/ 1284 w 1370"/>
              <a:gd name="T9" fmla="*/ 318 h 1519"/>
              <a:gd name="T10" fmla="*/ 1313 w 1370"/>
              <a:gd name="T11" fmla="*/ 339 h 1519"/>
              <a:gd name="T12" fmla="*/ 1337 w 1370"/>
              <a:gd name="T13" fmla="*/ 364 h 1519"/>
              <a:gd name="T14" fmla="*/ 1354 w 1370"/>
              <a:gd name="T15" fmla="*/ 395 h 1519"/>
              <a:gd name="T16" fmla="*/ 1366 w 1370"/>
              <a:gd name="T17" fmla="*/ 429 h 1519"/>
              <a:gd name="T18" fmla="*/ 1370 w 1370"/>
              <a:gd name="T19" fmla="*/ 465 h 1519"/>
              <a:gd name="T20" fmla="*/ 1370 w 1370"/>
              <a:gd name="T21" fmla="*/ 1054 h 1519"/>
              <a:gd name="T22" fmla="*/ 1366 w 1370"/>
              <a:gd name="T23" fmla="*/ 1090 h 1519"/>
              <a:gd name="T24" fmla="*/ 1354 w 1370"/>
              <a:gd name="T25" fmla="*/ 1124 h 1519"/>
              <a:gd name="T26" fmla="*/ 1337 w 1370"/>
              <a:gd name="T27" fmla="*/ 1155 h 1519"/>
              <a:gd name="T28" fmla="*/ 1313 w 1370"/>
              <a:gd name="T29" fmla="*/ 1181 h 1519"/>
              <a:gd name="T30" fmla="*/ 1284 w 1370"/>
              <a:gd name="T31" fmla="*/ 1201 h 1519"/>
              <a:gd name="T32" fmla="*/ 769 w 1370"/>
              <a:gd name="T33" fmla="*/ 1499 h 1519"/>
              <a:gd name="T34" fmla="*/ 736 w 1370"/>
              <a:gd name="T35" fmla="*/ 1512 h 1519"/>
              <a:gd name="T36" fmla="*/ 702 w 1370"/>
              <a:gd name="T37" fmla="*/ 1519 h 1519"/>
              <a:gd name="T38" fmla="*/ 668 w 1370"/>
              <a:gd name="T39" fmla="*/ 1519 h 1519"/>
              <a:gd name="T40" fmla="*/ 634 w 1370"/>
              <a:gd name="T41" fmla="*/ 1512 h 1519"/>
              <a:gd name="T42" fmla="*/ 601 w 1370"/>
              <a:gd name="T43" fmla="*/ 1499 h 1519"/>
              <a:gd name="T44" fmla="*/ 86 w 1370"/>
              <a:gd name="T45" fmla="*/ 1201 h 1519"/>
              <a:gd name="T46" fmla="*/ 57 w 1370"/>
              <a:gd name="T47" fmla="*/ 1181 h 1519"/>
              <a:gd name="T48" fmla="*/ 33 w 1370"/>
              <a:gd name="T49" fmla="*/ 1155 h 1519"/>
              <a:gd name="T50" fmla="*/ 16 w 1370"/>
              <a:gd name="T51" fmla="*/ 1124 h 1519"/>
              <a:gd name="T52" fmla="*/ 4 w 1370"/>
              <a:gd name="T53" fmla="*/ 1090 h 1519"/>
              <a:gd name="T54" fmla="*/ 0 w 1370"/>
              <a:gd name="T55" fmla="*/ 1054 h 1519"/>
              <a:gd name="T56" fmla="*/ 0 w 1370"/>
              <a:gd name="T57" fmla="*/ 465 h 1519"/>
              <a:gd name="T58" fmla="*/ 4 w 1370"/>
              <a:gd name="T59" fmla="*/ 429 h 1519"/>
              <a:gd name="T60" fmla="*/ 16 w 1370"/>
              <a:gd name="T61" fmla="*/ 395 h 1519"/>
              <a:gd name="T62" fmla="*/ 33 w 1370"/>
              <a:gd name="T63" fmla="*/ 364 h 1519"/>
              <a:gd name="T64" fmla="*/ 57 w 1370"/>
              <a:gd name="T65" fmla="*/ 339 h 1519"/>
              <a:gd name="T66" fmla="*/ 86 w 1370"/>
              <a:gd name="T67" fmla="*/ 318 h 1519"/>
              <a:gd name="T68" fmla="*/ 601 w 1370"/>
              <a:gd name="T69" fmla="*/ 21 h 1519"/>
              <a:gd name="T70" fmla="*/ 634 w 1370"/>
              <a:gd name="T71" fmla="*/ 7 h 1519"/>
              <a:gd name="T72" fmla="*/ 668 w 1370"/>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70" h="1519">
                <a:moveTo>
                  <a:pt x="668" y="0"/>
                </a:moveTo>
                <a:lnTo>
                  <a:pt x="702" y="0"/>
                </a:lnTo>
                <a:lnTo>
                  <a:pt x="736" y="7"/>
                </a:lnTo>
                <a:lnTo>
                  <a:pt x="769" y="21"/>
                </a:lnTo>
                <a:lnTo>
                  <a:pt x="1284" y="318"/>
                </a:lnTo>
                <a:lnTo>
                  <a:pt x="1313" y="339"/>
                </a:lnTo>
                <a:lnTo>
                  <a:pt x="1337" y="364"/>
                </a:lnTo>
                <a:lnTo>
                  <a:pt x="1354" y="395"/>
                </a:lnTo>
                <a:lnTo>
                  <a:pt x="1366" y="429"/>
                </a:lnTo>
                <a:lnTo>
                  <a:pt x="1370" y="465"/>
                </a:lnTo>
                <a:lnTo>
                  <a:pt x="1370" y="1054"/>
                </a:lnTo>
                <a:lnTo>
                  <a:pt x="1366" y="1090"/>
                </a:lnTo>
                <a:lnTo>
                  <a:pt x="1354" y="1124"/>
                </a:lnTo>
                <a:lnTo>
                  <a:pt x="1337" y="1155"/>
                </a:lnTo>
                <a:lnTo>
                  <a:pt x="1313" y="1181"/>
                </a:lnTo>
                <a:lnTo>
                  <a:pt x="1284" y="1201"/>
                </a:lnTo>
                <a:lnTo>
                  <a:pt x="769" y="1499"/>
                </a:lnTo>
                <a:lnTo>
                  <a:pt x="736" y="1512"/>
                </a:lnTo>
                <a:lnTo>
                  <a:pt x="702" y="1519"/>
                </a:lnTo>
                <a:lnTo>
                  <a:pt x="668" y="1519"/>
                </a:lnTo>
                <a:lnTo>
                  <a:pt x="634" y="1512"/>
                </a:lnTo>
                <a:lnTo>
                  <a:pt x="601" y="1499"/>
                </a:lnTo>
                <a:lnTo>
                  <a:pt x="86" y="1201"/>
                </a:lnTo>
                <a:lnTo>
                  <a:pt x="57" y="1181"/>
                </a:lnTo>
                <a:lnTo>
                  <a:pt x="33" y="1155"/>
                </a:lnTo>
                <a:lnTo>
                  <a:pt x="16" y="1124"/>
                </a:lnTo>
                <a:lnTo>
                  <a:pt x="4" y="1090"/>
                </a:lnTo>
                <a:lnTo>
                  <a:pt x="0" y="1054"/>
                </a:lnTo>
                <a:lnTo>
                  <a:pt x="0" y="465"/>
                </a:lnTo>
                <a:lnTo>
                  <a:pt x="4" y="429"/>
                </a:lnTo>
                <a:lnTo>
                  <a:pt x="16" y="395"/>
                </a:lnTo>
                <a:lnTo>
                  <a:pt x="33" y="364"/>
                </a:lnTo>
                <a:lnTo>
                  <a:pt x="57" y="339"/>
                </a:lnTo>
                <a:lnTo>
                  <a:pt x="86" y="318"/>
                </a:lnTo>
                <a:lnTo>
                  <a:pt x="601" y="21"/>
                </a:lnTo>
                <a:lnTo>
                  <a:pt x="634" y="7"/>
                </a:lnTo>
                <a:lnTo>
                  <a:pt x="668" y="0"/>
                </a:lnTo>
                <a:close/>
              </a:path>
            </a:pathLst>
          </a:custGeom>
          <a:solidFill>
            <a:srgbClr val="EF9D2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0" name="Freeform 9"/>
          <p:cNvSpPr>
            <a:spLocks/>
          </p:cNvSpPr>
          <p:nvPr/>
        </p:nvSpPr>
        <p:spPr bwMode="auto">
          <a:xfrm>
            <a:off x="7076861" y="2226438"/>
            <a:ext cx="1752730" cy="1948900"/>
          </a:xfrm>
          <a:custGeom>
            <a:avLst/>
            <a:gdLst>
              <a:gd name="T0" fmla="*/ 666 w 1367"/>
              <a:gd name="T1" fmla="*/ 0 h 1520"/>
              <a:gd name="T2" fmla="*/ 702 w 1367"/>
              <a:gd name="T3" fmla="*/ 0 h 1520"/>
              <a:gd name="T4" fmla="*/ 736 w 1367"/>
              <a:gd name="T5" fmla="*/ 8 h 1520"/>
              <a:gd name="T6" fmla="*/ 768 w 1367"/>
              <a:gd name="T7" fmla="*/ 22 h 1520"/>
              <a:gd name="T8" fmla="*/ 1282 w 1367"/>
              <a:gd name="T9" fmla="*/ 318 h 1520"/>
              <a:gd name="T10" fmla="*/ 1311 w 1367"/>
              <a:gd name="T11" fmla="*/ 340 h 1520"/>
              <a:gd name="T12" fmla="*/ 1335 w 1367"/>
              <a:gd name="T13" fmla="*/ 366 h 1520"/>
              <a:gd name="T14" fmla="*/ 1354 w 1367"/>
              <a:gd name="T15" fmla="*/ 396 h 1520"/>
              <a:gd name="T16" fmla="*/ 1364 w 1367"/>
              <a:gd name="T17" fmla="*/ 429 h 1520"/>
              <a:gd name="T18" fmla="*/ 1367 w 1367"/>
              <a:gd name="T19" fmla="*/ 465 h 1520"/>
              <a:gd name="T20" fmla="*/ 1367 w 1367"/>
              <a:gd name="T21" fmla="*/ 1056 h 1520"/>
              <a:gd name="T22" fmla="*/ 1364 w 1367"/>
              <a:gd name="T23" fmla="*/ 1092 h 1520"/>
              <a:gd name="T24" fmla="*/ 1354 w 1367"/>
              <a:gd name="T25" fmla="*/ 1124 h 1520"/>
              <a:gd name="T26" fmla="*/ 1335 w 1367"/>
              <a:gd name="T27" fmla="*/ 1155 h 1520"/>
              <a:gd name="T28" fmla="*/ 1311 w 1367"/>
              <a:gd name="T29" fmla="*/ 1180 h 1520"/>
              <a:gd name="T30" fmla="*/ 1282 w 1367"/>
              <a:gd name="T31" fmla="*/ 1203 h 1520"/>
              <a:gd name="T32" fmla="*/ 768 w 1367"/>
              <a:gd name="T33" fmla="*/ 1498 h 1520"/>
              <a:gd name="T34" fmla="*/ 736 w 1367"/>
              <a:gd name="T35" fmla="*/ 1513 h 1520"/>
              <a:gd name="T36" fmla="*/ 702 w 1367"/>
              <a:gd name="T37" fmla="*/ 1520 h 1520"/>
              <a:gd name="T38" fmla="*/ 666 w 1367"/>
              <a:gd name="T39" fmla="*/ 1520 h 1520"/>
              <a:gd name="T40" fmla="*/ 632 w 1367"/>
              <a:gd name="T41" fmla="*/ 1513 h 1520"/>
              <a:gd name="T42" fmla="*/ 599 w 1367"/>
              <a:gd name="T43" fmla="*/ 1498 h 1520"/>
              <a:gd name="T44" fmla="*/ 84 w 1367"/>
              <a:gd name="T45" fmla="*/ 1203 h 1520"/>
              <a:gd name="T46" fmla="*/ 54 w 1367"/>
              <a:gd name="T47" fmla="*/ 1180 h 1520"/>
              <a:gd name="T48" fmla="*/ 32 w 1367"/>
              <a:gd name="T49" fmla="*/ 1155 h 1520"/>
              <a:gd name="T50" fmla="*/ 14 w 1367"/>
              <a:gd name="T51" fmla="*/ 1124 h 1520"/>
              <a:gd name="T52" fmla="*/ 3 w 1367"/>
              <a:gd name="T53" fmla="*/ 1092 h 1520"/>
              <a:gd name="T54" fmla="*/ 0 w 1367"/>
              <a:gd name="T55" fmla="*/ 1056 h 1520"/>
              <a:gd name="T56" fmla="*/ 0 w 1367"/>
              <a:gd name="T57" fmla="*/ 465 h 1520"/>
              <a:gd name="T58" fmla="*/ 3 w 1367"/>
              <a:gd name="T59" fmla="*/ 429 h 1520"/>
              <a:gd name="T60" fmla="*/ 14 w 1367"/>
              <a:gd name="T61" fmla="*/ 396 h 1520"/>
              <a:gd name="T62" fmla="*/ 32 w 1367"/>
              <a:gd name="T63" fmla="*/ 366 h 1520"/>
              <a:gd name="T64" fmla="*/ 54 w 1367"/>
              <a:gd name="T65" fmla="*/ 340 h 1520"/>
              <a:gd name="T66" fmla="*/ 84 w 1367"/>
              <a:gd name="T67" fmla="*/ 318 h 1520"/>
              <a:gd name="T68" fmla="*/ 599 w 1367"/>
              <a:gd name="T69" fmla="*/ 22 h 1520"/>
              <a:gd name="T70" fmla="*/ 632 w 1367"/>
              <a:gd name="T71" fmla="*/ 8 h 1520"/>
              <a:gd name="T72" fmla="*/ 666 w 1367"/>
              <a:gd name="T73" fmla="*/ 0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7" h="1520">
                <a:moveTo>
                  <a:pt x="666" y="0"/>
                </a:moveTo>
                <a:lnTo>
                  <a:pt x="702" y="0"/>
                </a:lnTo>
                <a:lnTo>
                  <a:pt x="736" y="8"/>
                </a:lnTo>
                <a:lnTo>
                  <a:pt x="768" y="22"/>
                </a:lnTo>
                <a:lnTo>
                  <a:pt x="1282" y="318"/>
                </a:lnTo>
                <a:lnTo>
                  <a:pt x="1311" y="340"/>
                </a:lnTo>
                <a:lnTo>
                  <a:pt x="1335" y="366"/>
                </a:lnTo>
                <a:lnTo>
                  <a:pt x="1354" y="396"/>
                </a:lnTo>
                <a:lnTo>
                  <a:pt x="1364" y="429"/>
                </a:lnTo>
                <a:lnTo>
                  <a:pt x="1367" y="465"/>
                </a:lnTo>
                <a:lnTo>
                  <a:pt x="1367" y="1056"/>
                </a:lnTo>
                <a:lnTo>
                  <a:pt x="1364" y="1092"/>
                </a:lnTo>
                <a:lnTo>
                  <a:pt x="1354" y="1124"/>
                </a:lnTo>
                <a:lnTo>
                  <a:pt x="1335" y="1155"/>
                </a:lnTo>
                <a:lnTo>
                  <a:pt x="1311" y="1180"/>
                </a:lnTo>
                <a:lnTo>
                  <a:pt x="1282" y="1203"/>
                </a:lnTo>
                <a:lnTo>
                  <a:pt x="768" y="1498"/>
                </a:lnTo>
                <a:lnTo>
                  <a:pt x="736" y="1513"/>
                </a:lnTo>
                <a:lnTo>
                  <a:pt x="702" y="1520"/>
                </a:lnTo>
                <a:lnTo>
                  <a:pt x="666" y="1520"/>
                </a:lnTo>
                <a:lnTo>
                  <a:pt x="632" y="1513"/>
                </a:lnTo>
                <a:lnTo>
                  <a:pt x="599" y="1498"/>
                </a:lnTo>
                <a:lnTo>
                  <a:pt x="84" y="1203"/>
                </a:lnTo>
                <a:lnTo>
                  <a:pt x="54" y="1180"/>
                </a:lnTo>
                <a:lnTo>
                  <a:pt x="32" y="1155"/>
                </a:lnTo>
                <a:lnTo>
                  <a:pt x="14" y="1124"/>
                </a:lnTo>
                <a:lnTo>
                  <a:pt x="3" y="1092"/>
                </a:lnTo>
                <a:lnTo>
                  <a:pt x="0" y="1056"/>
                </a:lnTo>
                <a:lnTo>
                  <a:pt x="0" y="465"/>
                </a:lnTo>
                <a:lnTo>
                  <a:pt x="3" y="429"/>
                </a:lnTo>
                <a:lnTo>
                  <a:pt x="14" y="396"/>
                </a:lnTo>
                <a:lnTo>
                  <a:pt x="32" y="366"/>
                </a:lnTo>
                <a:lnTo>
                  <a:pt x="54" y="340"/>
                </a:lnTo>
                <a:lnTo>
                  <a:pt x="84" y="318"/>
                </a:lnTo>
                <a:lnTo>
                  <a:pt x="599" y="22"/>
                </a:lnTo>
                <a:lnTo>
                  <a:pt x="632" y="8"/>
                </a:lnTo>
                <a:lnTo>
                  <a:pt x="666" y="0"/>
                </a:lnTo>
                <a:close/>
              </a:path>
            </a:pathLst>
          </a:custGeom>
          <a:solidFill>
            <a:srgbClr val="D34132"/>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11" name="Freeform 10"/>
          <p:cNvSpPr>
            <a:spLocks/>
          </p:cNvSpPr>
          <p:nvPr/>
        </p:nvSpPr>
        <p:spPr bwMode="auto">
          <a:xfrm>
            <a:off x="7952586" y="3866334"/>
            <a:ext cx="1755294" cy="1947620"/>
          </a:xfrm>
          <a:custGeom>
            <a:avLst/>
            <a:gdLst>
              <a:gd name="T0" fmla="*/ 667 w 1369"/>
              <a:gd name="T1" fmla="*/ 0 h 1519"/>
              <a:gd name="T2" fmla="*/ 701 w 1369"/>
              <a:gd name="T3" fmla="*/ 0 h 1519"/>
              <a:gd name="T4" fmla="*/ 737 w 1369"/>
              <a:gd name="T5" fmla="*/ 7 h 1519"/>
              <a:gd name="T6" fmla="*/ 770 w 1369"/>
              <a:gd name="T7" fmla="*/ 21 h 1519"/>
              <a:gd name="T8" fmla="*/ 1284 w 1369"/>
              <a:gd name="T9" fmla="*/ 318 h 1519"/>
              <a:gd name="T10" fmla="*/ 1313 w 1369"/>
              <a:gd name="T11" fmla="*/ 339 h 1519"/>
              <a:gd name="T12" fmla="*/ 1337 w 1369"/>
              <a:gd name="T13" fmla="*/ 364 h 1519"/>
              <a:gd name="T14" fmla="*/ 1354 w 1369"/>
              <a:gd name="T15" fmla="*/ 395 h 1519"/>
              <a:gd name="T16" fmla="*/ 1366 w 1369"/>
              <a:gd name="T17" fmla="*/ 429 h 1519"/>
              <a:gd name="T18" fmla="*/ 1369 w 1369"/>
              <a:gd name="T19" fmla="*/ 465 h 1519"/>
              <a:gd name="T20" fmla="*/ 1369 w 1369"/>
              <a:gd name="T21" fmla="*/ 1054 h 1519"/>
              <a:gd name="T22" fmla="*/ 1366 w 1369"/>
              <a:gd name="T23" fmla="*/ 1090 h 1519"/>
              <a:gd name="T24" fmla="*/ 1354 w 1369"/>
              <a:gd name="T25" fmla="*/ 1124 h 1519"/>
              <a:gd name="T26" fmla="*/ 1337 w 1369"/>
              <a:gd name="T27" fmla="*/ 1154 h 1519"/>
              <a:gd name="T28" fmla="*/ 1313 w 1369"/>
              <a:gd name="T29" fmla="*/ 1181 h 1519"/>
              <a:gd name="T30" fmla="*/ 1284 w 1369"/>
              <a:gd name="T31" fmla="*/ 1201 h 1519"/>
              <a:gd name="T32" fmla="*/ 770 w 1369"/>
              <a:gd name="T33" fmla="*/ 1497 h 1519"/>
              <a:gd name="T34" fmla="*/ 737 w 1369"/>
              <a:gd name="T35" fmla="*/ 1512 h 1519"/>
              <a:gd name="T36" fmla="*/ 701 w 1369"/>
              <a:gd name="T37" fmla="*/ 1519 h 1519"/>
              <a:gd name="T38" fmla="*/ 667 w 1369"/>
              <a:gd name="T39" fmla="*/ 1519 h 1519"/>
              <a:gd name="T40" fmla="*/ 633 w 1369"/>
              <a:gd name="T41" fmla="*/ 1512 h 1519"/>
              <a:gd name="T42" fmla="*/ 601 w 1369"/>
              <a:gd name="T43" fmla="*/ 1497 h 1519"/>
              <a:gd name="T44" fmla="*/ 85 w 1369"/>
              <a:gd name="T45" fmla="*/ 1201 h 1519"/>
              <a:gd name="T46" fmla="*/ 56 w 1369"/>
              <a:gd name="T47" fmla="*/ 1181 h 1519"/>
              <a:gd name="T48" fmla="*/ 32 w 1369"/>
              <a:gd name="T49" fmla="*/ 1154 h 1519"/>
              <a:gd name="T50" fmla="*/ 15 w 1369"/>
              <a:gd name="T51" fmla="*/ 1124 h 1519"/>
              <a:gd name="T52" fmla="*/ 5 w 1369"/>
              <a:gd name="T53" fmla="*/ 1090 h 1519"/>
              <a:gd name="T54" fmla="*/ 0 w 1369"/>
              <a:gd name="T55" fmla="*/ 1054 h 1519"/>
              <a:gd name="T56" fmla="*/ 0 w 1369"/>
              <a:gd name="T57" fmla="*/ 465 h 1519"/>
              <a:gd name="T58" fmla="*/ 5 w 1369"/>
              <a:gd name="T59" fmla="*/ 429 h 1519"/>
              <a:gd name="T60" fmla="*/ 15 w 1369"/>
              <a:gd name="T61" fmla="*/ 395 h 1519"/>
              <a:gd name="T62" fmla="*/ 32 w 1369"/>
              <a:gd name="T63" fmla="*/ 364 h 1519"/>
              <a:gd name="T64" fmla="*/ 56 w 1369"/>
              <a:gd name="T65" fmla="*/ 339 h 1519"/>
              <a:gd name="T66" fmla="*/ 85 w 1369"/>
              <a:gd name="T67" fmla="*/ 318 h 1519"/>
              <a:gd name="T68" fmla="*/ 601 w 1369"/>
              <a:gd name="T69" fmla="*/ 21 h 1519"/>
              <a:gd name="T70" fmla="*/ 633 w 1369"/>
              <a:gd name="T71" fmla="*/ 7 h 1519"/>
              <a:gd name="T72" fmla="*/ 667 w 1369"/>
              <a:gd name="T73" fmla="*/ 0 h 1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69" h="1519">
                <a:moveTo>
                  <a:pt x="667" y="0"/>
                </a:moveTo>
                <a:lnTo>
                  <a:pt x="701" y="0"/>
                </a:lnTo>
                <a:lnTo>
                  <a:pt x="737" y="7"/>
                </a:lnTo>
                <a:lnTo>
                  <a:pt x="770" y="21"/>
                </a:lnTo>
                <a:lnTo>
                  <a:pt x="1284" y="318"/>
                </a:lnTo>
                <a:lnTo>
                  <a:pt x="1313" y="339"/>
                </a:lnTo>
                <a:lnTo>
                  <a:pt x="1337" y="364"/>
                </a:lnTo>
                <a:lnTo>
                  <a:pt x="1354" y="395"/>
                </a:lnTo>
                <a:lnTo>
                  <a:pt x="1366" y="429"/>
                </a:lnTo>
                <a:lnTo>
                  <a:pt x="1369" y="465"/>
                </a:lnTo>
                <a:lnTo>
                  <a:pt x="1369" y="1054"/>
                </a:lnTo>
                <a:lnTo>
                  <a:pt x="1366" y="1090"/>
                </a:lnTo>
                <a:lnTo>
                  <a:pt x="1354" y="1124"/>
                </a:lnTo>
                <a:lnTo>
                  <a:pt x="1337" y="1154"/>
                </a:lnTo>
                <a:lnTo>
                  <a:pt x="1313" y="1181"/>
                </a:lnTo>
                <a:lnTo>
                  <a:pt x="1284" y="1201"/>
                </a:lnTo>
                <a:lnTo>
                  <a:pt x="770" y="1497"/>
                </a:lnTo>
                <a:lnTo>
                  <a:pt x="737" y="1512"/>
                </a:lnTo>
                <a:lnTo>
                  <a:pt x="701" y="1519"/>
                </a:lnTo>
                <a:lnTo>
                  <a:pt x="667" y="1519"/>
                </a:lnTo>
                <a:lnTo>
                  <a:pt x="633" y="1512"/>
                </a:lnTo>
                <a:lnTo>
                  <a:pt x="601" y="1497"/>
                </a:lnTo>
                <a:lnTo>
                  <a:pt x="85" y="1201"/>
                </a:lnTo>
                <a:lnTo>
                  <a:pt x="56" y="1181"/>
                </a:lnTo>
                <a:lnTo>
                  <a:pt x="32" y="1154"/>
                </a:lnTo>
                <a:lnTo>
                  <a:pt x="15" y="1124"/>
                </a:lnTo>
                <a:lnTo>
                  <a:pt x="5" y="1090"/>
                </a:lnTo>
                <a:lnTo>
                  <a:pt x="0" y="1054"/>
                </a:lnTo>
                <a:lnTo>
                  <a:pt x="0" y="465"/>
                </a:lnTo>
                <a:lnTo>
                  <a:pt x="5" y="429"/>
                </a:lnTo>
                <a:lnTo>
                  <a:pt x="15" y="395"/>
                </a:lnTo>
                <a:lnTo>
                  <a:pt x="32" y="364"/>
                </a:lnTo>
                <a:lnTo>
                  <a:pt x="56" y="339"/>
                </a:lnTo>
                <a:lnTo>
                  <a:pt x="85" y="318"/>
                </a:lnTo>
                <a:lnTo>
                  <a:pt x="601" y="21"/>
                </a:lnTo>
                <a:lnTo>
                  <a:pt x="633" y="7"/>
                </a:lnTo>
                <a:lnTo>
                  <a:pt x="667" y="0"/>
                </a:lnTo>
                <a:close/>
              </a:path>
            </a:pathLst>
          </a:custGeom>
          <a:solidFill>
            <a:srgbClr val="564267"/>
          </a:solidFill>
          <a:ln w="0">
            <a:noFill/>
            <a:prstDash val="solid"/>
            <a:round/>
            <a:headEnd/>
            <a:tailEnd/>
          </a:ln>
        </p:spPr>
        <p:txBody>
          <a:bodyPr vert="horz" wrap="square" lIns="121920" tIns="60960" rIns="121920" bIns="60960" numCol="1" anchor="t" anchorCtr="0" compatLnSpc="1">
            <a:prstTxWarp prst="textNoShape">
              <a:avLst/>
            </a:prstTxWarp>
          </a:bodyPr>
          <a:lstStyle/>
          <a:p>
            <a:endParaRPr lang="ru-RU" sz="1872"/>
          </a:p>
        </p:txBody>
      </p:sp>
      <p:sp>
        <p:nvSpPr>
          <p:cNvPr id="34" name="TextBox 33"/>
          <p:cNvSpPr txBox="1"/>
          <p:nvPr/>
        </p:nvSpPr>
        <p:spPr>
          <a:xfrm>
            <a:off x="3341511" y="258228"/>
            <a:ext cx="5508978" cy="10058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sp>
        <p:nvSpPr>
          <p:cNvPr id="36" name="TextBox 35"/>
          <p:cNvSpPr txBox="1"/>
          <p:nvPr/>
        </p:nvSpPr>
        <p:spPr>
          <a:xfrm>
            <a:off x="348336" y="1757053"/>
            <a:ext cx="2743200" cy="2037481"/>
          </a:xfrm>
          <a:prstGeom prst="rect">
            <a:avLst/>
          </a:prstGeom>
          <a:noFill/>
        </p:spPr>
        <p:txBody>
          <a:bodyPr wrap="square" rtlCol="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7" name="TextBox 36"/>
          <p:cNvSpPr txBox="1"/>
          <p:nvPr/>
        </p:nvSpPr>
        <p:spPr>
          <a:xfrm>
            <a:off x="9100462" y="1757052"/>
            <a:ext cx="2743200" cy="2037481"/>
          </a:xfrm>
          <a:prstGeom prst="rect">
            <a:avLst/>
          </a:prstGeom>
          <a:noFill/>
        </p:spPr>
        <p:txBody>
          <a:bodyPr wrap="square" rtlCol="0">
            <a:spAutoFit/>
          </a:bodyPr>
          <a:lstStyle/>
          <a:p>
            <a:pPr algn="r" defTabSz="1219170">
              <a:spcBef>
                <a:spcPct val="20000"/>
              </a:spcBef>
              <a:defRPr/>
            </a:pPr>
            <a:r>
              <a:rPr lang="en-US" sz="1400" dirty="0">
                <a:solidFill>
                  <a:srgbClr val="4C4F54"/>
                </a:solidFill>
                <a:latin typeface="Bernard MT Condensed" panose="02050806060905020404" pitchFamily="18" charset="0"/>
              </a:rPr>
              <a:t>LOREM IPSUM</a:t>
            </a:r>
          </a:p>
          <a:p>
            <a:pPr algn="r" defTabSz="1219170">
              <a:spcBef>
                <a:spcPct val="20000"/>
              </a:spcBef>
              <a:defRPr/>
            </a:pPr>
            <a:r>
              <a:rPr lang="en-US" sz="1200" dirty="0">
                <a:solidFill>
                  <a:schemeClr val="bg2">
                    <a:lumMod val="2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38" name="Group 23"/>
          <p:cNvGrpSpPr>
            <a:grpSpLocks noChangeAspect="1"/>
          </p:cNvGrpSpPr>
          <p:nvPr/>
        </p:nvGrpSpPr>
        <p:grpSpPr>
          <a:xfrm>
            <a:off x="8555271" y="4515323"/>
            <a:ext cx="548640" cy="630620"/>
            <a:chOff x="7948613" y="2360612"/>
            <a:chExt cx="276225" cy="317500"/>
          </a:xfrm>
          <a:solidFill>
            <a:schemeClr val="accent5"/>
          </a:solidFill>
          <a:effectLst>
            <a:outerShdw blurRad="50800" dist="38100" dir="2700000" algn="tl" rotWithShape="0">
              <a:prstClr val="black">
                <a:alpha val="40000"/>
              </a:prstClr>
            </a:outerShdw>
          </a:effectLst>
        </p:grpSpPr>
        <p:sp>
          <p:nvSpPr>
            <p:cNvPr id="39"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1" name="Freeform 370"/>
          <p:cNvSpPr>
            <a:spLocks noChangeAspect="1" noEditPoints="1"/>
          </p:cNvSpPr>
          <p:nvPr/>
        </p:nvSpPr>
        <p:spPr bwMode="auto">
          <a:xfrm>
            <a:off x="7613848" y="2926568"/>
            <a:ext cx="616770" cy="54864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64"/>
          <p:cNvSpPr>
            <a:spLocks noChangeAspect="1" noEditPoints="1"/>
          </p:cNvSpPr>
          <p:nvPr/>
        </p:nvSpPr>
        <p:spPr bwMode="auto">
          <a:xfrm>
            <a:off x="3906259" y="2926568"/>
            <a:ext cx="593220" cy="54864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81"/>
          <p:cNvSpPr>
            <a:spLocks noChangeAspect="1" noEditPoints="1"/>
          </p:cNvSpPr>
          <p:nvPr/>
        </p:nvSpPr>
        <p:spPr bwMode="auto">
          <a:xfrm>
            <a:off x="5793178" y="2541748"/>
            <a:ext cx="605640" cy="54864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74"/>
          <p:cNvSpPr>
            <a:spLocks noChangeAspect="1" noEditPoints="1"/>
          </p:cNvSpPr>
          <p:nvPr/>
        </p:nvSpPr>
        <p:spPr bwMode="auto">
          <a:xfrm>
            <a:off x="3067191" y="4523158"/>
            <a:ext cx="548640" cy="590108"/>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2961878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ipe(left)">
                                      <p:cBhvr>
                                        <p:cTn id="7" dur="500"/>
                                        <p:tgtEl>
                                          <p:spTgt spid="34"/>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2" fill="hold" grpId="0"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right)">
                                      <p:cBhvr>
                                        <p:cTn id="17" dur="500"/>
                                        <p:tgtEl>
                                          <p:spTgt spid="21"/>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p:cTn id="21" dur="500" fill="hold"/>
                                        <p:tgtEl>
                                          <p:spTgt spid="7"/>
                                        </p:tgtEl>
                                        <p:attrNameLst>
                                          <p:attrName>ppt_w</p:attrName>
                                        </p:attrNameLst>
                                      </p:cBhvr>
                                      <p:tavLst>
                                        <p:tav tm="0">
                                          <p:val>
                                            <p:fltVal val="0"/>
                                          </p:val>
                                        </p:tav>
                                        <p:tav tm="100000">
                                          <p:val>
                                            <p:strVal val="#ppt_w"/>
                                          </p:val>
                                        </p:tav>
                                      </p:tavLst>
                                    </p:anim>
                                    <p:anim calcmode="lin" valueType="num">
                                      <p:cBhvr>
                                        <p:cTn id="22" dur="500" fill="hold"/>
                                        <p:tgtEl>
                                          <p:spTgt spid="7"/>
                                        </p:tgtEl>
                                        <p:attrNameLst>
                                          <p:attrName>ppt_h</p:attrName>
                                        </p:attrNameLst>
                                      </p:cBhvr>
                                      <p:tavLst>
                                        <p:tav tm="0">
                                          <p:val>
                                            <p:fltVal val="0"/>
                                          </p:val>
                                        </p:tav>
                                        <p:tav tm="100000">
                                          <p:val>
                                            <p:strVal val="#ppt_h"/>
                                          </p:val>
                                        </p:tav>
                                      </p:tavLst>
                                    </p:anim>
                                    <p:animEffect transition="in" filter="fade">
                                      <p:cBhvr>
                                        <p:cTn id="23" dur="500"/>
                                        <p:tgtEl>
                                          <p:spTgt spid="7"/>
                                        </p:tgtEl>
                                      </p:cBhvr>
                                    </p:animEffect>
                                    <p:anim calcmode="lin" valueType="num">
                                      <p:cBhvr>
                                        <p:cTn id="24" dur="500" fill="hold"/>
                                        <p:tgtEl>
                                          <p:spTgt spid="7"/>
                                        </p:tgtEl>
                                        <p:attrNameLst>
                                          <p:attrName>ppt_x</p:attrName>
                                        </p:attrNameLst>
                                      </p:cBhvr>
                                      <p:tavLst>
                                        <p:tav tm="0">
                                          <p:val>
                                            <p:fltVal val="0.5"/>
                                          </p:val>
                                        </p:tav>
                                        <p:tav tm="100000">
                                          <p:val>
                                            <p:strVal val="#ppt_x"/>
                                          </p:val>
                                        </p:tav>
                                      </p:tavLst>
                                    </p:anim>
                                    <p:anim calcmode="lin" valueType="num">
                                      <p:cBhvr>
                                        <p:cTn id="25" dur="500" fill="hold"/>
                                        <p:tgtEl>
                                          <p:spTgt spid="7"/>
                                        </p:tgtEl>
                                        <p:attrNameLst>
                                          <p:attrName>ppt_y</p:attrName>
                                        </p:attrNameLst>
                                      </p:cBhvr>
                                      <p:tavLst>
                                        <p:tav tm="0">
                                          <p:val>
                                            <p:fltVal val="0.5"/>
                                          </p:val>
                                        </p:tav>
                                        <p:tav tm="100000">
                                          <p:val>
                                            <p:strVal val="#ppt_y"/>
                                          </p:val>
                                        </p:tav>
                                      </p:tavLst>
                                    </p:anim>
                                  </p:childTnLst>
                                </p:cTn>
                              </p:par>
                              <p:par>
                                <p:cTn id="26" presetID="53" presetClass="entr" presetSubtype="528" fill="hold" grpId="0" nodeType="withEffect">
                                  <p:stCondLst>
                                    <p:cond delay="0"/>
                                  </p:stCondLst>
                                  <p:childTnLst>
                                    <p:set>
                                      <p:cBhvr>
                                        <p:cTn id="27" dur="1" fill="hold">
                                          <p:stCondLst>
                                            <p:cond delay="0"/>
                                          </p:stCondLst>
                                        </p:cTn>
                                        <p:tgtEl>
                                          <p:spTgt spid="44"/>
                                        </p:tgtEl>
                                        <p:attrNameLst>
                                          <p:attrName>style.visibility</p:attrName>
                                        </p:attrNameLst>
                                      </p:cBhvr>
                                      <p:to>
                                        <p:strVal val="visible"/>
                                      </p:to>
                                    </p:set>
                                    <p:anim calcmode="lin" valueType="num">
                                      <p:cBhvr>
                                        <p:cTn id="28" dur="500" fill="hold"/>
                                        <p:tgtEl>
                                          <p:spTgt spid="44"/>
                                        </p:tgtEl>
                                        <p:attrNameLst>
                                          <p:attrName>ppt_w</p:attrName>
                                        </p:attrNameLst>
                                      </p:cBhvr>
                                      <p:tavLst>
                                        <p:tav tm="0">
                                          <p:val>
                                            <p:fltVal val="0"/>
                                          </p:val>
                                        </p:tav>
                                        <p:tav tm="100000">
                                          <p:val>
                                            <p:strVal val="#ppt_w"/>
                                          </p:val>
                                        </p:tav>
                                      </p:tavLst>
                                    </p:anim>
                                    <p:anim calcmode="lin" valueType="num">
                                      <p:cBhvr>
                                        <p:cTn id="29" dur="500" fill="hold"/>
                                        <p:tgtEl>
                                          <p:spTgt spid="44"/>
                                        </p:tgtEl>
                                        <p:attrNameLst>
                                          <p:attrName>ppt_h</p:attrName>
                                        </p:attrNameLst>
                                      </p:cBhvr>
                                      <p:tavLst>
                                        <p:tav tm="0">
                                          <p:val>
                                            <p:fltVal val="0"/>
                                          </p:val>
                                        </p:tav>
                                        <p:tav tm="100000">
                                          <p:val>
                                            <p:strVal val="#ppt_h"/>
                                          </p:val>
                                        </p:tav>
                                      </p:tavLst>
                                    </p:anim>
                                    <p:animEffect transition="in" filter="fade">
                                      <p:cBhvr>
                                        <p:cTn id="30" dur="500"/>
                                        <p:tgtEl>
                                          <p:spTgt spid="44"/>
                                        </p:tgtEl>
                                      </p:cBhvr>
                                    </p:animEffect>
                                    <p:anim calcmode="lin" valueType="num">
                                      <p:cBhvr>
                                        <p:cTn id="31" dur="500" fill="hold"/>
                                        <p:tgtEl>
                                          <p:spTgt spid="44"/>
                                        </p:tgtEl>
                                        <p:attrNameLst>
                                          <p:attrName>ppt_x</p:attrName>
                                        </p:attrNameLst>
                                      </p:cBhvr>
                                      <p:tavLst>
                                        <p:tav tm="0">
                                          <p:val>
                                            <p:fltVal val="0.5"/>
                                          </p:val>
                                        </p:tav>
                                        <p:tav tm="100000">
                                          <p:val>
                                            <p:strVal val="#ppt_x"/>
                                          </p:val>
                                        </p:tav>
                                      </p:tavLst>
                                    </p:anim>
                                    <p:anim calcmode="lin" valueType="num">
                                      <p:cBhvr>
                                        <p:cTn id="32" dur="500" fill="hold"/>
                                        <p:tgtEl>
                                          <p:spTgt spid="44"/>
                                        </p:tgtEl>
                                        <p:attrNameLst>
                                          <p:attrName>ppt_y</p:attrName>
                                        </p:attrNameLst>
                                      </p:cBhvr>
                                      <p:tavLst>
                                        <p:tav tm="0">
                                          <p:val>
                                            <p:fltVal val="0.5"/>
                                          </p:val>
                                        </p:tav>
                                        <p:tav tm="100000">
                                          <p:val>
                                            <p:strVal val="#ppt_y"/>
                                          </p:val>
                                        </p:tav>
                                      </p:tavLst>
                                    </p:anim>
                                  </p:childTnLst>
                                </p:cTn>
                              </p:par>
                            </p:childTnLst>
                          </p:cTn>
                        </p:par>
                        <p:par>
                          <p:cTn id="33" fill="hold">
                            <p:stCondLst>
                              <p:cond delay="2000"/>
                            </p:stCondLst>
                            <p:childTnLst>
                              <p:par>
                                <p:cTn id="34" presetID="22" presetClass="entr" presetSubtype="2" fill="hold" grpId="0" nodeType="afterEffect">
                                  <p:stCondLst>
                                    <p:cond delay="0"/>
                                  </p:stCondLst>
                                  <p:childTnLst>
                                    <p:set>
                                      <p:cBhvr>
                                        <p:cTn id="35" dur="1" fill="hold">
                                          <p:stCondLst>
                                            <p:cond delay="0"/>
                                          </p:stCondLst>
                                        </p:cTn>
                                        <p:tgtEl>
                                          <p:spTgt spid="19"/>
                                        </p:tgtEl>
                                        <p:attrNameLst>
                                          <p:attrName>style.visibility</p:attrName>
                                        </p:attrNameLst>
                                      </p:cBhvr>
                                      <p:to>
                                        <p:strVal val="visible"/>
                                      </p:to>
                                    </p:set>
                                    <p:animEffect transition="in" filter="wipe(right)">
                                      <p:cBhvr>
                                        <p:cTn id="36" dur="500"/>
                                        <p:tgtEl>
                                          <p:spTgt spid="19"/>
                                        </p:tgtEl>
                                      </p:cBhvr>
                                    </p:animEffect>
                                  </p:childTnLst>
                                </p:cTn>
                              </p:par>
                            </p:childTnLst>
                          </p:cTn>
                        </p:par>
                        <p:par>
                          <p:cTn id="37" fill="hold">
                            <p:stCondLst>
                              <p:cond delay="2500"/>
                            </p:stCondLst>
                            <p:childTnLst>
                              <p:par>
                                <p:cTn id="38" presetID="53" presetClass="entr" presetSubtype="528" fill="hold" grpId="0" nodeType="afterEffect">
                                  <p:stCondLst>
                                    <p:cond delay="0"/>
                                  </p:stCondLst>
                                  <p:childTnLst>
                                    <p:set>
                                      <p:cBhvr>
                                        <p:cTn id="39" dur="1" fill="hold">
                                          <p:stCondLst>
                                            <p:cond delay="0"/>
                                          </p:stCondLst>
                                        </p:cTn>
                                        <p:tgtEl>
                                          <p:spTgt spid="8"/>
                                        </p:tgtEl>
                                        <p:attrNameLst>
                                          <p:attrName>style.visibility</p:attrName>
                                        </p:attrNameLst>
                                      </p:cBhvr>
                                      <p:to>
                                        <p:strVal val="visible"/>
                                      </p:to>
                                    </p:set>
                                    <p:anim calcmode="lin" valueType="num">
                                      <p:cBhvr>
                                        <p:cTn id="40" dur="500" fill="hold"/>
                                        <p:tgtEl>
                                          <p:spTgt spid="8"/>
                                        </p:tgtEl>
                                        <p:attrNameLst>
                                          <p:attrName>ppt_w</p:attrName>
                                        </p:attrNameLst>
                                      </p:cBhvr>
                                      <p:tavLst>
                                        <p:tav tm="0">
                                          <p:val>
                                            <p:fltVal val="0"/>
                                          </p:val>
                                        </p:tav>
                                        <p:tav tm="100000">
                                          <p:val>
                                            <p:strVal val="#ppt_w"/>
                                          </p:val>
                                        </p:tav>
                                      </p:tavLst>
                                    </p:anim>
                                    <p:anim calcmode="lin" valueType="num">
                                      <p:cBhvr>
                                        <p:cTn id="41" dur="500" fill="hold"/>
                                        <p:tgtEl>
                                          <p:spTgt spid="8"/>
                                        </p:tgtEl>
                                        <p:attrNameLst>
                                          <p:attrName>ppt_h</p:attrName>
                                        </p:attrNameLst>
                                      </p:cBhvr>
                                      <p:tavLst>
                                        <p:tav tm="0">
                                          <p:val>
                                            <p:fltVal val="0"/>
                                          </p:val>
                                        </p:tav>
                                        <p:tav tm="100000">
                                          <p:val>
                                            <p:strVal val="#ppt_h"/>
                                          </p:val>
                                        </p:tav>
                                      </p:tavLst>
                                    </p:anim>
                                    <p:animEffect transition="in" filter="fade">
                                      <p:cBhvr>
                                        <p:cTn id="42" dur="500"/>
                                        <p:tgtEl>
                                          <p:spTgt spid="8"/>
                                        </p:tgtEl>
                                      </p:cBhvr>
                                    </p:animEffect>
                                    <p:anim calcmode="lin" valueType="num">
                                      <p:cBhvr>
                                        <p:cTn id="43" dur="500" fill="hold"/>
                                        <p:tgtEl>
                                          <p:spTgt spid="8"/>
                                        </p:tgtEl>
                                        <p:attrNameLst>
                                          <p:attrName>ppt_x</p:attrName>
                                        </p:attrNameLst>
                                      </p:cBhvr>
                                      <p:tavLst>
                                        <p:tav tm="0">
                                          <p:val>
                                            <p:fltVal val="0.5"/>
                                          </p:val>
                                        </p:tav>
                                        <p:tav tm="100000">
                                          <p:val>
                                            <p:strVal val="#ppt_x"/>
                                          </p:val>
                                        </p:tav>
                                      </p:tavLst>
                                    </p:anim>
                                    <p:anim calcmode="lin" valueType="num">
                                      <p:cBhvr>
                                        <p:cTn id="44" dur="500" fill="hold"/>
                                        <p:tgtEl>
                                          <p:spTgt spid="8"/>
                                        </p:tgtEl>
                                        <p:attrNameLst>
                                          <p:attrName>ppt_y</p:attrName>
                                        </p:attrNameLst>
                                      </p:cBhvr>
                                      <p:tavLst>
                                        <p:tav tm="0">
                                          <p:val>
                                            <p:fltVal val="0.5"/>
                                          </p:val>
                                        </p:tav>
                                        <p:tav tm="100000">
                                          <p:val>
                                            <p:strVal val="#ppt_y"/>
                                          </p:val>
                                        </p:tav>
                                      </p:tavLst>
                                    </p:anim>
                                  </p:childTnLst>
                                </p:cTn>
                              </p:par>
                              <p:par>
                                <p:cTn id="45" presetID="53" presetClass="entr" presetSubtype="528" fill="hold" grpId="0" nodeType="with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3000"/>
                            </p:stCondLst>
                            <p:childTnLst>
                              <p:par>
                                <p:cTn id="53" presetID="22" presetClass="entr" presetSubtype="4" fill="hold" grpId="0" nodeType="after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wipe(down)">
                                      <p:cBhvr>
                                        <p:cTn id="55" dur="500"/>
                                        <p:tgtEl>
                                          <p:spTgt spid="17"/>
                                        </p:tgtEl>
                                      </p:cBhvr>
                                    </p:animEffect>
                                  </p:childTnLst>
                                </p:cTn>
                              </p:par>
                            </p:childTnLst>
                          </p:cTn>
                        </p:par>
                        <p:par>
                          <p:cTn id="56" fill="hold">
                            <p:stCondLst>
                              <p:cond delay="3500"/>
                            </p:stCondLst>
                            <p:childTnLst>
                              <p:par>
                                <p:cTn id="57" presetID="53" presetClass="entr" presetSubtype="528"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anim calcmode="lin" valueType="num">
                                      <p:cBhvr>
                                        <p:cTn id="62" dur="500" fill="hold"/>
                                        <p:tgtEl>
                                          <p:spTgt spid="43"/>
                                        </p:tgtEl>
                                        <p:attrNameLst>
                                          <p:attrName>ppt_x</p:attrName>
                                        </p:attrNameLst>
                                      </p:cBhvr>
                                      <p:tavLst>
                                        <p:tav tm="0">
                                          <p:val>
                                            <p:fltVal val="0.5"/>
                                          </p:val>
                                        </p:tav>
                                        <p:tav tm="100000">
                                          <p:val>
                                            <p:strVal val="#ppt_x"/>
                                          </p:val>
                                        </p:tav>
                                      </p:tavLst>
                                    </p:anim>
                                    <p:anim calcmode="lin" valueType="num">
                                      <p:cBhvr>
                                        <p:cTn id="63" dur="500" fill="hold"/>
                                        <p:tgtEl>
                                          <p:spTgt spid="43"/>
                                        </p:tgtEl>
                                        <p:attrNameLst>
                                          <p:attrName>ppt_y</p:attrName>
                                        </p:attrNameLst>
                                      </p:cBhvr>
                                      <p:tavLst>
                                        <p:tav tm="0">
                                          <p:val>
                                            <p:fltVal val="0.5"/>
                                          </p:val>
                                        </p:tav>
                                        <p:tav tm="100000">
                                          <p:val>
                                            <p:strVal val="#ppt_y"/>
                                          </p:val>
                                        </p:tav>
                                      </p:tavLst>
                                    </p:anim>
                                  </p:childTnLst>
                                </p:cTn>
                              </p:par>
                              <p:par>
                                <p:cTn id="64" presetID="53" presetClass="entr" presetSubtype="528" fill="hold" grpId="0" nodeType="withEffect">
                                  <p:stCondLst>
                                    <p:cond delay="0"/>
                                  </p:stCondLst>
                                  <p:childTnLst>
                                    <p:set>
                                      <p:cBhvr>
                                        <p:cTn id="65" dur="1" fill="hold">
                                          <p:stCondLst>
                                            <p:cond delay="0"/>
                                          </p:stCondLst>
                                        </p:cTn>
                                        <p:tgtEl>
                                          <p:spTgt spid="9"/>
                                        </p:tgtEl>
                                        <p:attrNameLst>
                                          <p:attrName>style.visibility</p:attrName>
                                        </p:attrNameLst>
                                      </p:cBhvr>
                                      <p:to>
                                        <p:strVal val="visible"/>
                                      </p:to>
                                    </p:set>
                                    <p:anim calcmode="lin" valueType="num">
                                      <p:cBhvr>
                                        <p:cTn id="66" dur="500" fill="hold"/>
                                        <p:tgtEl>
                                          <p:spTgt spid="9"/>
                                        </p:tgtEl>
                                        <p:attrNameLst>
                                          <p:attrName>ppt_w</p:attrName>
                                        </p:attrNameLst>
                                      </p:cBhvr>
                                      <p:tavLst>
                                        <p:tav tm="0">
                                          <p:val>
                                            <p:fltVal val="0"/>
                                          </p:val>
                                        </p:tav>
                                        <p:tav tm="100000">
                                          <p:val>
                                            <p:strVal val="#ppt_w"/>
                                          </p:val>
                                        </p:tav>
                                      </p:tavLst>
                                    </p:anim>
                                    <p:anim calcmode="lin" valueType="num">
                                      <p:cBhvr>
                                        <p:cTn id="67" dur="500" fill="hold"/>
                                        <p:tgtEl>
                                          <p:spTgt spid="9"/>
                                        </p:tgtEl>
                                        <p:attrNameLst>
                                          <p:attrName>ppt_h</p:attrName>
                                        </p:attrNameLst>
                                      </p:cBhvr>
                                      <p:tavLst>
                                        <p:tav tm="0">
                                          <p:val>
                                            <p:fltVal val="0"/>
                                          </p:val>
                                        </p:tav>
                                        <p:tav tm="100000">
                                          <p:val>
                                            <p:strVal val="#ppt_h"/>
                                          </p:val>
                                        </p:tav>
                                      </p:tavLst>
                                    </p:anim>
                                    <p:animEffect transition="in" filter="fade">
                                      <p:cBhvr>
                                        <p:cTn id="68" dur="500"/>
                                        <p:tgtEl>
                                          <p:spTgt spid="9"/>
                                        </p:tgtEl>
                                      </p:cBhvr>
                                    </p:animEffect>
                                    <p:anim calcmode="lin" valueType="num">
                                      <p:cBhvr>
                                        <p:cTn id="69" dur="500" fill="hold"/>
                                        <p:tgtEl>
                                          <p:spTgt spid="9"/>
                                        </p:tgtEl>
                                        <p:attrNameLst>
                                          <p:attrName>ppt_x</p:attrName>
                                        </p:attrNameLst>
                                      </p:cBhvr>
                                      <p:tavLst>
                                        <p:tav tm="0">
                                          <p:val>
                                            <p:fltVal val="0.5"/>
                                          </p:val>
                                        </p:tav>
                                        <p:tav tm="100000">
                                          <p:val>
                                            <p:strVal val="#ppt_x"/>
                                          </p:val>
                                        </p:tav>
                                      </p:tavLst>
                                    </p:anim>
                                    <p:anim calcmode="lin" valueType="num">
                                      <p:cBhvr>
                                        <p:cTn id="70" dur="500" fill="hold"/>
                                        <p:tgtEl>
                                          <p:spTgt spid="9"/>
                                        </p:tgtEl>
                                        <p:attrNameLst>
                                          <p:attrName>ppt_y</p:attrName>
                                        </p:attrNameLst>
                                      </p:cBhvr>
                                      <p:tavLst>
                                        <p:tav tm="0">
                                          <p:val>
                                            <p:fltVal val="0.5"/>
                                          </p:val>
                                        </p:tav>
                                        <p:tav tm="100000">
                                          <p:val>
                                            <p:strVal val="#ppt_y"/>
                                          </p:val>
                                        </p:tav>
                                      </p:tavLst>
                                    </p:anim>
                                  </p:childTnLst>
                                </p:cTn>
                              </p:par>
                            </p:childTnLst>
                          </p:cTn>
                        </p:par>
                        <p:par>
                          <p:cTn id="71" fill="hold">
                            <p:stCondLst>
                              <p:cond delay="4000"/>
                            </p:stCondLst>
                            <p:childTnLst>
                              <p:par>
                                <p:cTn id="72" presetID="22" presetClass="entr" presetSubtype="8" fill="hold" grpId="0" nodeType="afterEffect">
                                  <p:stCondLst>
                                    <p:cond delay="0"/>
                                  </p:stCondLst>
                                  <p:childTnLst>
                                    <p:set>
                                      <p:cBhvr>
                                        <p:cTn id="73" dur="1" fill="hold">
                                          <p:stCondLst>
                                            <p:cond delay="0"/>
                                          </p:stCondLst>
                                        </p:cTn>
                                        <p:tgtEl>
                                          <p:spTgt spid="18"/>
                                        </p:tgtEl>
                                        <p:attrNameLst>
                                          <p:attrName>style.visibility</p:attrName>
                                        </p:attrNameLst>
                                      </p:cBhvr>
                                      <p:to>
                                        <p:strVal val="visible"/>
                                      </p:to>
                                    </p:set>
                                    <p:animEffect transition="in" filter="wipe(left)">
                                      <p:cBhvr>
                                        <p:cTn id="74" dur="500"/>
                                        <p:tgtEl>
                                          <p:spTgt spid="18"/>
                                        </p:tgtEl>
                                      </p:cBhvr>
                                    </p:animEffect>
                                  </p:childTnLst>
                                </p:cTn>
                              </p:par>
                            </p:childTnLst>
                          </p:cTn>
                        </p:par>
                        <p:par>
                          <p:cTn id="75" fill="hold">
                            <p:stCondLst>
                              <p:cond delay="4500"/>
                            </p:stCondLst>
                            <p:childTnLst>
                              <p:par>
                                <p:cTn id="76" presetID="53" presetClass="entr" presetSubtype="528" fill="hold" grpId="0" nodeType="afterEffect">
                                  <p:stCondLst>
                                    <p:cond delay="0"/>
                                  </p:stCondLst>
                                  <p:childTnLst>
                                    <p:set>
                                      <p:cBhvr>
                                        <p:cTn id="77" dur="1" fill="hold">
                                          <p:stCondLst>
                                            <p:cond delay="0"/>
                                          </p:stCondLst>
                                        </p:cTn>
                                        <p:tgtEl>
                                          <p:spTgt spid="41"/>
                                        </p:tgtEl>
                                        <p:attrNameLst>
                                          <p:attrName>style.visibility</p:attrName>
                                        </p:attrNameLst>
                                      </p:cBhvr>
                                      <p:to>
                                        <p:strVal val="visible"/>
                                      </p:to>
                                    </p:set>
                                    <p:anim calcmode="lin" valueType="num">
                                      <p:cBhvr>
                                        <p:cTn id="78" dur="500" fill="hold"/>
                                        <p:tgtEl>
                                          <p:spTgt spid="41"/>
                                        </p:tgtEl>
                                        <p:attrNameLst>
                                          <p:attrName>ppt_w</p:attrName>
                                        </p:attrNameLst>
                                      </p:cBhvr>
                                      <p:tavLst>
                                        <p:tav tm="0">
                                          <p:val>
                                            <p:fltVal val="0"/>
                                          </p:val>
                                        </p:tav>
                                        <p:tav tm="100000">
                                          <p:val>
                                            <p:strVal val="#ppt_w"/>
                                          </p:val>
                                        </p:tav>
                                      </p:tavLst>
                                    </p:anim>
                                    <p:anim calcmode="lin" valueType="num">
                                      <p:cBhvr>
                                        <p:cTn id="79" dur="500" fill="hold"/>
                                        <p:tgtEl>
                                          <p:spTgt spid="41"/>
                                        </p:tgtEl>
                                        <p:attrNameLst>
                                          <p:attrName>ppt_h</p:attrName>
                                        </p:attrNameLst>
                                      </p:cBhvr>
                                      <p:tavLst>
                                        <p:tav tm="0">
                                          <p:val>
                                            <p:fltVal val="0"/>
                                          </p:val>
                                        </p:tav>
                                        <p:tav tm="100000">
                                          <p:val>
                                            <p:strVal val="#ppt_h"/>
                                          </p:val>
                                        </p:tav>
                                      </p:tavLst>
                                    </p:anim>
                                    <p:animEffect transition="in" filter="fade">
                                      <p:cBhvr>
                                        <p:cTn id="80" dur="500"/>
                                        <p:tgtEl>
                                          <p:spTgt spid="41"/>
                                        </p:tgtEl>
                                      </p:cBhvr>
                                    </p:animEffect>
                                    <p:anim calcmode="lin" valueType="num">
                                      <p:cBhvr>
                                        <p:cTn id="81" dur="500" fill="hold"/>
                                        <p:tgtEl>
                                          <p:spTgt spid="41"/>
                                        </p:tgtEl>
                                        <p:attrNameLst>
                                          <p:attrName>ppt_x</p:attrName>
                                        </p:attrNameLst>
                                      </p:cBhvr>
                                      <p:tavLst>
                                        <p:tav tm="0">
                                          <p:val>
                                            <p:fltVal val="0.5"/>
                                          </p:val>
                                        </p:tav>
                                        <p:tav tm="100000">
                                          <p:val>
                                            <p:strVal val="#ppt_x"/>
                                          </p:val>
                                        </p:tav>
                                      </p:tavLst>
                                    </p:anim>
                                    <p:anim calcmode="lin" valueType="num">
                                      <p:cBhvr>
                                        <p:cTn id="82" dur="500" fill="hold"/>
                                        <p:tgtEl>
                                          <p:spTgt spid="41"/>
                                        </p:tgtEl>
                                        <p:attrNameLst>
                                          <p:attrName>ppt_y</p:attrName>
                                        </p:attrNameLst>
                                      </p:cBhvr>
                                      <p:tavLst>
                                        <p:tav tm="0">
                                          <p:val>
                                            <p:fltVal val="0.5"/>
                                          </p:val>
                                        </p:tav>
                                        <p:tav tm="100000">
                                          <p:val>
                                            <p:strVal val="#ppt_y"/>
                                          </p:val>
                                        </p:tav>
                                      </p:tavLst>
                                    </p:anim>
                                  </p:childTnLst>
                                </p:cTn>
                              </p:par>
                              <p:par>
                                <p:cTn id="83" presetID="53" presetClass="entr" presetSubtype="528" fill="hold" grpId="0" nodeType="withEffect">
                                  <p:stCondLst>
                                    <p:cond delay="0"/>
                                  </p:stCondLst>
                                  <p:childTnLst>
                                    <p:set>
                                      <p:cBhvr>
                                        <p:cTn id="84" dur="1" fill="hold">
                                          <p:stCondLst>
                                            <p:cond delay="0"/>
                                          </p:stCondLst>
                                        </p:cTn>
                                        <p:tgtEl>
                                          <p:spTgt spid="10"/>
                                        </p:tgtEl>
                                        <p:attrNameLst>
                                          <p:attrName>style.visibility</p:attrName>
                                        </p:attrNameLst>
                                      </p:cBhvr>
                                      <p:to>
                                        <p:strVal val="visible"/>
                                      </p:to>
                                    </p:set>
                                    <p:anim calcmode="lin" valueType="num">
                                      <p:cBhvr>
                                        <p:cTn id="85" dur="500" fill="hold"/>
                                        <p:tgtEl>
                                          <p:spTgt spid="10"/>
                                        </p:tgtEl>
                                        <p:attrNameLst>
                                          <p:attrName>ppt_w</p:attrName>
                                        </p:attrNameLst>
                                      </p:cBhvr>
                                      <p:tavLst>
                                        <p:tav tm="0">
                                          <p:val>
                                            <p:fltVal val="0"/>
                                          </p:val>
                                        </p:tav>
                                        <p:tav tm="100000">
                                          <p:val>
                                            <p:strVal val="#ppt_w"/>
                                          </p:val>
                                        </p:tav>
                                      </p:tavLst>
                                    </p:anim>
                                    <p:anim calcmode="lin" valueType="num">
                                      <p:cBhvr>
                                        <p:cTn id="86" dur="500" fill="hold"/>
                                        <p:tgtEl>
                                          <p:spTgt spid="10"/>
                                        </p:tgtEl>
                                        <p:attrNameLst>
                                          <p:attrName>ppt_h</p:attrName>
                                        </p:attrNameLst>
                                      </p:cBhvr>
                                      <p:tavLst>
                                        <p:tav tm="0">
                                          <p:val>
                                            <p:fltVal val="0"/>
                                          </p:val>
                                        </p:tav>
                                        <p:tav tm="100000">
                                          <p:val>
                                            <p:strVal val="#ppt_h"/>
                                          </p:val>
                                        </p:tav>
                                      </p:tavLst>
                                    </p:anim>
                                    <p:animEffect transition="in" filter="fade">
                                      <p:cBhvr>
                                        <p:cTn id="87" dur="500"/>
                                        <p:tgtEl>
                                          <p:spTgt spid="10"/>
                                        </p:tgtEl>
                                      </p:cBhvr>
                                    </p:animEffect>
                                    <p:anim calcmode="lin" valueType="num">
                                      <p:cBhvr>
                                        <p:cTn id="88" dur="500" fill="hold"/>
                                        <p:tgtEl>
                                          <p:spTgt spid="10"/>
                                        </p:tgtEl>
                                        <p:attrNameLst>
                                          <p:attrName>ppt_x</p:attrName>
                                        </p:attrNameLst>
                                      </p:cBhvr>
                                      <p:tavLst>
                                        <p:tav tm="0">
                                          <p:val>
                                            <p:fltVal val="0.5"/>
                                          </p:val>
                                        </p:tav>
                                        <p:tav tm="100000">
                                          <p:val>
                                            <p:strVal val="#ppt_x"/>
                                          </p:val>
                                        </p:tav>
                                      </p:tavLst>
                                    </p:anim>
                                    <p:anim calcmode="lin" valueType="num">
                                      <p:cBhvr>
                                        <p:cTn id="89" dur="500" fill="hold"/>
                                        <p:tgtEl>
                                          <p:spTgt spid="10"/>
                                        </p:tgtEl>
                                        <p:attrNameLst>
                                          <p:attrName>ppt_y</p:attrName>
                                        </p:attrNameLst>
                                      </p:cBhvr>
                                      <p:tavLst>
                                        <p:tav tm="0">
                                          <p:val>
                                            <p:fltVal val="0.5"/>
                                          </p:val>
                                        </p:tav>
                                        <p:tav tm="100000">
                                          <p:val>
                                            <p:strVal val="#ppt_y"/>
                                          </p:val>
                                        </p:tav>
                                      </p:tavLst>
                                    </p:anim>
                                  </p:childTnLst>
                                </p:cTn>
                              </p:par>
                            </p:childTnLst>
                          </p:cTn>
                        </p:par>
                        <p:par>
                          <p:cTn id="90" fill="hold">
                            <p:stCondLst>
                              <p:cond delay="5000"/>
                            </p:stCondLst>
                            <p:childTnLst>
                              <p:par>
                                <p:cTn id="91" presetID="22" presetClass="entr" presetSubtype="8" fill="hold" grpId="0" nodeType="afterEffect">
                                  <p:stCondLst>
                                    <p:cond delay="0"/>
                                  </p:stCondLst>
                                  <p:childTnLst>
                                    <p:set>
                                      <p:cBhvr>
                                        <p:cTn id="92" dur="1" fill="hold">
                                          <p:stCondLst>
                                            <p:cond delay="0"/>
                                          </p:stCondLst>
                                        </p:cTn>
                                        <p:tgtEl>
                                          <p:spTgt spid="20"/>
                                        </p:tgtEl>
                                        <p:attrNameLst>
                                          <p:attrName>style.visibility</p:attrName>
                                        </p:attrNameLst>
                                      </p:cBhvr>
                                      <p:to>
                                        <p:strVal val="visible"/>
                                      </p:to>
                                    </p:set>
                                    <p:animEffect transition="in" filter="wipe(left)">
                                      <p:cBhvr>
                                        <p:cTn id="93" dur="500"/>
                                        <p:tgtEl>
                                          <p:spTgt spid="20"/>
                                        </p:tgtEl>
                                      </p:cBhvr>
                                    </p:animEffect>
                                  </p:childTnLst>
                                </p:cTn>
                              </p:par>
                            </p:childTnLst>
                          </p:cTn>
                        </p:par>
                        <p:par>
                          <p:cTn id="94" fill="hold">
                            <p:stCondLst>
                              <p:cond delay="5500"/>
                            </p:stCondLst>
                            <p:childTnLst>
                              <p:par>
                                <p:cTn id="95" presetID="53" presetClass="entr" presetSubtype="528" fill="hold" nodeType="afterEffect">
                                  <p:stCondLst>
                                    <p:cond delay="0"/>
                                  </p:stCondLst>
                                  <p:childTnLst>
                                    <p:set>
                                      <p:cBhvr>
                                        <p:cTn id="96" dur="1" fill="hold">
                                          <p:stCondLst>
                                            <p:cond delay="0"/>
                                          </p:stCondLst>
                                        </p:cTn>
                                        <p:tgtEl>
                                          <p:spTgt spid="38"/>
                                        </p:tgtEl>
                                        <p:attrNameLst>
                                          <p:attrName>style.visibility</p:attrName>
                                        </p:attrNameLst>
                                      </p:cBhvr>
                                      <p:to>
                                        <p:strVal val="visible"/>
                                      </p:to>
                                    </p:set>
                                    <p:anim calcmode="lin" valueType="num">
                                      <p:cBhvr>
                                        <p:cTn id="97" dur="500" fill="hold"/>
                                        <p:tgtEl>
                                          <p:spTgt spid="38"/>
                                        </p:tgtEl>
                                        <p:attrNameLst>
                                          <p:attrName>ppt_w</p:attrName>
                                        </p:attrNameLst>
                                      </p:cBhvr>
                                      <p:tavLst>
                                        <p:tav tm="0">
                                          <p:val>
                                            <p:fltVal val="0"/>
                                          </p:val>
                                        </p:tav>
                                        <p:tav tm="100000">
                                          <p:val>
                                            <p:strVal val="#ppt_w"/>
                                          </p:val>
                                        </p:tav>
                                      </p:tavLst>
                                    </p:anim>
                                    <p:anim calcmode="lin" valueType="num">
                                      <p:cBhvr>
                                        <p:cTn id="98" dur="500" fill="hold"/>
                                        <p:tgtEl>
                                          <p:spTgt spid="38"/>
                                        </p:tgtEl>
                                        <p:attrNameLst>
                                          <p:attrName>ppt_h</p:attrName>
                                        </p:attrNameLst>
                                      </p:cBhvr>
                                      <p:tavLst>
                                        <p:tav tm="0">
                                          <p:val>
                                            <p:fltVal val="0"/>
                                          </p:val>
                                        </p:tav>
                                        <p:tav tm="100000">
                                          <p:val>
                                            <p:strVal val="#ppt_h"/>
                                          </p:val>
                                        </p:tav>
                                      </p:tavLst>
                                    </p:anim>
                                    <p:animEffect transition="in" filter="fade">
                                      <p:cBhvr>
                                        <p:cTn id="99" dur="500"/>
                                        <p:tgtEl>
                                          <p:spTgt spid="38"/>
                                        </p:tgtEl>
                                      </p:cBhvr>
                                    </p:animEffect>
                                    <p:anim calcmode="lin" valueType="num">
                                      <p:cBhvr>
                                        <p:cTn id="100" dur="500" fill="hold"/>
                                        <p:tgtEl>
                                          <p:spTgt spid="38"/>
                                        </p:tgtEl>
                                        <p:attrNameLst>
                                          <p:attrName>ppt_x</p:attrName>
                                        </p:attrNameLst>
                                      </p:cBhvr>
                                      <p:tavLst>
                                        <p:tav tm="0">
                                          <p:val>
                                            <p:fltVal val="0.5"/>
                                          </p:val>
                                        </p:tav>
                                        <p:tav tm="100000">
                                          <p:val>
                                            <p:strVal val="#ppt_x"/>
                                          </p:val>
                                        </p:tav>
                                      </p:tavLst>
                                    </p:anim>
                                    <p:anim calcmode="lin" valueType="num">
                                      <p:cBhvr>
                                        <p:cTn id="101" dur="500" fill="hold"/>
                                        <p:tgtEl>
                                          <p:spTgt spid="38"/>
                                        </p:tgtEl>
                                        <p:attrNameLst>
                                          <p:attrName>ppt_y</p:attrName>
                                        </p:attrNameLst>
                                      </p:cBhvr>
                                      <p:tavLst>
                                        <p:tav tm="0">
                                          <p:val>
                                            <p:fltVal val="0.5"/>
                                          </p:val>
                                        </p:tav>
                                        <p:tav tm="100000">
                                          <p:val>
                                            <p:strVal val="#ppt_y"/>
                                          </p:val>
                                        </p:tav>
                                      </p:tavLst>
                                    </p:anim>
                                  </p:childTnLst>
                                </p:cTn>
                              </p:par>
                              <p:par>
                                <p:cTn id="102" presetID="53" presetClass="entr" presetSubtype="528" fill="hold" grpId="0" nodeType="withEffect">
                                  <p:stCondLst>
                                    <p:cond delay="0"/>
                                  </p:stCondLst>
                                  <p:childTnLst>
                                    <p:set>
                                      <p:cBhvr>
                                        <p:cTn id="103" dur="1" fill="hold">
                                          <p:stCondLst>
                                            <p:cond delay="0"/>
                                          </p:stCondLst>
                                        </p:cTn>
                                        <p:tgtEl>
                                          <p:spTgt spid="11"/>
                                        </p:tgtEl>
                                        <p:attrNameLst>
                                          <p:attrName>style.visibility</p:attrName>
                                        </p:attrNameLst>
                                      </p:cBhvr>
                                      <p:to>
                                        <p:strVal val="visible"/>
                                      </p:to>
                                    </p:set>
                                    <p:anim calcmode="lin" valueType="num">
                                      <p:cBhvr>
                                        <p:cTn id="104" dur="500" fill="hold"/>
                                        <p:tgtEl>
                                          <p:spTgt spid="11"/>
                                        </p:tgtEl>
                                        <p:attrNameLst>
                                          <p:attrName>ppt_w</p:attrName>
                                        </p:attrNameLst>
                                      </p:cBhvr>
                                      <p:tavLst>
                                        <p:tav tm="0">
                                          <p:val>
                                            <p:fltVal val="0"/>
                                          </p:val>
                                        </p:tav>
                                        <p:tav tm="100000">
                                          <p:val>
                                            <p:strVal val="#ppt_w"/>
                                          </p:val>
                                        </p:tav>
                                      </p:tavLst>
                                    </p:anim>
                                    <p:anim calcmode="lin" valueType="num">
                                      <p:cBhvr>
                                        <p:cTn id="105" dur="500" fill="hold"/>
                                        <p:tgtEl>
                                          <p:spTgt spid="11"/>
                                        </p:tgtEl>
                                        <p:attrNameLst>
                                          <p:attrName>ppt_h</p:attrName>
                                        </p:attrNameLst>
                                      </p:cBhvr>
                                      <p:tavLst>
                                        <p:tav tm="0">
                                          <p:val>
                                            <p:fltVal val="0"/>
                                          </p:val>
                                        </p:tav>
                                        <p:tav tm="100000">
                                          <p:val>
                                            <p:strVal val="#ppt_h"/>
                                          </p:val>
                                        </p:tav>
                                      </p:tavLst>
                                    </p:anim>
                                    <p:animEffect transition="in" filter="fade">
                                      <p:cBhvr>
                                        <p:cTn id="106" dur="500"/>
                                        <p:tgtEl>
                                          <p:spTgt spid="11"/>
                                        </p:tgtEl>
                                      </p:cBhvr>
                                    </p:animEffect>
                                    <p:anim calcmode="lin" valueType="num">
                                      <p:cBhvr>
                                        <p:cTn id="107" dur="500" fill="hold"/>
                                        <p:tgtEl>
                                          <p:spTgt spid="11"/>
                                        </p:tgtEl>
                                        <p:attrNameLst>
                                          <p:attrName>ppt_x</p:attrName>
                                        </p:attrNameLst>
                                      </p:cBhvr>
                                      <p:tavLst>
                                        <p:tav tm="0">
                                          <p:val>
                                            <p:fltVal val="0.5"/>
                                          </p:val>
                                        </p:tav>
                                        <p:tav tm="100000">
                                          <p:val>
                                            <p:strVal val="#ppt_x"/>
                                          </p:val>
                                        </p:tav>
                                      </p:tavLst>
                                    </p:anim>
                                    <p:anim calcmode="lin" valueType="num">
                                      <p:cBhvr>
                                        <p:cTn id="108" dur="500" fill="hold"/>
                                        <p:tgtEl>
                                          <p:spTgt spid="11"/>
                                        </p:tgtEl>
                                        <p:attrNameLst>
                                          <p:attrName>ppt_y</p:attrName>
                                        </p:attrNameLst>
                                      </p:cBhvr>
                                      <p:tavLst>
                                        <p:tav tm="0">
                                          <p:val>
                                            <p:fltVal val="0.5"/>
                                          </p:val>
                                        </p:tav>
                                        <p:tav tm="100000">
                                          <p:val>
                                            <p:strVal val="#ppt_y"/>
                                          </p:val>
                                        </p:tav>
                                      </p:tavLst>
                                    </p:anim>
                                  </p:childTnLst>
                                </p:cTn>
                              </p:par>
                            </p:childTnLst>
                          </p:cTn>
                        </p:par>
                        <p:par>
                          <p:cTn id="109" fill="hold">
                            <p:stCondLst>
                              <p:cond delay="6000"/>
                            </p:stCondLst>
                            <p:childTnLst>
                              <p:par>
                                <p:cTn id="110" presetID="22" presetClass="entr" presetSubtype="1" fill="hold" grpId="0" nodeType="afterEffect">
                                  <p:stCondLst>
                                    <p:cond delay="0"/>
                                  </p:stCondLst>
                                  <p:childTnLst>
                                    <p:set>
                                      <p:cBhvr>
                                        <p:cTn id="111" dur="1" fill="hold">
                                          <p:stCondLst>
                                            <p:cond delay="0"/>
                                          </p:stCondLst>
                                        </p:cTn>
                                        <p:tgtEl>
                                          <p:spTgt spid="36"/>
                                        </p:tgtEl>
                                        <p:attrNameLst>
                                          <p:attrName>style.visibility</p:attrName>
                                        </p:attrNameLst>
                                      </p:cBhvr>
                                      <p:to>
                                        <p:strVal val="visible"/>
                                      </p:to>
                                    </p:set>
                                    <p:animEffect transition="in" filter="wipe(up)">
                                      <p:cBhvr>
                                        <p:cTn id="112" dur="500"/>
                                        <p:tgtEl>
                                          <p:spTgt spid="36"/>
                                        </p:tgtEl>
                                      </p:cBhvr>
                                    </p:animEffect>
                                  </p:childTnLst>
                                </p:cTn>
                              </p:par>
                            </p:childTnLst>
                          </p:cTn>
                        </p:par>
                        <p:par>
                          <p:cTn id="113" fill="hold">
                            <p:stCondLst>
                              <p:cond delay="6500"/>
                            </p:stCondLst>
                            <p:childTnLst>
                              <p:par>
                                <p:cTn id="114" presetID="22" presetClass="entr" presetSubtype="1"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wipe(up)">
                                      <p:cBhvr>
                                        <p:cTn id="116"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0" grpId="0" animBg="1"/>
      <p:bldP spid="21" grpId="0" animBg="1"/>
      <p:bldP spid="7" grpId="0" animBg="1"/>
      <p:bldP spid="8" grpId="0" animBg="1"/>
      <p:bldP spid="9" grpId="0" animBg="1"/>
      <p:bldP spid="10" grpId="0" animBg="1"/>
      <p:bldP spid="11" grpId="0" animBg="1"/>
      <p:bldP spid="34" grpId="0"/>
      <p:bldP spid="36" grpId="0"/>
      <p:bldP spid="37" grpId="0"/>
      <p:bldP spid="41" grpId="0" animBg="1"/>
      <p:bldP spid="42" grpId="0" animBg="1"/>
      <p:bldP spid="43" grpId="0" animBg="1"/>
      <p:bldP spid="4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34738D"/>
                </a:solidFill>
                <a:latin typeface="Bernard MT Condensed" panose="02050806060905020404" pitchFamily="18" charset="0"/>
              </a:rPr>
              <a:t>LOREM IPSUM DOLOR 2020</a:t>
            </a:r>
          </a:p>
          <a:p>
            <a:pPr algn="r"/>
            <a:endParaRPr lang="en-US" sz="800" dirty="0">
              <a:solidFill>
                <a:srgbClr val="34738D"/>
              </a:solidFill>
              <a:latin typeface="Bernard MT Condensed" panose="02050806060905020404" pitchFamily="18"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rgbClr val="4C4F54"/>
              </a:solidFill>
              <a:latin typeface="Candara" panose="020E0502030303020204" pitchFamily="34" charset="0"/>
            </a:endParaRPr>
          </a:p>
          <a:p>
            <a:pPr algn="r"/>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189A80"/>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rgbClr val="4C4F54"/>
                </a:solidFill>
                <a:latin typeface="Bernard MT Condensed" panose="02050806060905020404" pitchFamily="18" charset="0"/>
              </a:rPr>
              <a:t>LOREM IPSUM</a:t>
            </a:r>
          </a:p>
          <a:p>
            <a:pPr algn="ctr"/>
            <a:r>
              <a:rPr lang="en-US" sz="1200" dirty="0">
                <a:solidFill>
                  <a:srgbClr val="4C4F54"/>
                </a:solidFill>
                <a:latin typeface="Candara" panose="020E0502030303020204" pitchFamily="34" charset="0"/>
              </a:rPr>
              <a:t>Lorem ipsum dolor sit amet, consectetur adipiscing elit. </a:t>
            </a:r>
            <a:endParaRPr lang="en-US" sz="1200" dirty="0">
              <a:solidFill>
                <a:srgbClr val="4C4F54"/>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D34132"/>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BF2D1E"/>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EF9D27"/>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DB8913"/>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189A80"/>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04866C"/>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564267"/>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422E53"/>
            </a:solid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34738D"/>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solidFill>
                  <a:srgbClr val="4C4F54"/>
                </a:solidFill>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205F79"/>
            </a:solidFill>
            <a:ln>
              <a:noFill/>
            </a:ln>
          </p:spPr>
          <p:txBody>
            <a:bodyPr/>
            <a:lstStyle/>
            <a:p>
              <a:pPr defTabSz="1828434" fontAlgn="auto">
                <a:spcBef>
                  <a:spcPts val="0"/>
                </a:spcBef>
                <a:spcAft>
                  <a:spcPts val="0"/>
                </a:spcAft>
                <a:defRPr/>
              </a:pPr>
              <a:endParaRPr lang="id-ID" sz="1351" dirty="0">
                <a:solidFill>
                  <a:srgbClr val="4C4F54"/>
                </a:solidFill>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 </a:t>
            </a:r>
            <a:r>
              <a:rPr lang="en-US" sz="1600" dirty="0">
                <a:solidFill>
                  <a:srgbClr val="34738D"/>
                </a:solidFill>
                <a:latin typeface="Bernard MT Condensed" panose="02050806060905020404" pitchFamily="18" charset="0"/>
              </a:rPr>
              <a:t>01</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 </a:t>
            </a:r>
            <a:r>
              <a:rPr lang="en-US" sz="1600" dirty="0">
                <a:solidFill>
                  <a:srgbClr val="189A80"/>
                </a:solidFill>
                <a:latin typeface="Bernard MT Condensed" panose="02050806060905020404" pitchFamily="18" charset="0"/>
              </a:rPr>
              <a:t>02</a:t>
            </a: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 </a:t>
            </a:r>
            <a:r>
              <a:rPr lang="en-US" sz="1600" dirty="0">
                <a:solidFill>
                  <a:srgbClr val="EF9D27"/>
                </a:solidFill>
                <a:latin typeface="Bernard MT Condensed" panose="02050806060905020404" pitchFamily="18" charset="0"/>
              </a:rPr>
              <a:t>03</a:t>
            </a:r>
            <a:endParaRPr lang="en-US" sz="1400" dirty="0">
              <a:solidFill>
                <a:srgbClr val="EF9D2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 </a:t>
            </a:r>
            <a:r>
              <a:rPr lang="en-US" sz="1600" dirty="0">
                <a:solidFill>
                  <a:srgbClr val="D34132"/>
                </a:solidFill>
                <a:latin typeface="Bernard MT Condensed" panose="02050806060905020404" pitchFamily="18" charset="0"/>
              </a:rPr>
              <a:t>04</a:t>
            </a:r>
            <a:endParaRPr lang="en-US" sz="1400" dirty="0">
              <a:solidFill>
                <a:srgbClr val="D34132"/>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 </a:t>
            </a:r>
            <a:r>
              <a:rPr lang="en-US" sz="1600" dirty="0">
                <a:solidFill>
                  <a:srgbClr val="564267"/>
                </a:solidFill>
                <a:latin typeface="Bernard MT Condensed" panose="02050806060905020404" pitchFamily="18" charset="0"/>
              </a:rPr>
              <a:t>05</a:t>
            </a:r>
            <a:endParaRPr lang="en-US" sz="1400" dirty="0">
              <a:solidFill>
                <a:srgbClr val="564267"/>
              </a:solidFill>
              <a:latin typeface="Bernard MT Condensed" panose="02050806060905020404" pitchFamily="18" charset="0"/>
            </a:endParaRPr>
          </a:p>
          <a:p>
            <a:endParaRPr lang="en-US" sz="4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6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4C4F54"/>
                </a:solidFill>
              </a:endParaRPr>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C4F54"/>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93BB8498-7E48-400F-8787-CAF23F113797}"/>
              </a:ext>
            </a:extLst>
          </p:cNvPr>
          <p:cNvGrpSpPr/>
          <p:nvPr/>
        </p:nvGrpSpPr>
        <p:grpSpPr>
          <a:xfrm>
            <a:off x="1298256" y="1818042"/>
            <a:ext cx="9418320" cy="4398264"/>
            <a:chOff x="1298256" y="1818042"/>
            <a:chExt cx="9418320" cy="4398264"/>
          </a:xfrm>
        </p:grpSpPr>
        <p:sp>
          <p:nvSpPr>
            <p:cNvPr id="26" name="Rectangle 25">
              <a:extLst>
                <a:ext uri="{FF2B5EF4-FFF2-40B4-BE49-F238E27FC236}">
                  <a16:creationId xmlns:a16="http://schemas.microsoft.com/office/drawing/2014/main" id="{F5F4ED27-FA3F-4C49-A524-DC82E30B8683}"/>
                </a:ext>
              </a:extLst>
            </p:cNvPr>
            <p:cNvSpPr>
              <a:spLocks/>
            </p:cNvSpPr>
            <p:nvPr/>
          </p:nvSpPr>
          <p:spPr>
            <a:xfrm>
              <a:off x="1298256" y="1818042"/>
              <a:ext cx="9418320" cy="4398264"/>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Rectangle 3">
              <a:extLst>
                <a:ext uri="{FF2B5EF4-FFF2-40B4-BE49-F238E27FC236}">
                  <a16:creationId xmlns:a16="http://schemas.microsoft.com/office/drawing/2014/main" id="{FC7E8CF1-E99A-43AB-BFAA-35EB962B81D2}"/>
                </a:ext>
              </a:extLst>
            </p:cNvPr>
            <p:cNvSpPr/>
            <p:nvPr/>
          </p:nvSpPr>
          <p:spPr>
            <a:xfrm>
              <a:off x="1386277" y="1893346"/>
              <a:ext cx="9242278" cy="4238513"/>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 name="TextBox 1">
            <a:extLst>
              <a:ext uri="{FF2B5EF4-FFF2-40B4-BE49-F238E27FC236}">
                <a16:creationId xmlns:a16="http://schemas.microsoft.com/office/drawing/2014/main" id="{593D6B84-A011-4012-8A41-F1E44773011B}"/>
              </a:ext>
            </a:extLst>
          </p:cNvPr>
          <p:cNvSpPr txBox="1"/>
          <p:nvPr/>
        </p:nvSpPr>
        <p:spPr>
          <a:xfrm>
            <a:off x="2116379"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sp>
        <p:nvSpPr>
          <p:cNvPr id="9" name="TextBox 8">
            <a:extLst>
              <a:ext uri="{FF2B5EF4-FFF2-40B4-BE49-F238E27FC236}">
                <a16:creationId xmlns:a16="http://schemas.microsoft.com/office/drawing/2014/main" id="{286E1290-BD0C-410D-B9F3-3459CDA7AC7C}"/>
              </a:ext>
            </a:extLst>
          </p:cNvPr>
          <p:cNvSpPr txBox="1"/>
          <p:nvPr/>
        </p:nvSpPr>
        <p:spPr>
          <a:xfrm>
            <a:off x="6644640" y="3168423"/>
            <a:ext cx="3614570" cy="1561710"/>
          </a:xfrm>
          <a:prstGeom prst="rect">
            <a:avLst/>
          </a:prstGeom>
          <a:noFill/>
        </p:spPr>
        <p:txBody>
          <a:bodyPr wrap="square" rtlCol="0">
            <a:spAutoFit/>
          </a:bodyPr>
          <a:lstStyle/>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a:p>
            <a:pPr marL="285750" indent="-285750">
              <a:lnSpc>
                <a:spcPct val="150000"/>
              </a:lnSpc>
              <a:buFont typeface="Wingdings" panose="05000000000000000000" pitchFamily="2" charset="2"/>
              <a:buChar char="ü"/>
            </a:pPr>
            <a:r>
              <a:rPr lang="en-US" sz="1300" dirty="0">
                <a:solidFill>
                  <a:srgbClr val="4D4D4D"/>
                </a:solidFill>
                <a:latin typeface="Candara" panose="020E0502030303020204" pitchFamily="34" charset="0"/>
              </a:rPr>
              <a:t>Lorem ipsum dolor sit amet, consectetur</a:t>
            </a:r>
            <a:endParaRPr lang="en-US" sz="1300" dirty="0">
              <a:solidFill>
                <a:srgbClr val="4D4D4D"/>
              </a:solidFill>
            </a:endParaRPr>
          </a:p>
        </p:txBody>
      </p:sp>
      <p:cxnSp>
        <p:nvCxnSpPr>
          <p:cNvPr id="13" name="Straight Connector 12">
            <a:extLst>
              <a:ext uri="{FF2B5EF4-FFF2-40B4-BE49-F238E27FC236}">
                <a16:creationId xmlns:a16="http://schemas.microsoft.com/office/drawing/2014/main" id="{2B47D822-FF30-48D1-B838-26D738750F17}"/>
              </a:ext>
            </a:extLst>
          </p:cNvPr>
          <p:cNvCxnSpPr>
            <a:stCxn id="4" idx="0"/>
            <a:endCxn id="4" idx="2"/>
          </p:cNvCxnSpPr>
          <p:nvPr/>
        </p:nvCxnSpPr>
        <p:spPr>
          <a:xfrm>
            <a:off x="6007416" y="1893346"/>
            <a:ext cx="0" cy="4238513"/>
          </a:xfrm>
          <a:prstGeom prst="line">
            <a:avLst/>
          </a:prstGeom>
          <a:ln>
            <a:solidFill>
              <a:srgbClr val="4D4D4D">
                <a:alpha val="50000"/>
              </a:srgbClr>
            </a:solidFill>
          </a:ln>
        </p:spPr>
        <p:style>
          <a:lnRef idx="1">
            <a:schemeClr val="accent1"/>
          </a:lnRef>
          <a:fillRef idx="0">
            <a:schemeClr val="accent1"/>
          </a:fillRef>
          <a:effectRef idx="0">
            <a:schemeClr val="accent1"/>
          </a:effectRef>
          <a:fontRef idx="minor">
            <a:schemeClr val="tx1"/>
          </a:fontRef>
        </p:style>
      </p:cxnSp>
      <p:grpSp>
        <p:nvGrpSpPr>
          <p:cNvPr id="19" name="Group 18">
            <a:extLst>
              <a:ext uri="{FF2B5EF4-FFF2-40B4-BE49-F238E27FC236}">
                <a16:creationId xmlns:a16="http://schemas.microsoft.com/office/drawing/2014/main" id="{4B30553A-D9AD-4735-91E2-0C94208BE60F}"/>
              </a:ext>
            </a:extLst>
          </p:cNvPr>
          <p:cNvGrpSpPr/>
          <p:nvPr/>
        </p:nvGrpSpPr>
        <p:grpSpPr>
          <a:xfrm>
            <a:off x="1258822" y="1904103"/>
            <a:ext cx="1949085" cy="1710466"/>
            <a:chOff x="1258822" y="1904103"/>
            <a:chExt cx="1949085" cy="1710466"/>
          </a:xfrm>
        </p:grpSpPr>
        <p:sp>
          <p:nvSpPr>
            <p:cNvPr id="11" name="Freeform: Shape 10">
              <a:extLst>
                <a:ext uri="{FF2B5EF4-FFF2-40B4-BE49-F238E27FC236}">
                  <a16:creationId xmlns:a16="http://schemas.microsoft.com/office/drawing/2014/main" id="{11E31F2A-A07C-460A-A6A9-AA5DCE181E51}"/>
                </a:ext>
              </a:extLst>
            </p:cNvPr>
            <p:cNvSpPr/>
            <p:nvPr/>
          </p:nvSpPr>
          <p:spPr>
            <a:xfrm>
              <a:off x="1386277" y="1904103"/>
              <a:ext cx="1821630" cy="1710466"/>
            </a:xfrm>
            <a:custGeom>
              <a:avLst/>
              <a:gdLst>
                <a:gd name="connsiteX0" fmla="*/ 1355625 w 1821630"/>
                <a:gd name="connsiteY0" fmla="*/ 0 h 1710466"/>
                <a:gd name="connsiteX1" fmla="*/ 1821630 w 1821630"/>
                <a:gd name="connsiteY1" fmla="*/ 0 h 1710466"/>
                <a:gd name="connsiteX2" fmla="*/ 0 w 1821630"/>
                <a:gd name="connsiteY2" fmla="*/ 1710466 h 1710466"/>
                <a:gd name="connsiteX3" fmla="*/ 0 w 1821630"/>
                <a:gd name="connsiteY3" fmla="*/ 1272899 h 1710466"/>
              </a:gdLst>
              <a:ahLst/>
              <a:cxnLst>
                <a:cxn ang="0">
                  <a:pos x="connsiteX0" y="connsiteY0"/>
                </a:cxn>
                <a:cxn ang="0">
                  <a:pos x="connsiteX1" y="connsiteY1"/>
                </a:cxn>
                <a:cxn ang="0">
                  <a:pos x="connsiteX2" y="connsiteY2"/>
                </a:cxn>
                <a:cxn ang="0">
                  <a:pos x="connsiteX3" y="connsiteY3"/>
                </a:cxn>
              </a:cxnLst>
              <a:rect l="l" t="t" r="r" b="b"/>
              <a:pathLst>
                <a:path w="1821630" h="1710466">
                  <a:moveTo>
                    <a:pt x="1355625" y="0"/>
                  </a:moveTo>
                  <a:lnTo>
                    <a:pt x="1821630" y="0"/>
                  </a:lnTo>
                  <a:lnTo>
                    <a:pt x="0" y="1710466"/>
                  </a:lnTo>
                  <a:lnTo>
                    <a:pt x="0" y="1272899"/>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4" name="TextBox 13">
              <a:extLst>
                <a:ext uri="{FF2B5EF4-FFF2-40B4-BE49-F238E27FC236}">
                  <a16:creationId xmlns:a16="http://schemas.microsoft.com/office/drawing/2014/main" id="{69CE452B-58D5-42A5-930D-34E2F69C55C6}"/>
                </a:ext>
              </a:extLst>
            </p:cNvPr>
            <p:cNvSpPr txBox="1"/>
            <p:nvPr/>
          </p:nvSpPr>
          <p:spPr>
            <a:xfrm rot="19007746">
              <a:off x="1258822" y="2570110"/>
              <a:ext cx="1715115" cy="292388"/>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RECOMMENDED</a:t>
              </a:r>
            </a:p>
          </p:txBody>
        </p:sp>
      </p:grpSp>
      <p:sp>
        <p:nvSpPr>
          <p:cNvPr id="15" name="TextBox 14">
            <a:extLst>
              <a:ext uri="{FF2B5EF4-FFF2-40B4-BE49-F238E27FC236}">
                <a16:creationId xmlns:a16="http://schemas.microsoft.com/office/drawing/2014/main" id="{7E64F240-9CC7-44C5-A5B6-47826930DDB8}"/>
              </a:ext>
            </a:extLst>
          </p:cNvPr>
          <p:cNvSpPr txBox="1"/>
          <p:nvPr/>
        </p:nvSpPr>
        <p:spPr>
          <a:xfrm>
            <a:off x="3118021" y="2060427"/>
            <a:ext cx="1645920" cy="1231106"/>
          </a:xfrm>
          <a:prstGeom prst="rect">
            <a:avLst/>
          </a:prstGeom>
          <a:noFill/>
        </p:spPr>
        <p:txBody>
          <a:bodyPr wrap="square" rtlCol="0">
            <a:spAutoFit/>
          </a:bodyPr>
          <a:lstStyle/>
          <a:p>
            <a:pPr algn="ctr"/>
            <a:r>
              <a:rPr lang="en-US" sz="2400" dirty="0">
                <a:solidFill>
                  <a:srgbClr val="34738D"/>
                </a:solidFill>
                <a:latin typeface="Bernard MT Condensed" panose="02050806060905020404" pitchFamily="18" charset="0"/>
              </a:rPr>
              <a:t>Package #1</a:t>
            </a:r>
          </a:p>
          <a:p>
            <a:pPr algn="ctr"/>
            <a:r>
              <a:rPr lang="en-US" sz="3200" dirty="0">
                <a:solidFill>
                  <a:srgbClr val="34738D"/>
                </a:solidFill>
                <a:latin typeface="Bernard MT Condensed" panose="02050806060905020404" pitchFamily="18" charset="0"/>
              </a:rPr>
              <a:t>$379</a:t>
            </a:r>
          </a:p>
          <a:p>
            <a:endParaRPr lang="en-US"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3511F846-E4A5-4776-81E6-07B54F39D350}"/>
              </a:ext>
            </a:extLst>
          </p:cNvPr>
          <p:cNvSpPr txBox="1"/>
          <p:nvPr/>
        </p:nvSpPr>
        <p:spPr>
          <a:xfrm>
            <a:off x="7628965" y="2060427"/>
            <a:ext cx="1645920" cy="1231106"/>
          </a:xfrm>
          <a:prstGeom prst="rect">
            <a:avLst/>
          </a:prstGeom>
          <a:noFill/>
        </p:spPr>
        <p:txBody>
          <a:bodyPr wrap="square" rtlCol="0">
            <a:spAutoFit/>
          </a:bodyPr>
          <a:lstStyle/>
          <a:p>
            <a:pPr algn="ctr"/>
            <a:r>
              <a:rPr lang="en-US" sz="2400" dirty="0">
                <a:solidFill>
                  <a:srgbClr val="189A80"/>
                </a:solidFill>
                <a:latin typeface="Bernard MT Condensed" panose="02050806060905020404" pitchFamily="18" charset="0"/>
              </a:rPr>
              <a:t>Package #2</a:t>
            </a:r>
          </a:p>
          <a:p>
            <a:pPr algn="ctr"/>
            <a:r>
              <a:rPr lang="en-US" sz="3200" dirty="0">
                <a:solidFill>
                  <a:srgbClr val="189A80"/>
                </a:solidFill>
                <a:latin typeface="Bernard MT Condensed" panose="02050806060905020404" pitchFamily="18" charset="0"/>
              </a:rPr>
              <a:t>$229</a:t>
            </a:r>
          </a:p>
          <a:p>
            <a:endParaRPr lang="en-US"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9ED2A0F0-034B-4699-A20D-B0B626865802}"/>
              </a:ext>
            </a:extLst>
          </p:cNvPr>
          <p:cNvSpPr txBox="1"/>
          <p:nvPr/>
        </p:nvSpPr>
        <p:spPr>
          <a:xfrm>
            <a:off x="1490821"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sp>
        <p:nvSpPr>
          <p:cNvPr id="18" name="TextBox 17">
            <a:extLst>
              <a:ext uri="{FF2B5EF4-FFF2-40B4-BE49-F238E27FC236}">
                <a16:creationId xmlns:a16="http://schemas.microsoft.com/office/drawing/2014/main" id="{CB35E149-5900-46C5-A8C3-B4FD05ADCDA1}"/>
              </a:ext>
            </a:extLst>
          </p:cNvPr>
          <p:cNvSpPr txBox="1"/>
          <p:nvPr/>
        </p:nvSpPr>
        <p:spPr>
          <a:xfrm>
            <a:off x="6145650" y="5116195"/>
            <a:ext cx="4378362" cy="1015663"/>
          </a:xfrm>
          <a:prstGeom prst="rect">
            <a:avLst/>
          </a:prstGeom>
          <a:noFill/>
        </p:spPr>
        <p:txBody>
          <a:bodyPr wrap="square" rtlCol="0">
            <a:spAutoFit/>
          </a:bodyPr>
          <a:lstStyle/>
          <a:p>
            <a:r>
              <a:rPr lang="en-US" sz="1400" dirty="0">
                <a:solidFill>
                  <a:srgbClr val="4D4D4D"/>
                </a:solidFill>
                <a:latin typeface="Candara" panose="020E0502030303020204" pitchFamily="34" charset="0"/>
              </a:rPr>
              <a:t>Lorem ipsum dolor sit amet, consectetur adipiscing elit, sed do eiusmod tempor incididunt ut labore et dolore magna aliqua. </a:t>
            </a:r>
          </a:p>
          <a:p>
            <a:endParaRPr lang="en-US" dirty="0">
              <a:solidFill>
                <a:schemeClr val="bg1">
                  <a:lumMod val="85000"/>
                </a:schemeClr>
              </a:solidFill>
              <a:latin typeface="Candara" panose="020E0502030303020204" pitchFamily="34" charset="0"/>
            </a:endParaRPr>
          </a:p>
        </p:txBody>
      </p:sp>
      <p:grpSp>
        <p:nvGrpSpPr>
          <p:cNvPr id="3" name="Group 2">
            <a:extLst>
              <a:ext uri="{FF2B5EF4-FFF2-40B4-BE49-F238E27FC236}">
                <a16:creationId xmlns:a16="http://schemas.microsoft.com/office/drawing/2014/main" id="{1AC40B94-BA08-4015-B4D5-82B642230F07}"/>
              </a:ext>
            </a:extLst>
          </p:cNvPr>
          <p:cNvGrpSpPr/>
          <p:nvPr/>
        </p:nvGrpSpPr>
        <p:grpSpPr>
          <a:xfrm>
            <a:off x="5321616" y="2151504"/>
            <a:ext cx="1371600" cy="1371600"/>
            <a:chOff x="5321616" y="2151504"/>
            <a:chExt cx="1371600" cy="1371600"/>
          </a:xfrm>
        </p:grpSpPr>
        <p:sp>
          <p:nvSpPr>
            <p:cNvPr id="30" name="Oval 29">
              <a:extLst>
                <a:ext uri="{FF2B5EF4-FFF2-40B4-BE49-F238E27FC236}">
                  <a16:creationId xmlns:a16="http://schemas.microsoft.com/office/drawing/2014/main" id="{1A39E8D2-29BE-4712-8F9F-B6CF362220B2}"/>
                </a:ext>
              </a:extLst>
            </p:cNvPr>
            <p:cNvSpPr>
              <a:spLocks noChangeAspect="1"/>
            </p:cNvSpPr>
            <p:nvPr/>
          </p:nvSpPr>
          <p:spPr>
            <a:xfrm>
              <a:off x="5321620" y="2151504"/>
              <a:ext cx="1371596"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Oval 24">
              <a:extLst>
                <a:ext uri="{FF2B5EF4-FFF2-40B4-BE49-F238E27FC236}">
                  <a16:creationId xmlns:a16="http://schemas.microsoft.com/office/drawing/2014/main" id="{7916F695-5DC0-4A97-B3AE-8C2B192057EE}"/>
                </a:ext>
              </a:extLst>
            </p:cNvPr>
            <p:cNvSpPr>
              <a:spLocks noChangeAspect="1"/>
            </p:cNvSpPr>
            <p:nvPr/>
          </p:nvSpPr>
          <p:spPr>
            <a:xfrm>
              <a:off x="5321616" y="2321587"/>
              <a:ext cx="1371600" cy="1097279"/>
            </a:xfrm>
            <a:prstGeom prst="ellipse">
              <a:avLst/>
            </a:prstGeom>
            <a:no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6000" dirty="0">
                  <a:solidFill>
                    <a:srgbClr val="4D4D4D"/>
                  </a:solidFill>
                  <a:latin typeface="Bernard MT Condensed" panose="02050806060905020404" pitchFamily="18" charset="0"/>
                </a:rPr>
                <a:t>VS</a:t>
              </a:r>
            </a:p>
          </p:txBody>
        </p:sp>
      </p:grpSp>
    </p:spTree>
    <p:extLst>
      <p:ext uri="{BB962C8B-B14F-4D97-AF65-F5344CB8AC3E}">
        <p14:creationId xmlns:p14="http://schemas.microsoft.com/office/powerpoint/2010/main" val="25720211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par>
                                <p:cTn id="14" presetID="53" presetClass="entr" presetSubtype="16"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 calcmode="lin" valueType="num">
                                      <p:cBhvr>
                                        <p:cTn id="16" dur="500" fill="hold"/>
                                        <p:tgtEl>
                                          <p:spTgt spid="13"/>
                                        </p:tgtEl>
                                        <p:attrNameLst>
                                          <p:attrName>ppt_w</p:attrName>
                                        </p:attrNameLst>
                                      </p:cBhvr>
                                      <p:tavLst>
                                        <p:tav tm="0">
                                          <p:val>
                                            <p:fltVal val="0"/>
                                          </p:val>
                                        </p:tav>
                                        <p:tav tm="100000">
                                          <p:val>
                                            <p:strVal val="#ppt_w"/>
                                          </p:val>
                                        </p:tav>
                                      </p:tavLst>
                                    </p:anim>
                                    <p:anim calcmode="lin" valueType="num">
                                      <p:cBhvr>
                                        <p:cTn id="17" dur="500" fill="hold"/>
                                        <p:tgtEl>
                                          <p:spTgt spid="13"/>
                                        </p:tgtEl>
                                        <p:attrNameLst>
                                          <p:attrName>ppt_h</p:attrName>
                                        </p:attrNameLst>
                                      </p:cBhvr>
                                      <p:tavLst>
                                        <p:tav tm="0">
                                          <p:val>
                                            <p:fltVal val="0"/>
                                          </p:val>
                                        </p:tav>
                                        <p:tav tm="100000">
                                          <p:val>
                                            <p:strVal val="#ppt_h"/>
                                          </p:val>
                                        </p:tav>
                                      </p:tavLst>
                                    </p:anim>
                                    <p:animEffect transition="in" filter="fade">
                                      <p:cBhvr>
                                        <p:cTn id="18" dur="500"/>
                                        <p:tgtEl>
                                          <p:spTgt spid="13"/>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1000"/>
                                        <p:tgtEl>
                                          <p:spTgt spid="15"/>
                                        </p:tgtEl>
                                      </p:cBhvr>
                                    </p:animEffect>
                                    <p:anim calcmode="lin" valueType="num">
                                      <p:cBhvr>
                                        <p:cTn id="23" dur="1000" fill="hold"/>
                                        <p:tgtEl>
                                          <p:spTgt spid="15"/>
                                        </p:tgtEl>
                                        <p:attrNameLst>
                                          <p:attrName>ppt_x</p:attrName>
                                        </p:attrNameLst>
                                      </p:cBhvr>
                                      <p:tavLst>
                                        <p:tav tm="0">
                                          <p:val>
                                            <p:strVal val="#ppt_x"/>
                                          </p:val>
                                        </p:tav>
                                        <p:tav tm="100000">
                                          <p:val>
                                            <p:strVal val="#ppt_x"/>
                                          </p:val>
                                        </p:tav>
                                      </p:tavLst>
                                    </p:anim>
                                    <p:anim calcmode="lin" valueType="num">
                                      <p:cBhvr>
                                        <p:cTn id="24" dur="1000" fill="hold"/>
                                        <p:tgtEl>
                                          <p:spTgt spid="15"/>
                                        </p:tgtEl>
                                        <p:attrNameLst>
                                          <p:attrName>ppt_y</p:attrName>
                                        </p:attrNameLst>
                                      </p:cBhvr>
                                      <p:tavLst>
                                        <p:tav tm="0">
                                          <p:val>
                                            <p:strVal val="#ppt_y+.1"/>
                                          </p:val>
                                        </p:tav>
                                        <p:tav tm="100000">
                                          <p:val>
                                            <p:strVal val="#ppt_y"/>
                                          </p:val>
                                        </p:tav>
                                      </p:tavLst>
                                    </p:anim>
                                  </p:childTnLst>
                                </p:cTn>
                              </p:par>
                            </p:childTnLst>
                          </p:cTn>
                        </p:par>
                        <p:par>
                          <p:cTn id="25" fill="hold">
                            <p:stCondLst>
                              <p:cond delay="2000"/>
                            </p:stCondLst>
                            <p:childTnLst>
                              <p:par>
                                <p:cTn id="26" presetID="22" presetClass="entr" presetSubtype="1" fill="hold" grpId="0" nodeType="afterEffect">
                                  <p:stCondLst>
                                    <p:cond delay="0"/>
                                  </p:stCondLst>
                                  <p:childTnLst>
                                    <p:set>
                                      <p:cBhvr>
                                        <p:cTn id="27" dur="1" fill="hold">
                                          <p:stCondLst>
                                            <p:cond delay="0"/>
                                          </p:stCondLst>
                                        </p:cTn>
                                        <p:tgtEl>
                                          <p:spTgt spid="2"/>
                                        </p:tgtEl>
                                        <p:attrNameLst>
                                          <p:attrName>style.visibility</p:attrName>
                                        </p:attrNameLst>
                                      </p:cBhvr>
                                      <p:to>
                                        <p:strVal val="visible"/>
                                      </p:to>
                                    </p:set>
                                    <p:animEffect transition="in" filter="wipe(up)">
                                      <p:cBhvr>
                                        <p:cTn id="28" dur="500"/>
                                        <p:tgtEl>
                                          <p:spTgt spid="2"/>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wipe(up)">
                                      <p:cBhvr>
                                        <p:cTn id="32" dur="500"/>
                                        <p:tgtEl>
                                          <p:spTgt spid="17"/>
                                        </p:tgtEl>
                                      </p:cBhvr>
                                    </p:animEffect>
                                  </p:childTnLst>
                                </p:cTn>
                              </p:par>
                            </p:childTnLst>
                          </p:cTn>
                        </p:par>
                        <p:par>
                          <p:cTn id="33" fill="hold">
                            <p:stCondLst>
                              <p:cond delay="3000"/>
                            </p:stCondLst>
                            <p:childTnLst>
                              <p:par>
                                <p:cTn id="34" presetID="45" presetClass="entr" presetSubtype="0" fill="hold" nodeType="after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fade">
                                      <p:cBhvr>
                                        <p:cTn id="36" dur="2000"/>
                                        <p:tgtEl>
                                          <p:spTgt spid="3"/>
                                        </p:tgtEl>
                                      </p:cBhvr>
                                    </p:animEffect>
                                    <p:anim calcmode="lin" valueType="num">
                                      <p:cBhvr>
                                        <p:cTn id="37" dur="2000" fill="hold"/>
                                        <p:tgtEl>
                                          <p:spTgt spid="3"/>
                                        </p:tgtEl>
                                        <p:attrNameLst>
                                          <p:attrName>ppt_w</p:attrName>
                                        </p:attrNameLst>
                                      </p:cBhvr>
                                      <p:tavLst>
                                        <p:tav tm="0" fmla="#ppt_w*sin(2.5*pi*$)">
                                          <p:val>
                                            <p:fltVal val="0"/>
                                          </p:val>
                                        </p:tav>
                                        <p:tav tm="100000">
                                          <p:val>
                                            <p:fltVal val="1"/>
                                          </p:val>
                                        </p:tav>
                                      </p:tavLst>
                                    </p:anim>
                                    <p:anim calcmode="lin" valueType="num">
                                      <p:cBhvr>
                                        <p:cTn id="38" dur="2000" fill="hold"/>
                                        <p:tgtEl>
                                          <p:spTgt spid="3"/>
                                        </p:tgtEl>
                                        <p:attrNameLst>
                                          <p:attrName>ppt_h</p:attrName>
                                        </p:attrNameLst>
                                      </p:cBhvr>
                                      <p:tavLst>
                                        <p:tav tm="0">
                                          <p:val>
                                            <p:strVal val="#ppt_h"/>
                                          </p:val>
                                        </p:tav>
                                        <p:tav tm="100000">
                                          <p:val>
                                            <p:strVal val="#ppt_h"/>
                                          </p:val>
                                        </p:tav>
                                      </p:tavLst>
                                    </p:anim>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22" presetClass="entr" presetSubtype="1" fill="hold" grpId="0" nodeType="after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wipe(up)">
                                      <p:cBhvr>
                                        <p:cTn id="48" dur="500"/>
                                        <p:tgtEl>
                                          <p:spTgt spid="9"/>
                                        </p:tgtEl>
                                      </p:cBhvr>
                                    </p:animEffect>
                                  </p:childTnLst>
                                </p:cTn>
                              </p:par>
                            </p:childTnLst>
                          </p:cTn>
                        </p:par>
                        <p:par>
                          <p:cTn id="49" fill="hold">
                            <p:stCondLst>
                              <p:cond delay="6500"/>
                            </p:stCondLst>
                            <p:childTnLst>
                              <p:par>
                                <p:cTn id="50" presetID="22" presetClass="entr" presetSubtype="1" fill="hold" grpId="0" nodeType="after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wipe(up)">
                                      <p:cBhvr>
                                        <p:cTn id="52" dur="500"/>
                                        <p:tgtEl>
                                          <p:spTgt spid="18"/>
                                        </p:tgtEl>
                                      </p:cBhvr>
                                    </p:animEffect>
                                  </p:childTnLst>
                                </p:cTn>
                              </p:par>
                            </p:childTnLst>
                          </p:cTn>
                        </p:par>
                        <p:par>
                          <p:cTn id="53" fill="hold">
                            <p:stCondLst>
                              <p:cond delay="7000"/>
                            </p:stCondLst>
                            <p:childTnLst>
                              <p:par>
                                <p:cTn id="54" presetID="31" presetClass="entr" presetSubtype="0" fill="hold" nodeType="afterEffect">
                                  <p:stCondLst>
                                    <p:cond delay="0"/>
                                  </p:stCondLst>
                                  <p:childTnLst>
                                    <p:set>
                                      <p:cBhvr>
                                        <p:cTn id="55" dur="1" fill="hold">
                                          <p:stCondLst>
                                            <p:cond delay="0"/>
                                          </p:stCondLst>
                                        </p:cTn>
                                        <p:tgtEl>
                                          <p:spTgt spid="19"/>
                                        </p:tgtEl>
                                        <p:attrNameLst>
                                          <p:attrName>style.visibility</p:attrName>
                                        </p:attrNameLst>
                                      </p:cBhvr>
                                      <p:to>
                                        <p:strVal val="visible"/>
                                      </p:to>
                                    </p:set>
                                    <p:anim calcmode="lin" valueType="num">
                                      <p:cBhvr>
                                        <p:cTn id="56" dur="1000" fill="hold"/>
                                        <p:tgtEl>
                                          <p:spTgt spid="19"/>
                                        </p:tgtEl>
                                        <p:attrNameLst>
                                          <p:attrName>ppt_w</p:attrName>
                                        </p:attrNameLst>
                                      </p:cBhvr>
                                      <p:tavLst>
                                        <p:tav tm="0">
                                          <p:val>
                                            <p:fltVal val="0"/>
                                          </p:val>
                                        </p:tav>
                                        <p:tav tm="100000">
                                          <p:val>
                                            <p:strVal val="#ppt_w"/>
                                          </p:val>
                                        </p:tav>
                                      </p:tavLst>
                                    </p:anim>
                                    <p:anim calcmode="lin" valueType="num">
                                      <p:cBhvr>
                                        <p:cTn id="57" dur="1000" fill="hold"/>
                                        <p:tgtEl>
                                          <p:spTgt spid="19"/>
                                        </p:tgtEl>
                                        <p:attrNameLst>
                                          <p:attrName>ppt_h</p:attrName>
                                        </p:attrNameLst>
                                      </p:cBhvr>
                                      <p:tavLst>
                                        <p:tav tm="0">
                                          <p:val>
                                            <p:fltVal val="0"/>
                                          </p:val>
                                        </p:tav>
                                        <p:tav tm="100000">
                                          <p:val>
                                            <p:strVal val="#ppt_h"/>
                                          </p:val>
                                        </p:tav>
                                      </p:tavLst>
                                    </p:anim>
                                    <p:anim calcmode="lin" valueType="num">
                                      <p:cBhvr>
                                        <p:cTn id="58" dur="1000" fill="hold"/>
                                        <p:tgtEl>
                                          <p:spTgt spid="19"/>
                                        </p:tgtEl>
                                        <p:attrNameLst>
                                          <p:attrName>style.rotation</p:attrName>
                                        </p:attrNameLst>
                                      </p:cBhvr>
                                      <p:tavLst>
                                        <p:tav tm="0">
                                          <p:val>
                                            <p:fltVal val="90"/>
                                          </p:val>
                                        </p:tav>
                                        <p:tav tm="100000">
                                          <p:val>
                                            <p:fltVal val="0"/>
                                          </p:val>
                                        </p:tav>
                                      </p:tavLst>
                                    </p:anim>
                                    <p:animEffect transition="in" filter="fade">
                                      <p:cBhvr>
                                        <p:cTn id="59" dur="1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P spid="9" grpId="0"/>
      <p:bldP spid="15" grpId="0"/>
      <p:bldP spid="16" grpId="0"/>
      <p:bldP spid="17" grpId="0"/>
      <p:bldP spid="18"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652D4C3-2121-4887-860C-436BC561FD45}"/>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39" name="Group 38">
            <a:extLst>
              <a:ext uri="{FF2B5EF4-FFF2-40B4-BE49-F238E27FC236}">
                <a16:creationId xmlns:a16="http://schemas.microsoft.com/office/drawing/2014/main" id="{93341532-B667-4AA4-A4D1-E3E9C9B852F7}"/>
              </a:ext>
            </a:extLst>
          </p:cNvPr>
          <p:cNvGrpSpPr/>
          <p:nvPr/>
        </p:nvGrpSpPr>
        <p:grpSpPr>
          <a:xfrm>
            <a:off x="914400" y="1832402"/>
            <a:ext cx="685800" cy="685800"/>
            <a:chOff x="914400" y="1447800"/>
            <a:chExt cx="685800" cy="685800"/>
          </a:xfrm>
        </p:grpSpPr>
        <p:sp>
          <p:nvSpPr>
            <p:cNvPr id="2" name="Oval 1">
              <a:extLst>
                <a:ext uri="{FF2B5EF4-FFF2-40B4-BE49-F238E27FC236}">
                  <a16:creationId xmlns:a16="http://schemas.microsoft.com/office/drawing/2014/main" id="{79311D67-092C-48EC-9ECB-747E44BE91FA}"/>
                </a:ext>
              </a:extLst>
            </p:cNvPr>
            <p:cNvSpPr>
              <a:spLocks noChangeAspect="1"/>
            </p:cNvSpPr>
            <p:nvPr/>
          </p:nvSpPr>
          <p:spPr>
            <a:xfrm>
              <a:off x="914400" y="1447800"/>
              <a:ext cx="685800" cy="685800"/>
            </a:xfrm>
            <a:prstGeom prst="ellips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TextBox 2">
              <a:extLst>
                <a:ext uri="{FF2B5EF4-FFF2-40B4-BE49-F238E27FC236}">
                  <a16:creationId xmlns:a16="http://schemas.microsoft.com/office/drawing/2014/main" id="{BF6579F3-B25D-4204-A1B0-C14F88FAB470}"/>
                </a:ext>
              </a:extLst>
            </p:cNvPr>
            <p:cNvSpPr txBox="1"/>
            <p:nvPr/>
          </p:nvSpPr>
          <p:spPr>
            <a:xfrm>
              <a:off x="1028700" y="1556740"/>
              <a:ext cx="457200"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p:txBody>
        </p:sp>
      </p:grpSp>
      <p:sp>
        <p:nvSpPr>
          <p:cNvPr id="4" name="TextBox 3">
            <a:extLst>
              <a:ext uri="{FF2B5EF4-FFF2-40B4-BE49-F238E27FC236}">
                <a16:creationId xmlns:a16="http://schemas.microsoft.com/office/drawing/2014/main" id="{D8E5B67F-8265-450D-AFBF-44A82F690553}"/>
              </a:ext>
            </a:extLst>
          </p:cNvPr>
          <p:cNvSpPr txBox="1"/>
          <p:nvPr/>
        </p:nvSpPr>
        <p:spPr>
          <a:xfrm>
            <a:off x="1600200"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2020 LOREM IPSUM DOLOR SIT</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5" name="Group 24">
            <a:extLst>
              <a:ext uri="{FF2B5EF4-FFF2-40B4-BE49-F238E27FC236}">
                <a16:creationId xmlns:a16="http://schemas.microsoft.com/office/drawing/2014/main" id="{23EA6AC7-0291-4CCA-BA33-28905AE515B9}"/>
              </a:ext>
            </a:extLst>
          </p:cNvPr>
          <p:cNvGrpSpPr>
            <a:grpSpLocks noChangeAspect="1"/>
          </p:cNvGrpSpPr>
          <p:nvPr/>
        </p:nvGrpSpPr>
        <p:grpSpPr>
          <a:xfrm>
            <a:off x="2782928" y="4138631"/>
            <a:ext cx="796554" cy="374731"/>
            <a:chOff x="2791098" y="4165982"/>
            <a:chExt cx="877965" cy="413030"/>
          </a:xfrm>
          <a:effectLst/>
        </p:grpSpPr>
        <p:sp>
          <p:nvSpPr>
            <p:cNvPr id="26" name="Freeform 35">
              <a:extLst>
                <a:ext uri="{FF2B5EF4-FFF2-40B4-BE49-F238E27FC236}">
                  <a16:creationId xmlns:a16="http://schemas.microsoft.com/office/drawing/2014/main" id="{CC45DA7E-04FD-4866-A846-73C4450F70BF}"/>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0C833499-76A5-4E4A-B712-62143FCBCEAA}"/>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42%</a:t>
              </a:r>
            </a:p>
          </p:txBody>
        </p:sp>
      </p:grpSp>
      <p:sp>
        <p:nvSpPr>
          <p:cNvPr id="28" name="Rectangle: Rounded Corners 27">
            <a:extLst>
              <a:ext uri="{FF2B5EF4-FFF2-40B4-BE49-F238E27FC236}">
                <a16:creationId xmlns:a16="http://schemas.microsoft.com/office/drawing/2014/main" id="{00FD5727-A289-421B-A31C-68FC91EC45CA}"/>
              </a:ext>
            </a:extLst>
          </p:cNvPr>
          <p:cNvSpPr/>
          <p:nvPr/>
        </p:nvSpPr>
        <p:spPr>
          <a:xfrm>
            <a:off x="1289409" y="548673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09054CF4-0355-4BE0-9F51-E856A3A78ADB}"/>
              </a:ext>
            </a:extLst>
          </p:cNvPr>
          <p:cNvSpPr/>
          <p:nvPr/>
        </p:nvSpPr>
        <p:spPr>
          <a:xfrm>
            <a:off x="1289411" y="5486735"/>
            <a:ext cx="24688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 name="Group 29">
            <a:extLst>
              <a:ext uri="{FF2B5EF4-FFF2-40B4-BE49-F238E27FC236}">
                <a16:creationId xmlns:a16="http://schemas.microsoft.com/office/drawing/2014/main" id="{ED088926-0915-489B-87C0-1FB195889F33}"/>
              </a:ext>
            </a:extLst>
          </p:cNvPr>
          <p:cNvGrpSpPr>
            <a:grpSpLocks noChangeAspect="1"/>
          </p:cNvGrpSpPr>
          <p:nvPr/>
        </p:nvGrpSpPr>
        <p:grpSpPr>
          <a:xfrm>
            <a:off x="3577028" y="4996975"/>
            <a:ext cx="796554" cy="374731"/>
            <a:chOff x="2791098" y="4165982"/>
            <a:chExt cx="877965" cy="413030"/>
          </a:xfrm>
          <a:effectLst/>
        </p:grpSpPr>
        <p:sp>
          <p:nvSpPr>
            <p:cNvPr id="31" name="Freeform 35">
              <a:extLst>
                <a:ext uri="{FF2B5EF4-FFF2-40B4-BE49-F238E27FC236}">
                  <a16:creationId xmlns:a16="http://schemas.microsoft.com/office/drawing/2014/main" id="{645E89D2-0EBF-41FA-86CF-789DF72DF581}"/>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TextBox 31">
              <a:extLst>
                <a:ext uri="{FF2B5EF4-FFF2-40B4-BE49-F238E27FC236}">
                  <a16:creationId xmlns:a16="http://schemas.microsoft.com/office/drawing/2014/main" id="{F10799FA-141C-46A7-8F8D-120DE85A2D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61%</a:t>
              </a:r>
            </a:p>
          </p:txBody>
        </p:sp>
      </p:grpSp>
      <p:sp>
        <p:nvSpPr>
          <p:cNvPr id="33" name="Rectangle: Rounded Corners 32">
            <a:extLst>
              <a:ext uri="{FF2B5EF4-FFF2-40B4-BE49-F238E27FC236}">
                <a16:creationId xmlns:a16="http://schemas.microsoft.com/office/drawing/2014/main" id="{C29FA7CA-1D3E-4117-B974-494D5B4D7157}"/>
              </a:ext>
            </a:extLst>
          </p:cNvPr>
          <p:cNvSpPr/>
          <p:nvPr/>
        </p:nvSpPr>
        <p:spPr>
          <a:xfrm>
            <a:off x="1261872" y="6240164"/>
            <a:ext cx="4389120" cy="137160"/>
          </a:xfrm>
          <a:prstGeom prst="roundRect">
            <a:avLst/>
          </a:prstGeom>
          <a:solidFill>
            <a:schemeClr val="tx1">
              <a:alpha val="25000"/>
            </a:schemeClr>
          </a:solidFill>
          <a:ln w="9525">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C65C6FE-B4AC-4DC5-9C1A-6CAB169E70F1}"/>
              </a:ext>
            </a:extLst>
          </p:cNvPr>
          <p:cNvSpPr/>
          <p:nvPr/>
        </p:nvSpPr>
        <p:spPr>
          <a:xfrm>
            <a:off x="1261874" y="6240165"/>
            <a:ext cx="2011680" cy="137160"/>
          </a:xfrm>
          <a:prstGeom prst="roundRect">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5" name="Group 34">
            <a:extLst>
              <a:ext uri="{FF2B5EF4-FFF2-40B4-BE49-F238E27FC236}">
                <a16:creationId xmlns:a16="http://schemas.microsoft.com/office/drawing/2014/main" id="{FCA12D0F-4EC2-4A04-A419-D79AABDBF753}"/>
              </a:ext>
            </a:extLst>
          </p:cNvPr>
          <p:cNvGrpSpPr>
            <a:grpSpLocks noChangeAspect="1"/>
          </p:cNvGrpSpPr>
          <p:nvPr/>
        </p:nvGrpSpPr>
        <p:grpSpPr>
          <a:xfrm>
            <a:off x="3064682" y="5750405"/>
            <a:ext cx="796554" cy="374731"/>
            <a:chOff x="2791098" y="4165982"/>
            <a:chExt cx="877965" cy="413030"/>
          </a:xfrm>
          <a:effectLst/>
        </p:grpSpPr>
        <p:sp>
          <p:nvSpPr>
            <p:cNvPr id="36" name="Freeform 35">
              <a:extLst>
                <a:ext uri="{FF2B5EF4-FFF2-40B4-BE49-F238E27FC236}">
                  <a16:creationId xmlns:a16="http://schemas.microsoft.com/office/drawing/2014/main" id="{C736C5FA-1F56-4E29-B8D8-ACBCC5FE877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34738D"/>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94A09AD6-159F-4B08-A86D-AF15D5E6A6C0}"/>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54%</a:t>
              </a:r>
            </a:p>
          </p:txBody>
        </p:sp>
      </p:grpSp>
      <p:grpSp>
        <p:nvGrpSpPr>
          <p:cNvPr id="11" name="Group 10">
            <a:extLst>
              <a:ext uri="{FF2B5EF4-FFF2-40B4-BE49-F238E27FC236}">
                <a16:creationId xmlns:a16="http://schemas.microsoft.com/office/drawing/2014/main" id="{949B575D-25B4-4E2F-A1CB-242D58D4DCF7}"/>
              </a:ext>
            </a:extLst>
          </p:cNvPr>
          <p:cNvGrpSpPr/>
          <p:nvPr/>
        </p:nvGrpSpPr>
        <p:grpSpPr>
          <a:xfrm>
            <a:off x="748363" y="4551188"/>
            <a:ext cx="476689" cy="404265"/>
            <a:chOff x="5532768" y="704586"/>
            <a:chExt cx="476689" cy="404265"/>
          </a:xfrm>
          <a:solidFill>
            <a:srgbClr val="4C4F54"/>
          </a:solidFill>
          <a:effectLst/>
        </p:grpSpPr>
        <p:grpSp>
          <p:nvGrpSpPr>
            <p:cNvPr id="12" name="Group 11">
              <a:extLst>
                <a:ext uri="{FF2B5EF4-FFF2-40B4-BE49-F238E27FC236}">
                  <a16:creationId xmlns:a16="http://schemas.microsoft.com/office/drawing/2014/main" id="{D8F00645-90E6-4D32-88C4-0CB30F8E68C7}"/>
                </a:ext>
              </a:extLst>
            </p:cNvPr>
            <p:cNvGrpSpPr/>
            <p:nvPr/>
          </p:nvGrpSpPr>
          <p:grpSpPr>
            <a:xfrm>
              <a:off x="5532768" y="704586"/>
              <a:ext cx="476689" cy="364760"/>
              <a:chOff x="5532768" y="704586"/>
              <a:chExt cx="476689" cy="364760"/>
            </a:xfrm>
            <a:grpFill/>
          </p:grpSpPr>
          <p:sp>
            <p:nvSpPr>
              <p:cNvPr id="14" name="Freeform 265">
                <a:extLst>
                  <a:ext uri="{FF2B5EF4-FFF2-40B4-BE49-F238E27FC236}">
                    <a16:creationId xmlns:a16="http://schemas.microsoft.com/office/drawing/2014/main" id="{70AADB9A-7D63-456D-BFDE-99B7DFE041F7}"/>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5" name="Freeform 266">
                <a:extLst>
                  <a:ext uri="{FF2B5EF4-FFF2-40B4-BE49-F238E27FC236}">
                    <a16:creationId xmlns:a16="http://schemas.microsoft.com/office/drawing/2014/main" id="{C901F43F-4206-4086-9380-9D511227C2A9}"/>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13" name="Freeform 267">
              <a:extLst>
                <a:ext uri="{FF2B5EF4-FFF2-40B4-BE49-F238E27FC236}">
                  <a16:creationId xmlns:a16="http://schemas.microsoft.com/office/drawing/2014/main" id="{32FEB830-2BD0-409A-8FFE-526A7724F9B9}"/>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16" name="Group 15">
            <a:extLst>
              <a:ext uri="{FF2B5EF4-FFF2-40B4-BE49-F238E27FC236}">
                <a16:creationId xmlns:a16="http://schemas.microsoft.com/office/drawing/2014/main" id="{C0EDD4FB-29F2-464D-8A13-65F5EE255F9A}"/>
              </a:ext>
            </a:extLst>
          </p:cNvPr>
          <p:cNvGrpSpPr/>
          <p:nvPr/>
        </p:nvGrpSpPr>
        <p:grpSpPr>
          <a:xfrm>
            <a:off x="722027" y="5167462"/>
            <a:ext cx="529362" cy="542531"/>
            <a:chOff x="4720290" y="546568"/>
            <a:chExt cx="529362" cy="542531"/>
          </a:xfrm>
          <a:solidFill>
            <a:srgbClr val="4C4F54"/>
          </a:solidFill>
          <a:effectLst/>
        </p:grpSpPr>
        <p:sp>
          <p:nvSpPr>
            <p:cNvPr id="17" name="Freeform 205">
              <a:extLst>
                <a:ext uri="{FF2B5EF4-FFF2-40B4-BE49-F238E27FC236}">
                  <a16:creationId xmlns:a16="http://schemas.microsoft.com/office/drawing/2014/main" id="{93052283-EA2A-492E-B71F-9C3AE64CDF26}"/>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18" name="Group 17">
              <a:extLst>
                <a:ext uri="{FF2B5EF4-FFF2-40B4-BE49-F238E27FC236}">
                  <a16:creationId xmlns:a16="http://schemas.microsoft.com/office/drawing/2014/main" id="{B2C869FA-6115-43E1-B9D2-CE1B98EF0A90}"/>
                </a:ext>
              </a:extLst>
            </p:cNvPr>
            <p:cNvGrpSpPr/>
            <p:nvPr/>
          </p:nvGrpSpPr>
          <p:grpSpPr>
            <a:xfrm>
              <a:off x="4720290" y="546568"/>
              <a:ext cx="529362" cy="503025"/>
              <a:chOff x="4720290" y="546568"/>
              <a:chExt cx="529362" cy="503025"/>
            </a:xfrm>
            <a:grpFill/>
          </p:grpSpPr>
          <p:sp>
            <p:nvSpPr>
              <p:cNvPr id="19" name="Freeform 206">
                <a:extLst>
                  <a:ext uri="{FF2B5EF4-FFF2-40B4-BE49-F238E27FC236}">
                    <a16:creationId xmlns:a16="http://schemas.microsoft.com/office/drawing/2014/main" id="{7C83D715-AE99-4408-B6D9-C2A9B65D00C8}"/>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207">
                <a:extLst>
                  <a:ext uri="{FF2B5EF4-FFF2-40B4-BE49-F238E27FC236}">
                    <a16:creationId xmlns:a16="http://schemas.microsoft.com/office/drawing/2014/main" id="{C785ABD1-5DAE-40F7-BE28-9FD7307AB331}"/>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10" name="Freeform 281">
            <a:extLst>
              <a:ext uri="{FF2B5EF4-FFF2-40B4-BE49-F238E27FC236}">
                <a16:creationId xmlns:a16="http://schemas.microsoft.com/office/drawing/2014/main" id="{E776EA35-E791-465A-B267-A222040F7DBD}"/>
              </a:ext>
            </a:extLst>
          </p:cNvPr>
          <p:cNvSpPr>
            <a:spLocks noEditPoints="1"/>
          </p:cNvSpPr>
          <p:nvPr/>
        </p:nvSpPr>
        <p:spPr bwMode="auto">
          <a:xfrm>
            <a:off x="751656"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grpSp>
        <p:nvGrpSpPr>
          <p:cNvPr id="40" name="Group 39">
            <a:extLst>
              <a:ext uri="{FF2B5EF4-FFF2-40B4-BE49-F238E27FC236}">
                <a16:creationId xmlns:a16="http://schemas.microsoft.com/office/drawing/2014/main" id="{F362B9F5-DB0E-43DA-B07B-E1E608066EFF}"/>
              </a:ext>
            </a:extLst>
          </p:cNvPr>
          <p:cNvGrpSpPr/>
          <p:nvPr/>
        </p:nvGrpSpPr>
        <p:grpSpPr>
          <a:xfrm>
            <a:off x="6272632" y="1832402"/>
            <a:ext cx="685800" cy="685800"/>
            <a:chOff x="914400" y="1447800"/>
            <a:chExt cx="685800" cy="685800"/>
          </a:xfrm>
        </p:grpSpPr>
        <p:sp>
          <p:nvSpPr>
            <p:cNvPr id="41" name="Oval 40">
              <a:extLst>
                <a:ext uri="{FF2B5EF4-FFF2-40B4-BE49-F238E27FC236}">
                  <a16:creationId xmlns:a16="http://schemas.microsoft.com/office/drawing/2014/main" id="{BB8E1030-866A-48B8-8FBE-E8885BFA29A1}"/>
                </a:ext>
              </a:extLst>
            </p:cNvPr>
            <p:cNvSpPr>
              <a:spLocks noChangeAspect="1"/>
            </p:cNvSpPr>
            <p:nvPr/>
          </p:nvSpPr>
          <p:spPr>
            <a:xfrm>
              <a:off x="914400" y="1447800"/>
              <a:ext cx="685800" cy="685800"/>
            </a:xfrm>
            <a:prstGeom prst="ellips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D4DB7DD3-29E6-4D7B-AA32-0D0A77582B6F}"/>
                </a:ext>
              </a:extLst>
            </p:cNvPr>
            <p:cNvSpPr txBox="1"/>
            <p:nvPr/>
          </p:nvSpPr>
          <p:spPr>
            <a:xfrm>
              <a:off x="997534" y="1556739"/>
              <a:ext cx="519532"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938547D5-33B9-4E41-B624-B9BD7F6680AE}"/>
              </a:ext>
            </a:extLst>
          </p:cNvPr>
          <p:cNvSpPr txBox="1"/>
          <p:nvPr/>
        </p:nvSpPr>
        <p:spPr>
          <a:xfrm>
            <a:off x="6958432" y="1975246"/>
            <a:ext cx="4038600" cy="400110"/>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2024 LOREM IPSUM DOLOR SIT</a:t>
            </a:r>
          </a:p>
        </p:txBody>
      </p:sp>
      <p:sp>
        <p:nvSpPr>
          <p:cNvPr id="44" name="TextBox 43">
            <a:extLst>
              <a:ext uri="{FF2B5EF4-FFF2-40B4-BE49-F238E27FC236}">
                <a16:creationId xmlns:a16="http://schemas.microsoft.com/office/drawing/2014/main" id="{FDB791D0-EFD5-4720-B5F6-16A3ACF220F6}"/>
              </a:ext>
            </a:extLst>
          </p:cNvPr>
          <p:cNvSpPr txBox="1"/>
          <p:nvPr/>
        </p:nvSpPr>
        <p:spPr>
          <a:xfrm>
            <a:off x="6120232" y="2702579"/>
            <a:ext cx="5029200" cy="1384995"/>
          </a:xfrm>
          <a:prstGeom prst="rect">
            <a:avLst/>
          </a:prstGeom>
          <a:noFill/>
        </p:spPr>
        <p:txBody>
          <a:bodyPr wrap="square" rtlCol="0">
            <a:spAutoFit/>
          </a:bodyPr>
          <a:lstStyle/>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rgbClr val="4C4F54"/>
              </a:solidFill>
              <a:latin typeface="Candara" panose="020E0502030303020204" pitchFamily="34" charset="0"/>
            </a:endParaRPr>
          </a:p>
          <a:p>
            <a:pPr algn="just"/>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46" name="Rectangle: Rounded Corners 45">
            <a:extLst>
              <a:ext uri="{FF2B5EF4-FFF2-40B4-BE49-F238E27FC236}">
                <a16:creationId xmlns:a16="http://schemas.microsoft.com/office/drawing/2014/main" id="{34476C70-2BDB-48A3-AF84-5573ED929EA3}"/>
              </a:ext>
            </a:extLst>
          </p:cNvPr>
          <p:cNvSpPr/>
          <p:nvPr/>
        </p:nvSpPr>
        <p:spPr>
          <a:xfrm>
            <a:off x="6622558" y="4628390"/>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Rounded Corners 46">
            <a:extLst>
              <a:ext uri="{FF2B5EF4-FFF2-40B4-BE49-F238E27FC236}">
                <a16:creationId xmlns:a16="http://schemas.microsoft.com/office/drawing/2014/main" id="{C5C43965-8786-448C-92B0-DAA281F64B99}"/>
              </a:ext>
            </a:extLst>
          </p:cNvPr>
          <p:cNvSpPr/>
          <p:nvPr/>
        </p:nvSpPr>
        <p:spPr>
          <a:xfrm>
            <a:off x="6622560" y="4628391"/>
            <a:ext cx="25603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47">
            <a:extLst>
              <a:ext uri="{FF2B5EF4-FFF2-40B4-BE49-F238E27FC236}">
                <a16:creationId xmlns:a16="http://schemas.microsoft.com/office/drawing/2014/main" id="{1A448DF1-2043-4927-A160-C0289CDA2909}"/>
              </a:ext>
            </a:extLst>
          </p:cNvPr>
          <p:cNvGrpSpPr>
            <a:grpSpLocks noChangeAspect="1"/>
          </p:cNvGrpSpPr>
          <p:nvPr/>
        </p:nvGrpSpPr>
        <p:grpSpPr>
          <a:xfrm>
            <a:off x="8966706" y="4138631"/>
            <a:ext cx="796554" cy="374731"/>
            <a:chOff x="2791098" y="4165982"/>
            <a:chExt cx="877965" cy="413030"/>
          </a:xfrm>
          <a:effectLst/>
        </p:grpSpPr>
        <p:sp>
          <p:nvSpPr>
            <p:cNvPr id="59" name="Freeform 35">
              <a:extLst>
                <a:ext uri="{FF2B5EF4-FFF2-40B4-BE49-F238E27FC236}">
                  <a16:creationId xmlns:a16="http://schemas.microsoft.com/office/drawing/2014/main" id="{BF220287-4A4D-4F2D-90D4-362374B7BC2C}"/>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FB915A59-DCD1-4DBE-BBAF-DCBEB07D4069}"/>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67%</a:t>
              </a:r>
            </a:p>
          </p:txBody>
        </p:sp>
      </p:grpSp>
      <p:sp>
        <p:nvSpPr>
          <p:cNvPr id="49" name="Rectangle: Rounded Corners 48">
            <a:extLst>
              <a:ext uri="{FF2B5EF4-FFF2-40B4-BE49-F238E27FC236}">
                <a16:creationId xmlns:a16="http://schemas.microsoft.com/office/drawing/2014/main" id="{EF9644CF-7F2B-4E1D-B83C-5D8A460EFFF3}"/>
              </a:ext>
            </a:extLst>
          </p:cNvPr>
          <p:cNvSpPr/>
          <p:nvPr/>
        </p:nvSpPr>
        <p:spPr>
          <a:xfrm>
            <a:off x="6647641" y="548673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Rectangle: Rounded Corners 49">
            <a:extLst>
              <a:ext uri="{FF2B5EF4-FFF2-40B4-BE49-F238E27FC236}">
                <a16:creationId xmlns:a16="http://schemas.microsoft.com/office/drawing/2014/main" id="{E95DFBAE-6DF2-4A55-B200-0641432A8F87}"/>
              </a:ext>
            </a:extLst>
          </p:cNvPr>
          <p:cNvSpPr/>
          <p:nvPr/>
        </p:nvSpPr>
        <p:spPr>
          <a:xfrm>
            <a:off x="6647643" y="5486735"/>
            <a:ext cx="347472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a:extLst>
              <a:ext uri="{FF2B5EF4-FFF2-40B4-BE49-F238E27FC236}">
                <a16:creationId xmlns:a16="http://schemas.microsoft.com/office/drawing/2014/main" id="{7464F34A-02C7-41E6-9145-AE45AF9E4CD7}"/>
              </a:ext>
            </a:extLst>
          </p:cNvPr>
          <p:cNvGrpSpPr>
            <a:grpSpLocks noChangeAspect="1"/>
          </p:cNvGrpSpPr>
          <p:nvPr/>
        </p:nvGrpSpPr>
        <p:grpSpPr>
          <a:xfrm>
            <a:off x="9906000" y="4996975"/>
            <a:ext cx="796554" cy="374731"/>
            <a:chOff x="2791098" y="4165982"/>
            <a:chExt cx="877965" cy="413030"/>
          </a:xfrm>
          <a:effectLst/>
        </p:grpSpPr>
        <p:sp>
          <p:nvSpPr>
            <p:cNvPr id="57" name="Freeform 35">
              <a:extLst>
                <a:ext uri="{FF2B5EF4-FFF2-40B4-BE49-F238E27FC236}">
                  <a16:creationId xmlns:a16="http://schemas.microsoft.com/office/drawing/2014/main" id="{F51B63C9-E971-4E2B-A9D2-938AB26FD963}"/>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918F0408-722E-4531-80F7-3D1BC1E0B453}"/>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82%</a:t>
              </a:r>
            </a:p>
          </p:txBody>
        </p:sp>
      </p:grpSp>
      <p:sp>
        <p:nvSpPr>
          <p:cNvPr id="52" name="Rectangle: Rounded Corners 51">
            <a:extLst>
              <a:ext uri="{FF2B5EF4-FFF2-40B4-BE49-F238E27FC236}">
                <a16:creationId xmlns:a16="http://schemas.microsoft.com/office/drawing/2014/main" id="{469043DD-94E9-4B49-9D42-6789A35E3005}"/>
              </a:ext>
            </a:extLst>
          </p:cNvPr>
          <p:cNvSpPr/>
          <p:nvPr/>
        </p:nvSpPr>
        <p:spPr>
          <a:xfrm>
            <a:off x="6620104" y="6240164"/>
            <a:ext cx="4389120" cy="137160"/>
          </a:xfrm>
          <a:prstGeom prst="roundRect">
            <a:avLst/>
          </a:prstGeom>
          <a:solidFill>
            <a:schemeClr val="tx1">
              <a:alpha val="25000"/>
            </a:schemeClr>
          </a:solidFill>
          <a:ln w="9525">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Rectangle: Rounded Corners 52">
            <a:extLst>
              <a:ext uri="{FF2B5EF4-FFF2-40B4-BE49-F238E27FC236}">
                <a16:creationId xmlns:a16="http://schemas.microsoft.com/office/drawing/2014/main" id="{4E613E05-2C52-4192-B1C0-457ABAF9D7EA}"/>
              </a:ext>
            </a:extLst>
          </p:cNvPr>
          <p:cNvSpPr/>
          <p:nvPr/>
        </p:nvSpPr>
        <p:spPr>
          <a:xfrm>
            <a:off x="6620106" y="6240165"/>
            <a:ext cx="1280160" cy="137160"/>
          </a:xfrm>
          <a:prstGeom prst="roundRect">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 name="Group 53">
            <a:extLst>
              <a:ext uri="{FF2B5EF4-FFF2-40B4-BE49-F238E27FC236}">
                <a16:creationId xmlns:a16="http://schemas.microsoft.com/office/drawing/2014/main" id="{2F02D57F-ADCF-4467-A624-29DB40D3370E}"/>
              </a:ext>
            </a:extLst>
          </p:cNvPr>
          <p:cNvGrpSpPr>
            <a:grpSpLocks noChangeAspect="1"/>
          </p:cNvGrpSpPr>
          <p:nvPr/>
        </p:nvGrpSpPr>
        <p:grpSpPr>
          <a:xfrm>
            <a:off x="7696200" y="5750405"/>
            <a:ext cx="796554" cy="374731"/>
            <a:chOff x="2791098" y="4165982"/>
            <a:chExt cx="877965" cy="413030"/>
          </a:xfrm>
          <a:effectLst/>
        </p:grpSpPr>
        <p:sp>
          <p:nvSpPr>
            <p:cNvPr id="55" name="Freeform 35">
              <a:extLst>
                <a:ext uri="{FF2B5EF4-FFF2-40B4-BE49-F238E27FC236}">
                  <a16:creationId xmlns:a16="http://schemas.microsoft.com/office/drawing/2014/main" id="{37D7A877-1EC6-4A90-8822-348F75F49A54}"/>
                </a:ext>
              </a:extLst>
            </p:cNvPr>
            <p:cNvSpPr>
              <a:spLocks noChangeAspect="1"/>
            </p:cNvSpPr>
            <p:nvPr/>
          </p:nvSpPr>
          <p:spPr>
            <a:xfrm>
              <a:off x="2791098" y="4213252"/>
              <a:ext cx="720196" cy="365760"/>
            </a:xfrm>
            <a:custGeom>
              <a:avLst/>
              <a:gdLst>
                <a:gd name="connsiteX0" fmla="*/ 39512 w 632178"/>
                <a:gd name="connsiteY0" fmla="*/ 0 h 321059"/>
                <a:gd name="connsiteX1" fmla="*/ 592666 w 632178"/>
                <a:gd name="connsiteY1" fmla="*/ 0 h 321059"/>
                <a:gd name="connsiteX2" fmla="*/ 632178 w 632178"/>
                <a:gd name="connsiteY2" fmla="*/ 39512 h 321059"/>
                <a:gd name="connsiteX3" fmla="*/ 632178 w 632178"/>
                <a:gd name="connsiteY3" fmla="*/ 197554 h 321059"/>
                <a:gd name="connsiteX4" fmla="*/ 592666 w 632178"/>
                <a:gd name="connsiteY4" fmla="*/ 237066 h 321059"/>
                <a:gd name="connsiteX5" fmla="*/ 222017 w 632178"/>
                <a:gd name="connsiteY5" fmla="*/ 237066 h 321059"/>
                <a:gd name="connsiteX6" fmla="*/ 222017 w 632178"/>
                <a:gd name="connsiteY6" fmla="*/ 260847 h 321059"/>
                <a:gd name="connsiteX7" fmla="*/ 252123 w 632178"/>
                <a:gd name="connsiteY7" fmla="*/ 260847 h 321059"/>
                <a:gd name="connsiteX8" fmla="*/ 191911 w 632178"/>
                <a:gd name="connsiteY8" fmla="*/ 321059 h 321059"/>
                <a:gd name="connsiteX9" fmla="*/ 131699 w 632178"/>
                <a:gd name="connsiteY9" fmla="*/ 260847 h 321059"/>
                <a:gd name="connsiteX10" fmla="*/ 161805 w 632178"/>
                <a:gd name="connsiteY10" fmla="*/ 260847 h 321059"/>
                <a:gd name="connsiteX11" fmla="*/ 161805 w 632178"/>
                <a:gd name="connsiteY11" fmla="*/ 237066 h 321059"/>
                <a:gd name="connsiteX12" fmla="*/ 39512 w 632178"/>
                <a:gd name="connsiteY12" fmla="*/ 237066 h 321059"/>
                <a:gd name="connsiteX13" fmla="*/ 38645 w 632178"/>
                <a:gd name="connsiteY13" fmla="*/ 236707 h 321059"/>
                <a:gd name="connsiteX14" fmla="*/ 33866 w 632178"/>
                <a:gd name="connsiteY14" fmla="*/ 236707 h 321059"/>
                <a:gd name="connsiteX15" fmla="*/ 33866 w 632178"/>
                <a:gd name="connsiteY15" fmla="*/ 234727 h 321059"/>
                <a:gd name="connsiteX16" fmla="*/ 11573 w 632178"/>
                <a:gd name="connsiteY16" fmla="*/ 225493 h 321059"/>
                <a:gd name="connsiteX17" fmla="*/ 0 w 632178"/>
                <a:gd name="connsiteY17" fmla="*/ 197554 h 321059"/>
                <a:gd name="connsiteX18" fmla="*/ 0 w 632178"/>
                <a:gd name="connsiteY18" fmla="*/ 39512 h 321059"/>
                <a:gd name="connsiteX19" fmla="*/ 39512 w 632178"/>
                <a:gd name="connsiteY19" fmla="*/ 0 h 3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2178" h="321059">
                  <a:moveTo>
                    <a:pt x="39512" y="0"/>
                  </a:moveTo>
                  <a:lnTo>
                    <a:pt x="592666" y="0"/>
                  </a:lnTo>
                  <a:cubicBezTo>
                    <a:pt x="614488" y="0"/>
                    <a:pt x="632178" y="17690"/>
                    <a:pt x="632178" y="39512"/>
                  </a:cubicBezTo>
                  <a:lnTo>
                    <a:pt x="632178" y="197554"/>
                  </a:lnTo>
                  <a:cubicBezTo>
                    <a:pt x="632178" y="219376"/>
                    <a:pt x="614488" y="237066"/>
                    <a:pt x="592666" y="237066"/>
                  </a:cubicBezTo>
                  <a:lnTo>
                    <a:pt x="222017" y="237066"/>
                  </a:lnTo>
                  <a:lnTo>
                    <a:pt x="222017" y="260847"/>
                  </a:lnTo>
                  <a:lnTo>
                    <a:pt x="252123" y="260847"/>
                  </a:lnTo>
                  <a:lnTo>
                    <a:pt x="191911" y="321059"/>
                  </a:lnTo>
                  <a:lnTo>
                    <a:pt x="131699" y="260847"/>
                  </a:lnTo>
                  <a:lnTo>
                    <a:pt x="161805" y="260847"/>
                  </a:lnTo>
                  <a:lnTo>
                    <a:pt x="161805" y="237066"/>
                  </a:lnTo>
                  <a:lnTo>
                    <a:pt x="39512" y="237066"/>
                  </a:lnTo>
                  <a:lnTo>
                    <a:pt x="38645" y="236707"/>
                  </a:lnTo>
                  <a:lnTo>
                    <a:pt x="33866" y="236707"/>
                  </a:lnTo>
                  <a:lnTo>
                    <a:pt x="33866" y="234727"/>
                  </a:lnTo>
                  <a:lnTo>
                    <a:pt x="11573" y="225493"/>
                  </a:lnTo>
                  <a:cubicBezTo>
                    <a:pt x="4422" y="218343"/>
                    <a:pt x="0" y="208465"/>
                    <a:pt x="0" y="197554"/>
                  </a:cubicBezTo>
                  <a:lnTo>
                    <a:pt x="0" y="39512"/>
                  </a:lnTo>
                  <a:cubicBezTo>
                    <a:pt x="0" y="17690"/>
                    <a:pt x="17690" y="0"/>
                    <a:pt x="39512" y="0"/>
                  </a:cubicBezTo>
                  <a:close/>
                </a:path>
              </a:pathLst>
            </a:custGeom>
            <a:solidFill>
              <a:srgbClr val="189A80"/>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TextBox 55">
              <a:extLst>
                <a:ext uri="{FF2B5EF4-FFF2-40B4-BE49-F238E27FC236}">
                  <a16:creationId xmlns:a16="http://schemas.microsoft.com/office/drawing/2014/main" id="{4FBA71DC-72D8-4CE5-9DF8-174E8FCDAE77}"/>
                </a:ext>
              </a:extLst>
            </p:cNvPr>
            <p:cNvSpPr txBox="1"/>
            <p:nvPr/>
          </p:nvSpPr>
          <p:spPr>
            <a:xfrm>
              <a:off x="2988179" y="4165982"/>
              <a:ext cx="680884" cy="373156"/>
            </a:xfrm>
            <a:prstGeom prst="rect">
              <a:avLst/>
            </a:prstGeom>
            <a:noFill/>
          </p:spPr>
          <p:txBody>
            <a:bodyPr wrap="square" rtlCol="0">
              <a:spAutoFit/>
            </a:bodyPr>
            <a:lstStyle/>
            <a:p>
              <a:r>
                <a:rPr lang="en-US" sz="1600" dirty="0">
                  <a:solidFill>
                    <a:schemeClr val="bg1"/>
                  </a:solidFill>
                </a:rPr>
                <a:t>21%</a:t>
              </a:r>
            </a:p>
          </p:txBody>
        </p:sp>
      </p:grpSp>
      <p:grpSp>
        <p:nvGrpSpPr>
          <p:cNvPr id="61" name="Group 60">
            <a:extLst>
              <a:ext uri="{FF2B5EF4-FFF2-40B4-BE49-F238E27FC236}">
                <a16:creationId xmlns:a16="http://schemas.microsoft.com/office/drawing/2014/main" id="{256551B8-60DE-4EF6-99D1-2CB2C8D139DB}"/>
              </a:ext>
            </a:extLst>
          </p:cNvPr>
          <p:cNvGrpSpPr/>
          <p:nvPr/>
        </p:nvGrpSpPr>
        <p:grpSpPr>
          <a:xfrm>
            <a:off x="6106595" y="4551188"/>
            <a:ext cx="476689" cy="404265"/>
            <a:chOff x="5532768" y="704586"/>
            <a:chExt cx="476689" cy="404265"/>
          </a:xfrm>
          <a:solidFill>
            <a:srgbClr val="4C4F54"/>
          </a:solidFill>
          <a:effectLst/>
        </p:grpSpPr>
        <p:grpSp>
          <p:nvGrpSpPr>
            <p:cNvPr id="62" name="Group 61">
              <a:extLst>
                <a:ext uri="{FF2B5EF4-FFF2-40B4-BE49-F238E27FC236}">
                  <a16:creationId xmlns:a16="http://schemas.microsoft.com/office/drawing/2014/main" id="{1031C9D2-E67C-4877-B5EE-25756C3278AF}"/>
                </a:ext>
              </a:extLst>
            </p:cNvPr>
            <p:cNvGrpSpPr/>
            <p:nvPr/>
          </p:nvGrpSpPr>
          <p:grpSpPr>
            <a:xfrm>
              <a:off x="5532768" y="704586"/>
              <a:ext cx="476689" cy="364760"/>
              <a:chOff x="5532768" y="704586"/>
              <a:chExt cx="476689" cy="364760"/>
            </a:xfrm>
            <a:grpFill/>
          </p:grpSpPr>
          <p:sp>
            <p:nvSpPr>
              <p:cNvPr id="64" name="Freeform 265">
                <a:extLst>
                  <a:ext uri="{FF2B5EF4-FFF2-40B4-BE49-F238E27FC236}">
                    <a16:creationId xmlns:a16="http://schemas.microsoft.com/office/drawing/2014/main" id="{B62A6B44-0931-498F-98BD-FF02AD0F73B9}"/>
                  </a:ext>
                </a:extLst>
              </p:cNvPr>
              <p:cNvSpPr>
                <a:spLocks/>
              </p:cNvSpPr>
              <p:nvPr/>
            </p:nvSpPr>
            <p:spPr bwMode="auto">
              <a:xfrm>
                <a:off x="5685519" y="1016673"/>
                <a:ext cx="171187" cy="52673"/>
              </a:xfrm>
              <a:custGeom>
                <a:avLst/>
                <a:gdLst>
                  <a:gd name="T0" fmla="*/ 5 w 130"/>
                  <a:gd name="T1" fmla="*/ 0 h 40"/>
                  <a:gd name="T2" fmla="*/ 0 w 130"/>
                  <a:gd name="T3" fmla="*/ 40 h 40"/>
                  <a:gd name="T4" fmla="*/ 130 w 130"/>
                  <a:gd name="T5" fmla="*/ 40 h 40"/>
                  <a:gd name="T6" fmla="*/ 130 w 130"/>
                  <a:gd name="T7" fmla="*/ 0 h 40"/>
                  <a:gd name="T8" fmla="*/ 5 w 130"/>
                  <a:gd name="T9" fmla="*/ 0 h 40"/>
                </a:gdLst>
                <a:ahLst/>
                <a:cxnLst>
                  <a:cxn ang="0">
                    <a:pos x="T0" y="T1"/>
                  </a:cxn>
                  <a:cxn ang="0">
                    <a:pos x="T2" y="T3"/>
                  </a:cxn>
                  <a:cxn ang="0">
                    <a:pos x="T4" y="T5"/>
                  </a:cxn>
                  <a:cxn ang="0">
                    <a:pos x="T6" y="T7"/>
                  </a:cxn>
                  <a:cxn ang="0">
                    <a:pos x="T8" y="T9"/>
                  </a:cxn>
                </a:cxnLst>
                <a:rect l="0" t="0" r="r" b="b"/>
                <a:pathLst>
                  <a:path w="130" h="40">
                    <a:moveTo>
                      <a:pt x="5" y="0"/>
                    </a:moveTo>
                    <a:lnTo>
                      <a:pt x="0" y="40"/>
                    </a:lnTo>
                    <a:lnTo>
                      <a:pt x="130" y="40"/>
                    </a:lnTo>
                    <a:lnTo>
                      <a:pt x="13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65" name="Freeform 266">
                <a:extLst>
                  <a:ext uri="{FF2B5EF4-FFF2-40B4-BE49-F238E27FC236}">
                    <a16:creationId xmlns:a16="http://schemas.microsoft.com/office/drawing/2014/main" id="{915B768C-8CD7-42AB-8DB4-314330A26D03}"/>
                  </a:ext>
                </a:extLst>
              </p:cNvPr>
              <p:cNvSpPr>
                <a:spLocks noEditPoints="1"/>
              </p:cNvSpPr>
              <p:nvPr/>
            </p:nvSpPr>
            <p:spPr bwMode="auto">
              <a:xfrm>
                <a:off x="5532768" y="704586"/>
                <a:ext cx="476689" cy="291018"/>
              </a:xfrm>
              <a:custGeom>
                <a:avLst/>
                <a:gdLst>
                  <a:gd name="T0" fmla="*/ 246 w 362"/>
                  <a:gd name="T1" fmla="*/ 221 h 221"/>
                  <a:gd name="T2" fmla="*/ 362 w 362"/>
                  <a:gd name="T3" fmla="*/ 221 h 221"/>
                  <a:gd name="T4" fmla="*/ 362 w 362"/>
                  <a:gd name="T5" fmla="*/ 0 h 221"/>
                  <a:gd name="T6" fmla="*/ 0 w 362"/>
                  <a:gd name="T7" fmla="*/ 0 h 221"/>
                  <a:gd name="T8" fmla="*/ 0 w 362"/>
                  <a:gd name="T9" fmla="*/ 221 h 221"/>
                  <a:gd name="T10" fmla="*/ 121 w 362"/>
                  <a:gd name="T11" fmla="*/ 221 h 221"/>
                  <a:gd name="T12" fmla="*/ 246 w 362"/>
                  <a:gd name="T13" fmla="*/ 221 h 221"/>
                  <a:gd name="T14" fmla="*/ 36 w 362"/>
                  <a:gd name="T15" fmla="*/ 196 h 221"/>
                  <a:gd name="T16" fmla="*/ 36 w 362"/>
                  <a:gd name="T17" fmla="*/ 26 h 221"/>
                  <a:gd name="T18" fmla="*/ 332 w 362"/>
                  <a:gd name="T19" fmla="*/ 26 h 221"/>
                  <a:gd name="T20" fmla="*/ 332 w 362"/>
                  <a:gd name="T21" fmla="*/ 196 h 221"/>
                  <a:gd name="T22" fmla="*/ 241 w 362"/>
                  <a:gd name="T23" fmla="*/ 196 h 221"/>
                  <a:gd name="T24" fmla="*/ 121 w 362"/>
                  <a:gd name="T25" fmla="*/ 196 h 221"/>
                  <a:gd name="T26" fmla="*/ 36 w 362"/>
                  <a:gd name="T27" fmla="*/ 196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2" h="221">
                    <a:moveTo>
                      <a:pt x="246" y="221"/>
                    </a:moveTo>
                    <a:lnTo>
                      <a:pt x="362" y="221"/>
                    </a:lnTo>
                    <a:lnTo>
                      <a:pt x="362" y="0"/>
                    </a:lnTo>
                    <a:lnTo>
                      <a:pt x="0" y="0"/>
                    </a:lnTo>
                    <a:lnTo>
                      <a:pt x="0" y="221"/>
                    </a:lnTo>
                    <a:lnTo>
                      <a:pt x="121" y="221"/>
                    </a:lnTo>
                    <a:lnTo>
                      <a:pt x="246" y="221"/>
                    </a:lnTo>
                    <a:close/>
                    <a:moveTo>
                      <a:pt x="36" y="196"/>
                    </a:moveTo>
                    <a:lnTo>
                      <a:pt x="36" y="26"/>
                    </a:lnTo>
                    <a:lnTo>
                      <a:pt x="332" y="26"/>
                    </a:lnTo>
                    <a:lnTo>
                      <a:pt x="332" y="196"/>
                    </a:lnTo>
                    <a:lnTo>
                      <a:pt x="241" y="196"/>
                    </a:lnTo>
                    <a:lnTo>
                      <a:pt x="121" y="196"/>
                    </a:lnTo>
                    <a:lnTo>
                      <a:pt x="36" y="1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63" name="Freeform 267">
              <a:extLst>
                <a:ext uri="{FF2B5EF4-FFF2-40B4-BE49-F238E27FC236}">
                  <a16:creationId xmlns:a16="http://schemas.microsoft.com/office/drawing/2014/main" id="{157D8A31-934E-4636-84AD-75D46D1384E1}"/>
                </a:ext>
              </a:extLst>
            </p:cNvPr>
            <p:cNvSpPr>
              <a:spLocks/>
            </p:cNvSpPr>
            <p:nvPr/>
          </p:nvSpPr>
          <p:spPr bwMode="auto">
            <a:xfrm>
              <a:off x="5659183" y="1089098"/>
              <a:ext cx="231760" cy="19753"/>
            </a:xfrm>
            <a:custGeom>
              <a:avLst/>
              <a:gdLst>
                <a:gd name="T0" fmla="*/ 0 w 176"/>
                <a:gd name="T1" fmla="*/ 0 h 15"/>
                <a:gd name="T2" fmla="*/ 0 w 176"/>
                <a:gd name="T3" fmla="*/ 15 h 15"/>
                <a:gd name="T4" fmla="*/ 176 w 176"/>
                <a:gd name="T5" fmla="*/ 15 h 15"/>
                <a:gd name="T6" fmla="*/ 176 w 176"/>
                <a:gd name="T7" fmla="*/ 0 h 15"/>
                <a:gd name="T8" fmla="*/ 150 w 176"/>
                <a:gd name="T9" fmla="*/ 0 h 15"/>
                <a:gd name="T10" fmla="*/ 20 w 176"/>
                <a:gd name="T11" fmla="*/ 0 h 15"/>
                <a:gd name="T12" fmla="*/ 0 w 17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76" h="15">
                  <a:moveTo>
                    <a:pt x="0" y="0"/>
                  </a:moveTo>
                  <a:lnTo>
                    <a:pt x="0" y="15"/>
                  </a:lnTo>
                  <a:lnTo>
                    <a:pt x="176" y="15"/>
                  </a:lnTo>
                  <a:lnTo>
                    <a:pt x="176" y="0"/>
                  </a:lnTo>
                  <a:lnTo>
                    <a:pt x="150" y="0"/>
                  </a:lnTo>
                  <a:lnTo>
                    <a:pt x="2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nvGrpSpPr>
          <p:cNvPr id="66" name="Group 65">
            <a:extLst>
              <a:ext uri="{FF2B5EF4-FFF2-40B4-BE49-F238E27FC236}">
                <a16:creationId xmlns:a16="http://schemas.microsoft.com/office/drawing/2014/main" id="{92D7027D-0CC3-4644-91B9-F3FE3AB54EA4}"/>
              </a:ext>
            </a:extLst>
          </p:cNvPr>
          <p:cNvGrpSpPr/>
          <p:nvPr/>
        </p:nvGrpSpPr>
        <p:grpSpPr>
          <a:xfrm>
            <a:off x="6080259" y="5167462"/>
            <a:ext cx="529362" cy="542531"/>
            <a:chOff x="4720290" y="546568"/>
            <a:chExt cx="529362" cy="542531"/>
          </a:xfrm>
          <a:solidFill>
            <a:srgbClr val="4C4F54"/>
          </a:solidFill>
          <a:effectLst/>
        </p:grpSpPr>
        <p:sp>
          <p:nvSpPr>
            <p:cNvPr id="67" name="Freeform 205">
              <a:extLst>
                <a:ext uri="{FF2B5EF4-FFF2-40B4-BE49-F238E27FC236}">
                  <a16:creationId xmlns:a16="http://schemas.microsoft.com/office/drawing/2014/main" id="{E4C8611E-D648-4268-AE3B-0A9F04710DA4}"/>
                </a:ext>
              </a:extLst>
            </p:cNvPr>
            <p:cNvSpPr>
              <a:spLocks/>
            </p:cNvSpPr>
            <p:nvPr/>
          </p:nvSpPr>
          <p:spPr bwMode="auto">
            <a:xfrm>
              <a:off x="4726874" y="1069346"/>
              <a:ext cx="522778" cy="19753"/>
            </a:xfrm>
            <a:custGeom>
              <a:avLst/>
              <a:gdLst>
                <a:gd name="T0" fmla="*/ 397 w 397"/>
                <a:gd name="T1" fmla="*/ 0 h 15"/>
                <a:gd name="T2" fmla="*/ 0 w 397"/>
                <a:gd name="T3" fmla="*/ 0 h 15"/>
                <a:gd name="T4" fmla="*/ 5 w 397"/>
                <a:gd name="T5" fmla="*/ 15 h 15"/>
                <a:gd name="T6" fmla="*/ 392 w 397"/>
                <a:gd name="T7" fmla="*/ 15 h 15"/>
                <a:gd name="T8" fmla="*/ 397 w 397"/>
                <a:gd name="T9" fmla="*/ 0 h 15"/>
              </a:gdLst>
              <a:ahLst/>
              <a:cxnLst>
                <a:cxn ang="0">
                  <a:pos x="T0" y="T1"/>
                </a:cxn>
                <a:cxn ang="0">
                  <a:pos x="T2" y="T3"/>
                </a:cxn>
                <a:cxn ang="0">
                  <a:pos x="T4" y="T5"/>
                </a:cxn>
                <a:cxn ang="0">
                  <a:pos x="T6" y="T7"/>
                </a:cxn>
                <a:cxn ang="0">
                  <a:pos x="T8" y="T9"/>
                </a:cxn>
              </a:cxnLst>
              <a:rect l="0" t="0" r="r" b="b"/>
              <a:pathLst>
                <a:path w="397" h="15">
                  <a:moveTo>
                    <a:pt x="397" y="0"/>
                  </a:moveTo>
                  <a:lnTo>
                    <a:pt x="0" y="0"/>
                  </a:lnTo>
                  <a:lnTo>
                    <a:pt x="5" y="15"/>
                  </a:lnTo>
                  <a:lnTo>
                    <a:pt x="392" y="15"/>
                  </a:lnTo>
                  <a:lnTo>
                    <a:pt x="39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nvGrpSpPr>
            <p:cNvPr id="68" name="Group 67">
              <a:extLst>
                <a:ext uri="{FF2B5EF4-FFF2-40B4-BE49-F238E27FC236}">
                  <a16:creationId xmlns:a16="http://schemas.microsoft.com/office/drawing/2014/main" id="{8CED5071-3956-43E5-809D-D4B344135F54}"/>
                </a:ext>
              </a:extLst>
            </p:cNvPr>
            <p:cNvGrpSpPr/>
            <p:nvPr/>
          </p:nvGrpSpPr>
          <p:grpSpPr>
            <a:xfrm>
              <a:off x="4720290" y="546568"/>
              <a:ext cx="529362" cy="503025"/>
              <a:chOff x="4720290" y="546568"/>
              <a:chExt cx="529362" cy="503025"/>
            </a:xfrm>
            <a:grpFill/>
          </p:grpSpPr>
          <p:sp>
            <p:nvSpPr>
              <p:cNvPr id="69" name="Freeform 206">
                <a:extLst>
                  <a:ext uri="{FF2B5EF4-FFF2-40B4-BE49-F238E27FC236}">
                    <a16:creationId xmlns:a16="http://schemas.microsoft.com/office/drawing/2014/main" id="{1B9F1AB9-CE7E-4DAE-99CE-3552F235365F}"/>
                  </a:ext>
                </a:extLst>
              </p:cNvPr>
              <p:cNvSpPr>
                <a:spLocks/>
              </p:cNvSpPr>
              <p:nvPr/>
            </p:nvSpPr>
            <p:spPr bwMode="auto">
              <a:xfrm>
                <a:off x="4720290" y="546568"/>
                <a:ext cx="529362" cy="503025"/>
              </a:xfrm>
              <a:custGeom>
                <a:avLst/>
                <a:gdLst>
                  <a:gd name="T0" fmla="*/ 0 w 80"/>
                  <a:gd name="T1" fmla="*/ 76 h 76"/>
                  <a:gd name="T2" fmla="*/ 80 w 80"/>
                  <a:gd name="T3" fmla="*/ 76 h 76"/>
                  <a:gd name="T4" fmla="*/ 80 w 80"/>
                  <a:gd name="T5" fmla="*/ 24 h 76"/>
                  <a:gd name="T6" fmla="*/ 80 w 80"/>
                  <a:gd name="T7" fmla="*/ 24 h 76"/>
                  <a:gd name="T8" fmla="*/ 79 w 80"/>
                  <a:gd name="T9" fmla="*/ 25 h 76"/>
                  <a:gd name="T10" fmla="*/ 77 w 80"/>
                  <a:gd name="T11" fmla="*/ 27 h 76"/>
                  <a:gd name="T12" fmla="*/ 77 w 80"/>
                  <a:gd name="T13" fmla="*/ 27 h 76"/>
                  <a:gd name="T14" fmla="*/ 77 w 80"/>
                  <a:gd name="T15" fmla="*/ 27 h 76"/>
                  <a:gd name="T16" fmla="*/ 71 w 80"/>
                  <a:gd name="T17" fmla="*/ 33 h 76"/>
                  <a:gd name="T18" fmla="*/ 71 w 80"/>
                  <a:gd name="T19" fmla="*/ 68 h 76"/>
                  <a:gd name="T20" fmla="*/ 10 w 80"/>
                  <a:gd name="T21" fmla="*/ 68 h 76"/>
                  <a:gd name="T22" fmla="*/ 10 w 80"/>
                  <a:gd name="T23" fmla="*/ 32 h 76"/>
                  <a:gd name="T24" fmla="*/ 54 w 80"/>
                  <a:gd name="T25" fmla="*/ 32 h 76"/>
                  <a:gd name="T26" fmla="*/ 62 w 80"/>
                  <a:gd name="T27" fmla="*/ 24 h 76"/>
                  <a:gd name="T28" fmla="*/ 45 w 80"/>
                  <a:gd name="T29" fmla="*/ 24 h 76"/>
                  <a:gd name="T30" fmla="*/ 45 w 80"/>
                  <a:gd name="T31" fmla="*/ 23 h 76"/>
                  <a:gd name="T32" fmla="*/ 45 w 80"/>
                  <a:gd name="T33" fmla="*/ 22 h 76"/>
                  <a:gd name="T34" fmla="*/ 61 w 80"/>
                  <a:gd name="T35" fmla="*/ 5 h 76"/>
                  <a:gd name="T36" fmla="*/ 57 w 80"/>
                  <a:gd name="T37" fmla="*/ 3 h 76"/>
                  <a:gd name="T38" fmla="*/ 45 w 80"/>
                  <a:gd name="T39" fmla="*/ 13 h 76"/>
                  <a:gd name="T40" fmla="*/ 41 w 80"/>
                  <a:gd name="T41" fmla="*/ 22 h 76"/>
                  <a:gd name="T42" fmla="*/ 41 w 80"/>
                  <a:gd name="T43" fmla="*/ 23 h 76"/>
                  <a:gd name="T44" fmla="*/ 41 w 80"/>
                  <a:gd name="T45" fmla="*/ 24 h 76"/>
                  <a:gd name="T46" fmla="*/ 0 w 80"/>
                  <a:gd name="T47" fmla="*/ 24 h 76"/>
                  <a:gd name="T48" fmla="*/ 0 w 80"/>
                  <a:gd name="T49" fmla="*/ 76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0" h="76">
                    <a:moveTo>
                      <a:pt x="0" y="76"/>
                    </a:moveTo>
                    <a:cubicBezTo>
                      <a:pt x="80" y="76"/>
                      <a:pt x="80" y="76"/>
                      <a:pt x="80" y="76"/>
                    </a:cubicBezTo>
                    <a:cubicBezTo>
                      <a:pt x="80" y="24"/>
                      <a:pt x="80" y="24"/>
                      <a:pt x="80" y="24"/>
                    </a:cubicBezTo>
                    <a:cubicBezTo>
                      <a:pt x="80" y="24"/>
                      <a:pt x="80" y="24"/>
                      <a:pt x="80" y="24"/>
                    </a:cubicBezTo>
                    <a:cubicBezTo>
                      <a:pt x="79" y="25"/>
                      <a:pt x="79" y="25"/>
                      <a:pt x="79" y="25"/>
                    </a:cubicBezTo>
                    <a:cubicBezTo>
                      <a:pt x="77" y="27"/>
                      <a:pt x="77" y="27"/>
                      <a:pt x="77" y="27"/>
                    </a:cubicBezTo>
                    <a:cubicBezTo>
                      <a:pt x="77" y="27"/>
                      <a:pt x="77" y="27"/>
                      <a:pt x="77" y="27"/>
                    </a:cubicBezTo>
                    <a:cubicBezTo>
                      <a:pt x="77" y="27"/>
                      <a:pt x="77" y="27"/>
                      <a:pt x="77" y="27"/>
                    </a:cubicBezTo>
                    <a:cubicBezTo>
                      <a:pt x="71" y="33"/>
                      <a:pt x="71" y="33"/>
                      <a:pt x="71" y="33"/>
                    </a:cubicBezTo>
                    <a:cubicBezTo>
                      <a:pt x="71" y="68"/>
                      <a:pt x="71" y="68"/>
                      <a:pt x="71" y="68"/>
                    </a:cubicBezTo>
                    <a:cubicBezTo>
                      <a:pt x="10" y="68"/>
                      <a:pt x="10" y="68"/>
                      <a:pt x="10" y="68"/>
                    </a:cubicBezTo>
                    <a:cubicBezTo>
                      <a:pt x="10" y="32"/>
                      <a:pt x="10" y="32"/>
                      <a:pt x="10" y="32"/>
                    </a:cubicBezTo>
                    <a:cubicBezTo>
                      <a:pt x="54" y="32"/>
                      <a:pt x="54" y="32"/>
                      <a:pt x="54" y="32"/>
                    </a:cubicBezTo>
                    <a:cubicBezTo>
                      <a:pt x="62" y="24"/>
                      <a:pt x="62" y="24"/>
                      <a:pt x="62" y="24"/>
                    </a:cubicBezTo>
                    <a:cubicBezTo>
                      <a:pt x="45" y="24"/>
                      <a:pt x="45" y="24"/>
                      <a:pt x="45" y="24"/>
                    </a:cubicBezTo>
                    <a:cubicBezTo>
                      <a:pt x="45" y="24"/>
                      <a:pt x="45" y="23"/>
                      <a:pt x="45" y="23"/>
                    </a:cubicBezTo>
                    <a:cubicBezTo>
                      <a:pt x="45" y="23"/>
                      <a:pt x="45" y="22"/>
                      <a:pt x="45" y="22"/>
                    </a:cubicBezTo>
                    <a:cubicBezTo>
                      <a:pt x="46" y="14"/>
                      <a:pt x="57" y="12"/>
                      <a:pt x="61" y="5"/>
                    </a:cubicBezTo>
                    <a:cubicBezTo>
                      <a:pt x="62" y="3"/>
                      <a:pt x="58" y="0"/>
                      <a:pt x="57" y="3"/>
                    </a:cubicBezTo>
                    <a:cubicBezTo>
                      <a:pt x="55" y="8"/>
                      <a:pt x="49" y="9"/>
                      <a:pt x="45" y="13"/>
                    </a:cubicBezTo>
                    <a:cubicBezTo>
                      <a:pt x="42" y="15"/>
                      <a:pt x="41" y="18"/>
                      <a:pt x="41" y="22"/>
                    </a:cubicBezTo>
                    <a:cubicBezTo>
                      <a:pt x="41" y="22"/>
                      <a:pt x="41" y="23"/>
                      <a:pt x="41" y="23"/>
                    </a:cubicBezTo>
                    <a:cubicBezTo>
                      <a:pt x="41" y="23"/>
                      <a:pt x="41" y="24"/>
                      <a:pt x="41" y="24"/>
                    </a:cubicBezTo>
                    <a:cubicBezTo>
                      <a:pt x="0" y="24"/>
                      <a:pt x="0" y="24"/>
                      <a:pt x="0" y="24"/>
                    </a:cubicBezTo>
                    <a:lnTo>
                      <a:pt x="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70" name="Freeform 207">
                <a:extLst>
                  <a:ext uri="{FF2B5EF4-FFF2-40B4-BE49-F238E27FC236}">
                    <a16:creationId xmlns:a16="http://schemas.microsoft.com/office/drawing/2014/main" id="{E35BD320-2389-4323-8FBD-573C138F0973}"/>
                  </a:ext>
                </a:extLst>
              </p:cNvPr>
              <p:cNvSpPr>
                <a:spLocks/>
              </p:cNvSpPr>
              <p:nvPr/>
            </p:nvSpPr>
            <p:spPr bwMode="auto">
              <a:xfrm>
                <a:off x="4978387" y="671666"/>
                <a:ext cx="237028" cy="244929"/>
              </a:xfrm>
              <a:custGeom>
                <a:avLst/>
                <a:gdLst>
                  <a:gd name="T0" fmla="*/ 0 w 180"/>
                  <a:gd name="T1" fmla="*/ 186 h 186"/>
                  <a:gd name="T2" fmla="*/ 40 w 180"/>
                  <a:gd name="T3" fmla="*/ 176 h 186"/>
                  <a:gd name="T4" fmla="*/ 145 w 180"/>
                  <a:gd name="T5" fmla="*/ 66 h 186"/>
                  <a:gd name="T6" fmla="*/ 180 w 180"/>
                  <a:gd name="T7" fmla="*/ 30 h 186"/>
                  <a:gd name="T8" fmla="*/ 175 w 180"/>
                  <a:gd name="T9" fmla="*/ 25 h 186"/>
                  <a:gd name="T10" fmla="*/ 170 w 180"/>
                  <a:gd name="T11" fmla="*/ 20 h 186"/>
                  <a:gd name="T12" fmla="*/ 165 w 180"/>
                  <a:gd name="T13" fmla="*/ 15 h 186"/>
                  <a:gd name="T14" fmla="*/ 155 w 180"/>
                  <a:gd name="T15" fmla="*/ 0 h 186"/>
                  <a:gd name="T16" fmla="*/ 140 w 180"/>
                  <a:gd name="T17" fmla="*/ 15 h 186"/>
                  <a:gd name="T18" fmla="*/ 135 w 180"/>
                  <a:gd name="T19" fmla="*/ 20 h 186"/>
                  <a:gd name="T20" fmla="*/ 130 w 180"/>
                  <a:gd name="T21" fmla="*/ 25 h 186"/>
                  <a:gd name="T22" fmla="*/ 90 w 180"/>
                  <a:gd name="T23" fmla="*/ 66 h 186"/>
                  <a:gd name="T24" fmla="*/ 10 w 180"/>
                  <a:gd name="T25" fmla="*/ 146 h 186"/>
                  <a:gd name="T26" fmla="*/ 0 w 180"/>
                  <a:gd name="T27" fmla="*/ 186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186">
                    <a:moveTo>
                      <a:pt x="0" y="186"/>
                    </a:moveTo>
                    <a:lnTo>
                      <a:pt x="40" y="176"/>
                    </a:lnTo>
                    <a:lnTo>
                      <a:pt x="145" y="66"/>
                    </a:lnTo>
                    <a:lnTo>
                      <a:pt x="180" y="30"/>
                    </a:lnTo>
                    <a:lnTo>
                      <a:pt x="175" y="25"/>
                    </a:lnTo>
                    <a:lnTo>
                      <a:pt x="170" y="20"/>
                    </a:lnTo>
                    <a:lnTo>
                      <a:pt x="165" y="15"/>
                    </a:lnTo>
                    <a:lnTo>
                      <a:pt x="155" y="0"/>
                    </a:lnTo>
                    <a:lnTo>
                      <a:pt x="140" y="15"/>
                    </a:lnTo>
                    <a:lnTo>
                      <a:pt x="135" y="20"/>
                    </a:lnTo>
                    <a:lnTo>
                      <a:pt x="130" y="25"/>
                    </a:lnTo>
                    <a:lnTo>
                      <a:pt x="90" y="66"/>
                    </a:lnTo>
                    <a:lnTo>
                      <a:pt x="10" y="146"/>
                    </a:lnTo>
                    <a:lnTo>
                      <a:pt x="0" y="18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grpSp>
      <p:sp>
        <p:nvSpPr>
          <p:cNvPr id="71" name="Freeform 281">
            <a:extLst>
              <a:ext uri="{FF2B5EF4-FFF2-40B4-BE49-F238E27FC236}">
                <a16:creationId xmlns:a16="http://schemas.microsoft.com/office/drawing/2014/main" id="{7BA57F18-B59F-4C95-A2DB-02EB533A6597}"/>
              </a:ext>
            </a:extLst>
          </p:cNvPr>
          <p:cNvSpPr>
            <a:spLocks noEditPoints="1"/>
          </p:cNvSpPr>
          <p:nvPr/>
        </p:nvSpPr>
        <p:spPr bwMode="auto">
          <a:xfrm>
            <a:off x="6109888" y="6025628"/>
            <a:ext cx="470105" cy="437184"/>
          </a:xfrm>
          <a:custGeom>
            <a:avLst/>
            <a:gdLst>
              <a:gd name="T0" fmla="*/ 31 w 71"/>
              <a:gd name="T1" fmla="*/ 3 h 66"/>
              <a:gd name="T2" fmla="*/ 28 w 71"/>
              <a:gd name="T3" fmla="*/ 0 h 66"/>
              <a:gd name="T4" fmla="*/ 15 w 71"/>
              <a:gd name="T5" fmla="*/ 9 h 66"/>
              <a:gd name="T6" fmla="*/ 3 w 71"/>
              <a:gd name="T7" fmla="*/ 0 h 66"/>
              <a:gd name="T8" fmla="*/ 0 w 71"/>
              <a:gd name="T9" fmla="*/ 3 h 66"/>
              <a:gd name="T10" fmla="*/ 9 w 71"/>
              <a:gd name="T11" fmla="*/ 10 h 66"/>
              <a:gd name="T12" fmla="*/ 9 w 71"/>
              <a:gd name="T13" fmla="*/ 10 h 66"/>
              <a:gd name="T14" fmla="*/ 1 w 71"/>
              <a:gd name="T15" fmla="*/ 10 h 66"/>
              <a:gd name="T16" fmla="*/ 1 w 71"/>
              <a:gd name="T17" fmla="*/ 61 h 66"/>
              <a:gd name="T18" fmla="*/ 7 w 71"/>
              <a:gd name="T19" fmla="*/ 61 h 66"/>
              <a:gd name="T20" fmla="*/ 7 w 71"/>
              <a:gd name="T21" fmla="*/ 61 h 66"/>
              <a:gd name="T22" fmla="*/ 7 w 71"/>
              <a:gd name="T23" fmla="*/ 66 h 66"/>
              <a:gd name="T24" fmla="*/ 15 w 71"/>
              <a:gd name="T25" fmla="*/ 66 h 66"/>
              <a:gd name="T26" fmla="*/ 15 w 71"/>
              <a:gd name="T27" fmla="*/ 61 h 66"/>
              <a:gd name="T28" fmla="*/ 15 w 71"/>
              <a:gd name="T29" fmla="*/ 61 h 66"/>
              <a:gd name="T30" fmla="*/ 58 w 71"/>
              <a:gd name="T31" fmla="*/ 61 h 66"/>
              <a:gd name="T32" fmla="*/ 58 w 71"/>
              <a:gd name="T33" fmla="*/ 61 h 66"/>
              <a:gd name="T34" fmla="*/ 58 w 71"/>
              <a:gd name="T35" fmla="*/ 66 h 66"/>
              <a:gd name="T36" fmla="*/ 67 w 71"/>
              <a:gd name="T37" fmla="*/ 66 h 66"/>
              <a:gd name="T38" fmla="*/ 67 w 71"/>
              <a:gd name="T39" fmla="*/ 61 h 66"/>
              <a:gd name="T40" fmla="*/ 67 w 71"/>
              <a:gd name="T41" fmla="*/ 61 h 66"/>
              <a:gd name="T42" fmla="*/ 71 w 71"/>
              <a:gd name="T43" fmla="*/ 61 h 66"/>
              <a:gd name="T44" fmla="*/ 71 w 71"/>
              <a:gd name="T45" fmla="*/ 10 h 66"/>
              <a:gd name="T46" fmla="*/ 21 w 71"/>
              <a:gd name="T47" fmla="*/ 10 h 66"/>
              <a:gd name="T48" fmla="*/ 22 w 71"/>
              <a:gd name="T49" fmla="*/ 10 h 66"/>
              <a:gd name="T50" fmla="*/ 31 w 71"/>
              <a:gd name="T51" fmla="*/ 3 h 66"/>
              <a:gd name="T52" fmla="*/ 62 w 71"/>
              <a:gd name="T53" fmla="*/ 31 h 66"/>
              <a:gd name="T54" fmla="*/ 66 w 71"/>
              <a:gd name="T55" fmla="*/ 36 h 66"/>
              <a:gd name="T56" fmla="*/ 62 w 71"/>
              <a:gd name="T57" fmla="*/ 40 h 66"/>
              <a:gd name="T58" fmla="*/ 58 w 71"/>
              <a:gd name="T59" fmla="*/ 36 h 66"/>
              <a:gd name="T60" fmla="*/ 62 w 71"/>
              <a:gd name="T61" fmla="*/ 31 h 66"/>
              <a:gd name="T62" fmla="*/ 58 w 71"/>
              <a:gd name="T63" fmla="*/ 22 h 66"/>
              <a:gd name="T64" fmla="*/ 62 w 71"/>
              <a:gd name="T65" fmla="*/ 18 h 66"/>
              <a:gd name="T66" fmla="*/ 66 w 71"/>
              <a:gd name="T67" fmla="*/ 22 h 66"/>
              <a:gd name="T68" fmla="*/ 62 w 71"/>
              <a:gd name="T69" fmla="*/ 26 h 66"/>
              <a:gd name="T70" fmla="*/ 58 w 71"/>
              <a:gd name="T71" fmla="*/ 22 h 66"/>
              <a:gd name="T72" fmla="*/ 51 w 71"/>
              <a:gd name="T73" fmla="*/ 55 h 66"/>
              <a:gd name="T74" fmla="*/ 8 w 71"/>
              <a:gd name="T75" fmla="*/ 55 h 66"/>
              <a:gd name="T76" fmla="*/ 8 w 71"/>
              <a:gd name="T77" fmla="*/ 17 h 66"/>
              <a:gd name="T78" fmla="*/ 51 w 71"/>
              <a:gd name="T79" fmla="*/ 17 h 66"/>
              <a:gd name="T80" fmla="*/ 51 w 71"/>
              <a:gd name="T81" fmla="*/ 55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6">
                <a:moveTo>
                  <a:pt x="31" y="3"/>
                </a:moveTo>
                <a:cubicBezTo>
                  <a:pt x="28" y="0"/>
                  <a:pt x="28" y="0"/>
                  <a:pt x="28" y="0"/>
                </a:cubicBezTo>
                <a:cubicBezTo>
                  <a:pt x="15" y="9"/>
                  <a:pt x="15" y="9"/>
                  <a:pt x="15" y="9"/>
                </a:cubicBezTo>
                <a:cubicBezTo>
                  <a:pt x="3" y="0"/>
                  <a:pt x="3" y="0"/>
                  <a:pt x="3" y="0"/>
                </a:cubicBezTo>
                <a:cubicBezTo>
                  <a:pt x="0" y="3"/>
                  <a:pt x="0" y="3"/>
                  <a:pt x="0" y="3"/>
                </a:cubicBezTo>
                <a:cubicBezTo>
                  <a:pt x="9" y="10"/>
                  <a:pt x="9" y="10"/>
                  <a:pt x="9" y="10"/>
                </a:cubicBezTo>
                <a:cubicBezTo>
                  <a:pt x="9" y="10"/>
                  <a:pt x="9" y="10"/>
                  <a:pt x="9" y="10"/>
                </a:cubicBezTo>
                <a:cubicBezTo>
                  <a:pt x="1" y="10"/>
                  <a:pt x="1" y="10"/>
                  <a:pt x="1" y="10"/>
                </a:cubicBezTo>
                <a:cubicBezTo>
                  <a:pt x="1" y="61"/>
                  <a:pt x="1" y="61"/>
                  <a:pt x="1" y="61"/>
                </a:cubicBezTo>
                <a:cubicBezTo>
                  <a:pt x="7" y="61"/>
                  <a:pt x="7" y="61"/>
                  <a:pt x="7" y="61"/>
                </a:cubicBezTo>
                <a:cubicBezTo>
                  <a:pt x="7" y="61"/>
                  <a:pt x="7" y="61"/>
                  <a:pt x="7" y="61"/>
                </a:cubicBezTo>
                <a:cubicBezTo>
                  <a:pt x="7" y="66"/>
                  <a:pt x="7" y="66"/>
                  <a:pt x="7" y="66"/>
                </a:cubicBezTo>
                <a:cubicBezTo>
                  <a:pt x="15" y="66"/>
                  <a:pt x="15" y="66"/>
                  <a:pt x="15" y="66"/>
                </a:cubicBezTo>
                <a:cubicBezTo>
                  <a:pt x="15" y="61"/>
                  <a:pt x="15" y="61"/>
                  <a:pt x="15" y="61"/>
                </a:cubicBezTo>
                <a:cubicBezTo>
                  <a:pt x="15" y="61"/>
                  <a:pt x="15" y="61"/>
                  <a:pt x="15" y="61"/>
                </a:cubicBezTo>
                <a:cubicBezTo>
                  <a:pt x="58" y="61"/>
                  <a:pt x="58" y="61"/>
                  <a:pt x="58" y="61"/>
                </a:cubicBezTo>
                <a:cubicBezTo>
                  <a:pt x="58" y="61"/>
                  <a:pt x="58" y="61"/>
                  <a:pt x="58" y="61"/>
                </a:cubicBezTo>
                <a:cubicBezTo>
                  <a:pt x="58" y="66"/>
                  <a:pt x="58" y="66"/>
                  <a:pt x="58" y="66"/>
                </a:cubicBezTo>
                <a:cubicBezTo>
                  <a:pt x="67" y="66"/>
                  <a:pt x="67" y="66"/>
                  <a:pt x="67" y="66"/>
                </a:cubicBezTo>
                <a:cubicBezTo>
                  <a:pt x="67" y="61"/>
                  <a:pt x="67" y="61"/>
                  <a:pt x="67" y="61"/>
                </a:cubicBezTo>
                <a:cubicBezTo>
                  <a:pt x="67" y="61"/>
                  <a:pt x="67" y="61"/>
                  <a:pt x="67" y="61"/>
                </a:cubicBezTo>
                <a:cubicBezTo>
                  <a:pt x="71" y="61"/>
                  <a:pt x="71" y="61"/>
                  <a:pt x="71" y="61"/>
                </a:cubicBezTo>
                <a:cubicBezTo>
                  <a:pt x="71" y="10"/>
                  <a:pt x="71" y="10"/>
                  <a:pt x="71" y="10"/>
                </a:cubicBezTo>
                <a:cubicBezTo>
                  <a:pt x="21" y="10"/>
                  <a:pt x="21" y="10"/>
                  <a:pt x="21" y="10"/>
                </a:cubicBezTo>
                <a:cubicBezTo>
                  <a:pt x="22" y="10"/>
                  <a:pt x="22" y="10"/>
                  <a:pt x="22" y="10"/>
                </a:cubicBezTo>
                <a:lnTo>
                  <a:pt x="31" y="3"/>
                </a:lnTo>
                <a:close/>
                <a:moveTo>
                  <a:pt x="62" y="31"/>
                </a:moveTo>
                <a:cubicBezTo>
                  <a:pt x="65" y="31"/>
                  <a:pt x="66" y="33"/>
                  <a:pt x="66" y="36"/>
                </a:cubicBezTo>
                <a:cubicBezTo>
                  <a:pt x="66" y="38"/>
                  <a:pt x="65" y="40"/>
                  <a:pt x="62" y="40"/>
                </a:cubicBezTo>
                <a:cubicBezTo>
                  <a:pt x="60" y="40"/>
                  <a:pt x="58" y="38"/>
                  <a:pt x="58" y="36"/>
                </a:cubicBezTo>
                <a:cubicBezTo>
                  <a:pt x="58" y="33"/>
                  <a:pt x="60" y="31"/>
                  <a:pt x="62" y="31"/>
                </a:cubicBezTo>
                <a:close/>
                <a:moveTo>
                  <a:pt x="58" y="22"/>
                </a:moveTo>
                <a:cubicBezTo>
                  <a:pt x="58" y="20"/>
                  <a:pt x="60" y="18"/>
                  <a:pt x="62" y="18"/>
                </a:cubicBezTo>
                <a:cubicBezTo>
                  <a:pt x="65" y="18"/>
                  <a:pt x="66" y="20"/>
                  <a:pt x="66" y="22"/>
                </a:cubicBezTo>
                <a:cubicBezTo>
                  <a:pt x="66" y="24"/>
                  <a:pt x="65" y="26"/>
                  <a:pt x="62" y="26"/>
                </a:cubicBezTo>
                <a:cubicBezTo>
                  <a:pt x="60" y="26"/>
                  <a:pt x="58" y="24"/>
                  <a:pt x="58" y="22"/>
                </a:cubicBezTo>
                <a:close/>
                <a:moveTo>
                  <a:pt x="51" y="55"/>
                </a:moveTo>
                <a:cubicBezTo>
                  <a:pt x="8" y="55"/>
                  <a:pt x="8" y="55"/>
                  <a:pt x="8" y="55"/>
                </a:cubicBezTo>
                <a:cubicBezTo>
                  <a:pt x="8" y="17"/>
                  <a:pt x="8" y="17"/>
                  <a:pt x="8" y="17"/>
                </a:cubicBezTo>
                <a:cubicBezTo>
                  <a:pt x="51" y="17"/>
                  <a:pt x="51" y="17"/>
                  <a:pt x="51" y="17"/>
                </a:cubicBezTo>
                <a:lnTo>
                  <a:pt x="51" y="55"/>
                </a:lnTo>
                <a:close/>
              </a:path>
            </a:pathLst>
          </a:custGeom>
          <a:solidFill>
            <a:srgbClr val="4C4F54"/>
          </a:solidFill>
          <a:ln>
            <a:noFill/>
          </a:ln>
          <a:effectLst/>
          <a:extLst/>
        </p:spPr>
        <p:txBody>
          <a:bodyPr vert="horz" wrap="square" lIns="91440" tIns="45720" rIns="91440" bIns="45720" numCol="1" anchor="t" anchorCtr="0" compatLnSpc="1">
            <a:prstTxWarp prst="textNoShape">
              <a:avLst/>
            </a:prstTxWarp>
          </a:bodyPr>
          <a:lstStyle/>
          <a:p>
            <a:endParaRPr lang="ru-RU"/>
          </a:p>
        </p:txBody>
      </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p:cTn id="11" dur="500" fill="hold"/>
                                        <p:tgtEl>
                                          <p:spTgt spid="39"/>
                                        </p:tgtEl>
                                        <p:attrNameLst>
                                          <p:attrName>ppt_w</p:attrName>
                                        </p:attrNameLst>
                                      </p:cBhvr>
                                      <p:tavLst>
                                        <p:tav tm="0">
                                          <p:val>
                                            <p:fltVal val="0"/>
                                          </p:val>
                                        </p:tav>
                                        <p:tav tm="100000">
                                          <p:val>
                                            <p:strVal val="#ppt_w"/>
                                          </p:val>
                                        </p:tav>
                                      </p:tavLst>
                                    </p:anim>
                                    <p:anim calcmode="lin" valueType="num">
                                      <p:cBhvr>
                                        <p:cTn id="12" dur="500" fill="hold"/>
                                        <p:tgtEl>
                                          <p:spTgt spid="39"/>
                                        </p:tgtEl>
                                        <p:attrNameLst>
                                          <p:attrName>ppt_h</p:attrName>
                                        </p:attrNameLst>
                                      </p:cBhvr>
                                      <p:tavLst>
                                        <p:tav tm="0">
                                          <p:val>
                                            <p:fltVal val="0"/>
                                          </p:val>
                                        </p:tav>
                                        <p:tav tm="100000">
                                          <p:val>
                                            <p:strVal val="#ppt_h"/>
                                          </p:val>
                                        </p:tav>
                                      </p:tavLst>
                                    </p:anim>
                                    <p:animEffect transition="in" filter="fade">
                                      <p:cBhvr>
                                        <p:cTn id="13" dur="500"/>
                                        <p:tgtEl>
                                          <p:spTgt spid="39"/>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500"/>
                                        <p:tgtEl>
                                          <p:spTgt spid="4"/>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Effect transition="in" filter="fade">
                                      <p:cBhvr>
                                        <p:cTn id="21" dur="750"/>
                                        <p:tgtEl>
                                          <p:spTgt spid="9">
                                            <p:txEl>
                                              <p:pRg st="0" end="0"/>
                                            </p:txEl>
                                          </p:spTgt>
                                        </p:tgtEl>
                                      </p:cBhvr>
                                    </p:animEffect>
                                    <p:anim calcmode="lin" valueType="num">
                                      <p:cBhvr>
                                        <p:cTn id="22" dur="75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23" dur="75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250"/>
                            </p:stCondLst>
                            <p:childTnLst>
                              <p:par>
                                <p:cTn id="25" presetID="42" presetClass="entr" presetSubtype="0" fill="hold" grpId="0" nodeType="after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Effect transition="in" filter="fade">
                                      <p:cBhvr>
                                        <p:cTn id="27" dur="750"/>
                                        <p:tgtEl>
                                          <p:spTgt spid="9">
                                            <p:txEl>
                                              <p:pRg st="2" end="2"/>
                                            </p:txEl>
                                          </p:spTgt>
                                        </p:tgtEl>
                                      </p:cBhvr>
                                    </p:animEffect>
                                    <p:anim calcmode="lin" valueType="num">
                                      <p:cBhvr>
                                        <p:cTn id="28" dur="75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9" dur="75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53" presetClass="entr" presetSubtype="16" fill="hold" nodeType="afterEffect">
                                  <p:stCondLst>
                                    <p:cond delay="0"/>
                                  </p:stCondLst>
                                  <p:childTnLst>
                                    <p:set>
                                      <p:cBhvr>
                                        <p:cTn id="32" dur="1" fill="hold">
                                          <p:stCondLst>
                                            <p:cond delay="0"/>
                                          </p:stCondLst>
                                        </p:cTn>
                                        <p:tgtEl>
                                          <p:spTgt spid="11"/>
                                        </p:tgtEl>
                                        <p:attrNameLst>
                                          <p:attrName>style.visibility</p:attrName>
                                        </p:attrNameLst>
                                      </p:cBhvr>
                                      <p:to>
                                        <p:strVal val="visible"/>
                                      </p:to>
                                    </p:set>
                                    <p:anim calcmode="lin" valueType="num">
                                      <p:cBhvr>
                                        <p:cTn id="33" dur="750" fill="hold"/>
                                        <p:tgtEl>
                                          <p:spTgt spid="11"/>
                                        </p:tgtEl>
                                        <p:attrNameLst>
                                          <p:attrName>ppt_w</p:attrName>
                                        </p:attrNameLst>
                                      </p:cBhvr>
                                      <p:tavLst>
                                        <p:tav tm="0">
                                          <p:val>
                                            <p:fltVal val="0"/>
                                          </p:val>
                                        </p:tav>
                                        <p:tav tm="100000">
                                          <p:val>
                                            <p:strVal val="#ppt_w"/>
                                          </p:val>
                                        </p:tav>
                                      </p:tavLst>
                                    </p:anim>
                                    <p:anim calcmode="lin" valueType="num">
                                      <p:cBhvr>
                                        <p:cTn id="34" dur="750" fill="hold"/>
                                        <p:tgtEl>
                                          <p:spTgt spid="11"/>
                                        </p:tgtEl>
                                        <p:attrNameLst>
                                          <p:attrName>ppt_h</p:attrName>
                                        </p:attrNameLst>
                                      </p:cBhvr>
                                      <p:tavLst>
                                        <p:tav tm="0">
                                          <p:val>
                                            <p:fltVal val="0"/>
                                          </p:val>
                                        </p:tav>
                                        <p:tav tm="100000">
                                          <p:val>
                                            <p:strVal val="#ppt_h"/>
                                          </p:val>
                                        </p:tav>
                                      </p:tavLst>
                                    </p:anim>
                                    <p:animEffect transition="in" filter="fade">
                                      <p:cBhvr>
                                        <p:cTn id="35" dur="750"/>
                                        <p:tgtEl>
                                          <p:spTgt spid="11"/>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right)">
                                      <p:cBhvr>
                                        <p:cTn id="38" dur="750"/>
                                        <p:tgtEl>
                                          <p:spTgt spid="21"/>
                                        </p:tgtEl>
                                      </p:cBhvr>
                                    </p:animEffect>
                                  </p:childTnLst>
                                </p:cTn>
                              </p:par>
                            </p:childTnLst>
                          </p:cTn>
                        </p:par>
                        <p:par>
                          <p:cTn id="39" fill="hold">
                            <p:stCondLst>
                              <p:cond delay="3750"/>
                            </p:stCondLst>
                            <p:childTnLst>
                              <p:par>
                                <p:cTn id="40" presetID="22" presetClass="entr" presetSubtype="8"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left)">
                                      <p:cBhvr>
                                        <p:cTn id="42" dur="750"/>
                                        <p:tgtEl>
                                          <p:spTgt spid="23"/>
                                        </p:tgtEl>
                                      </p:cBhvr>
                                    </p:animEffect>
                                  </p:childTnLst>
                                </p:cTn>
                              </p:par>
                              <p:par>
                                <p:cTn id="43" presetID="2" presetClass="entr" presetSubtype="8" fill="hold"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additive="base">
                                        <p:cTn id="45" dur="750" fill="hold"/>
                                        <p:tgtEl>
                                          <p:spTgt spid="25"/>
                                        </p:tgtEl>
                                        <p:attrNameLst>
                                          <p:attrName>ppt_x</p:attrName>
                                        </p:attrNameLst>
                                      </p:cBhvr>
                                      <p:tavLst>
                                        <p:tav tm="0">
                                          <p:val>
                                            <p:strVal val="0-#ppt_w/2"/>
                                          </p:val>
                                        </p:tav>
                                        <p:tav tm="100000">
                                          <p:val>
                                            <p:strVal val="#ppt_x"/>
                                          </p:val>
                                        </p:tav>
                                      </p:tavLst>
                                    </p:anim>
                                    <p:anim calcmode="lin" valueType="num">
                                      <p:cBhvr additive="base">
                                        <p:cTn id="46" dur="750" fill="hold"/>
                                        <p:tgtEl>
                                          <p:spTgt spid="25"/>
                                        </p:tgtEl>
                                        <p:attrNameLst>
                                          <p:attrName>ppt_y</p:attrName>
                                        </p:attrNameLst>
                                      </p:cBhvr>
                                      <p:tavLst>
                                        <p:tav tm="0">
                                          <p:val>
                                            <p:strVal val="#ppt_y"/>
                                          </p:val>
                                        </p:tav>
                                        <p:tav tm="100000">
                                          <p:val>
                                            <p:strVal val="#ppt_y"/>
                                          </p:val>
                                        </p:tav>
                                      </p:tavLst>
                                    </p:anim>
                                  </p:childTnLst>
                                </p:cTn>
                              </p:par>
                            </p:childTnLst>
                          </p:cTn>
                        </p:par>
                        <p:par>
                          <p:cTn id="47" fill="hold">
                            <p:stCondLst>
                              <p:cond delay="4500"/>
                            </p:stCondLst>
                            <p:childTnLst>
                              <p:par>
                                <p:cTn id="48" presetID="53" presetClass="entr" presetSubtype="16" fill="hold" nodeType="afterEffect">
                                  <p:stCondLst>
                                    <p:cond delay="0"/>
                                  </p:stCondLst>
                                  <p:childTnLst>
                                    <p:set>
                                      <p:cBhvr>
                                        <p:cTn id="49" dur="1" fill="hold">
                                          <p:stCondLst>
                                            <p:cond delay="0"/>
                                          </p:stCondLst>
                                        </p:cTn>
                                        <p:tgtEl>
                                          <p:spTgt spid="16"/>
                                        </p:tgtEl>
                                        <p:attrNameLst>
                                          <p:attrName>style.visibility</p:attrName>
                                        </p:attrNameLst>
                                      </p:cBhvr>
                                      <p:to>
                                        <p:strVal val="visible"/>
                                      </p:to>
                                    </p:set>
                                    <p:anim calcmode="lin" valueType="num">
                                      <p:cBhvr>
                                        <p:cTn id="50" dur="750" fill="hold"/>
                                        <p:tgtEl>
                                          <p:spTgt spid="16"/>
                                        </p:tgtEl>
                                        <p:attrNameLst>
                                          <p:attrName>ppt_w</p:attrName>
                                        </p:attrNameLst>
                                      </p:cBhvr>
                                      <p:tavLst>
                                        <p:tav tm="0">
                                          <p:val>
                                            <p:fltVal val="0"/>
                                          </p:val>
                                        </p:tav>
                                        <p:tav tm="100000">
                                          <p:val>
                                            <p:strVal val="#ppt_w"/>
                                          </p:val>
                                        </p:tav>
                                      </p:tavLst>
                                    </p:anim>
                                    <p:anim calcmode="lin" valueType="num">
                                      <p:cBhvr>
                                        <p:cTn id="51" dur="750" fill="hold"/>
                                        <p:tgtEl>
                                          <p:spTgt spid="16"/>
                                        </p:tgtEl>
                                        <p:attrNameLst>
                                          <p:attrName>ppt_h</p:attrName>
                                        </p:attrNameLst>
                                      </p:cBhvr>
                                      <p:tavLst>
                                        <p:tav tm="0">
                                          <p:val>
                                            <p:fltVal val="0"/>
                                          </p:val>
                                        </p:tav>
                                        <p:tav tm="100000">
                                          <p:val>
                                            <p:strVal val="#ppt_h"/>
                                          </p:val>
                                        </p:tav>
                                      </p:tavLst>
                                    </p:anim>
                                    <p:animEffect transition="in" filter="fade">
                                      <p:cBhvr>
                                        <p:cTn id="52" dur="750"/>
                                        <p:tgtEl>
                                          <p:spTgt spid="16"/>
                                        </p:tgtEl>
                                      </p:cBhvr>
                                    </p:animEffect>
                                  </p:childTnLst>
                                </p:cTn>
                              </p:par>
                              <p:par>
                                <p:cTn id="53" presetID="22" presetClass="entr" presetSubtype="2" fill="hold" grpId="0" nodeType="withEffect">
                                  <p:stCondLst>
                                    <p:cond delay="0"/>
                                  </p:stCondLst>
                                  <p:childTnLst>
                                    <p:set>
                                      <p:cBhvr>
                                        <p:cTn id="54" dur="1" fill="hold">
                                          <p:stCondLst>
                                            <p:cond delay="0"/>
                                          </p:stCondLst>
                                        </p:cTn>
                                        <p:tgtEl>
                                          <p:spTgt spid="28"/>
                                        </p:tgtEl>
                                        <p:attrNameLst>
                                          <p:attrName>style.visibility</p:attrName>
                                        </p:attrNameLst>
                                      </p:cBhvr>
                                      <p:to>
                                        <p:strVal val="visible"/>
                                      </p:to>
                                    </p:set>
                                    <p:animEffect transition="in" filter="wipe(right)">
                                      <p:cBhvr>
                                        <p:cTn id="55" dur="750"/>
                                        <p:tgtEl>
                                          <p:spTgt spid="28"/>
                                        </p:tgtEl>
                                      </p:cBhvr>
                                    </p:animEffect>
                                  </p:childTnLst>
                                </p:cTn>
                              </p:par>
                            </p:childTnLst>
                          </p:cTn>
                        </p:par>
                        <p:par>
                          <p:cTn id="56" fill="hold">
                            <p:stCondLst>
                              <p:cond delay="5250"/>
                            </p:stCondLst>
                            <p:childTnLst>
                              <p:par>
                                <p:cTn id="57" presetID="22" presetClass="entr" presetSubtype="8" fill="hold" grpId="0" nodeType="afterEffect">
                                  <p:stCondLst>
                                    <p:cond delay="0"/>
                                  </p:stCondLst>
                                  <p:childTnLst>
                                    <p:set>
                                      <p:cBhvr>
                                        <p:cTn id="58" dur="1" fill="hold">
                                          <p:stCondLst>
                                            <p:cond delay="0"/>
                                          </p:stCondLst>
                                        </p:cTn>
                                        <p:tgtEl>
                                          <p:spTgt spid="29"/>
                                        </p:tgtEl>
                                        <p:attrNameLst>
                                          <p:attrName>style.visibility</p:attrName>
                                        </p:attrNameLst>
                                      </p:cBhvr>
                                      <p:to>
                                        <p:strVal val="visible"/>
                                      </p:to>
                                    </p:set>
                                    <p:animEffect transition="in" filter="wipe(left)">
                                      <p:cBhvr>
                                        <p:cTn id="59" dur="750"/>
                                        <p:tgtEl>
                                          <p:spTgt spid="29"/>
                                        </p:tgtEl>
                                      </p:cBhvr>
                                    </p:animEffect>
                                  </p:childTnLst>
                                </p:cTn>
                              </p:par>
                              <p:par>
                                <p:cTn id="60" presetID="2" presetClass="entr" presetSubtype="8" fill="hold" nodeType="withEffect">
                                  <p:stCondLst>
                                    <p:cond delay="0"/>
                                  </p:stCondLst>
                                  <p:childTnLst>
                                    <p:set>
                                      <p:cBhvr>
                                        <p:cTn id="61" dur="1" fill="hold">
                                          <p:stCondLst>
                                            <p:cond delay="0"/>
                                          </p:stCondLst>
                                        </p:cTn>
                                        <p:tgtEl>
                                          <p:spTgt spid="30"/>
                                        </p:tgtEl>
                                        <p:attrNameLst>
                                          <p:attrName>style.visibility</p:attrName>
                                        </p:attrNameLst>
                                      </p:cBhvr>
                                      <p:to>
                                        <p:strVal val="visible"/>
                                      </p:to>
                                    </p:set>
                                    <p:anim calcmode="lin" valueType="num">
                                      <p:cBhvr additive="base">
                                        <p:cTn id="62" dur="750" fill="hold"/>
                                        <p:tgtEl>
                                          <p:spTgt spid="30"/>
                                        </p:tgtEl>
                                        <p:attrNameLst>
                                          <p:attrName>ppt_x</p:attrName>
                                        </p:attrNameLst>
                                      </p:cBhvr>
                                      <p:tavLst>
                                        <p:tav tm="0">
                                          <p:val>
                                            <p:strVal val="0-#ppt_w/2"/>
                                          </p:val>
                                        </p:tav>
                                        <p:tav tm="100000">
                                          <p:val>
                                            <p:strVal val="#ppt_x"/>
                                          </p:val>
                                        </p:tav>
                                      </p:tavLst>
                                    </p:anim>
                                    <p:anim calcmode="lin" valueType="num">
                                      <p:cBhvr additive="base">
                                        <p:cTn id="63" dur="750" fill="hold"/>
                                        <p:tgtEl>
                                          <p:spTgt spid="30"/>
                                        </p:tgtEl>
                                        <p:attrNameLst>
                                          <p:attrName>ppt_y</p:attrName>
                                        </p:attrNameLst>
                                      </p:cBhvr>
                                      <p:tavLst>
                                        <p:tav tm="0">
                                          <p:val>
                                            <p:strVal val="#ppt_y"/>
                                          </p:val>
                                        </p:tav>
                                        <p:tav tm="100000">
                                          <p:val>
                                            <p:strVal val="#ppt_y"/>
                                          </p:val>
                                        </p:tav>
                                      </p:tavLst>
                                    </p:anim>
                                  </p:childTnLst>
                                </p:cTn>
                              </p:par>
                            </p:childTnLst>
                          </p:cTn>
                        </p:par>
                        <p:par>
                          <p:cTn id="64" fill="hold">
                            <p:stCondLst>
                              <p:cond delay="6000"/>
                            </p:stCondLst>
                            <p:childTnLst>
                              <p:par>
                                <p:cTn id="65" presetID="53" presetClass="entr" presetSubtype="16" fill="hold" grpId="0" nodeType="after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p:cTn id="67" dur="750" fill="hold"/>
                                        <p:tgtEl>
                                          <p:spTgt spid="10"/>
                                        </p:tgtEl>
                                        <p:attrNameLst>
                                          <p:attrName>ppt_w</p:attrName>
                                        </p:attrNameLst>
                                      </p:cBhvr>
                                      <p:tavLst>
                                        <p:tav tm="0">
                                          <p:val>
                                            <p:fltVal val="0"/>
                                          </p:val>
                                        </p:tav>
                                        <p:tav tm="100000">
                                          <p:val>
                                            <p:strVal val="#ppt_w"/>
                                          </p:val>
                                        </p:tav>
                                      </p:tavLst>
                                    </p:anim>
                                    <p:anim calcmode="lin" valueType="num">
                                      <p:cBhvr>
                                        <p:cTn id="68" dur="750" fill="hold"/>
                                        <p:tgtEl>
                                          <p:spTgt spid="10"/>
                                        </p:tgtEl>
                                        <p:attrNameLst>
                                          <p:attrName>ppt_h</p:attrName>
                                        </p:attrNameLst>
                                      </p:cBhvr>
                                      <p:tavLst>
                                        <p:tav tm="0">
                                          <p:val>
                                            <p:fltVal val="0"/>
                                          </p:val>
                                        </p:tav>
                                        <p:tav tm="100000">
                                          <p:val>
                                            <p:strVal val="#ppt_h"/>
                                          </p:val>
                                        </p:tav>
                                      </p:tavLst>
                                    </p:anim>
                                    <p:animEffect transition="in" filter="fade">
                                      <p:cBhvr>
                                        <p:cTn id="69" dur="750"/>
                                        <p:tgtEl>
                                          <p:spTgt spid="10"/>
                                        </p:tgtEl>
                                      </p:cBhvr>
                                    </p:animEffect>
                                  </p:childTnLst>
                                </p:cTn>
                              </p:par>
                              <p:par>
                                <p:cTn id="70" presetID="22" presetClass="entr" presetSubtype="2" fill="hold" grpId="0" nodeType="withEffect">
                                  <p:stCondLst>
                                    <p:cond delay="0"/>
                                  </p:stCondLst>
                                  <p:childTnLst>
                                    <p:set>
                                      <p:cBhvr>
                                        <p:cTn id="71" dur="1" fill="hold">
                                          <p:stCondLst>
                                            <p:cond delay="0"/>
                                          </p:stCondLst>
                                        </p:cTn>
                                        <p:tgtEl>
                                          <p:spTgt spid="33"/>
                                        </p:tgtEl>
                                        <p:attrNameLst>
                                          <p:attrName>style.visibility</p:attrName>
                                        </p:attrNameLst>
                                      </p:cBhvr>
                                      <p:to>
                                        <p:strVal val="visible"/>
                                      </p:to>
                                    </p:set>
                                    <p:animEffect transition="in" filter="wipe(right)">
                                      <p:cBhvr>
                                        <p:cTn id="72" dur="750"/>
                                        <p:tgtEl>
                                          <p:spTgt spid="33"/>
                                        </p:tgtEl>
                                      </p:cBhvr>
                                    </p:animEffect>
                                  </p:childTnLst>
                                </p:cTn>
                              </p:par>
                            </p:childTnLst>
                          </p:cTn>
                        </p:par>
                        <p:par>
                          <p:cTn id="73" fill="hold">
                            <p:stCondLst>
                              <p:cond delay="6750"/>
                            </p:stCondLst>
                            <p:childTnLst>
                              <p:par>
                                <p:cTn id="74" presetID="22" presetClass="entr" presetSubtype="8" fill="hold" grpId="0" nodeType="afterEffect">
                                  <p:stCondLst>
                                    <p:cond delay="0"/>
                                  </p:stCondLst>
                                  <p:childTnLst>
                                    <p:set>
                                      <p:cBhvr>
                                        <p:cTn id="75" dur="1" fill="hold">
                                          <p:stCondLst>
                                            <p:cond delay="0"/>
                                          </p:stCondLst>
                                        </p:cTn>
                                        <p:tgtEl>
                                          <p:spTgt spid="34"/>
                                        </p:tgtEl>
                                        <p:attrNameLst>
                                          <p:attrName>style.visibility</p:attrName>
                                        </p:attrNameLst>
                                      </p:cBhvr>
                                      <p:to>
                                        <p:strVal val="visible"/>
                                      </p:to>
                                    </p:set>
                                    <p:animEffect transition="in" filter="wipe(left)">
                                      <p:cBhvr>
                                        <p:cTn id="76" dur="750"/>
                                        <p:tgtEl>
                                          <p:spTgt spid="34"/>
                                        </p:tgtEl>
                                      </p:cBhvr>
                                    </p:animEffect>
                                  </p:childTnLst>
                                </p:cTn>
                              </p:par>
                              <p:par>
                                <p:cTn id="77" presetID="2" presetClass="entr" presetSubtype="8" fill="hold" nodeType="withEffect">
                                  <p:stCondLst>
                                    <p:cond delay="0"/>
                                  </p:stCondLst>
                                  <p:childTnLst>
                                    <p:set>
                                      <p:cBhvr>
                                        <p:cTn id="78" dur="1" fill="hold">
                                          <p:stCondLst>
                                            <p:cond delay="0"/>
                                          </p:stCondLst>
                                        </p:cTn>
                                        <p:tgtEl>
                                          <p:spTgt spid="35"/>
                                        </p:tgtEl>
                                        <p:attrNameLst>
                                          <p:attrName>style.visibility</p:attrName>
                                        </p:attrNameLst>
                                      </p:cBhvr>
                                      <p:to>
                                        <p:strVal val="visible"/>
                                      </p:to>
                                    </p:set>
                                    <p:anim calcmode="lin" valueType="num">
                                      <p:cBhvr additive="base">
                                        <p:cTn id="79" dur="750" fill="hold"/>
                                        <p:tgtEl>
                                          <p:spTgt spid="35"/>
                                        </p:tgtEl>
                                        <p:attrNameLst>
                                          <p:attrName>ppt_x</p:attrName>
                                        </p:attrNameLst>
                                      </p:cBhvr>
                                      <p:tavLst>
                                        <p:tav tm="0">
                                          <p:val>
                                            <p:strVal val="0-#ppt_w/2"/>
                                          </p:val>
                                        </p:tav>
                                        <p:tav tm="100000">
                                          <p:val>
                                            <p:strVal val="#ppt_x"/>
                                          </p:val>
                                        </p:tav>
                                      </p:tavLst>
                                    </p:anim>
                                    <p:anim calcmode="lin" valueType="num">
                                      <p:cBhvr additive="base">
                                        <p:cTn id="80" dur="750" fill="hold"/>
                                        <p:tgtEl>
                                          <p:spTgt spid="35"/>
                                        </p:tgtEl>
                                        <p:attrNameLst>
                                          <p:attrName>ppt_y</p:attrName>
                                        </p:attrNameLst>
                                      </p:cBhvr>
                                      <p:tavLst>
                                        <p:tav tm="0">
                                          <p:val>
                                            <p:strVal val="#ppt_y"/>
                                          </p:val>
                                        </p:tav>
                                        <p:tav tm="100000">
                                          <p:val>
                                            <p:strVal val="#ppt_y"/>
                                          </p:val>
                                        </p:tav>
                                      </p:tavLst>
                                    </p:anim>
                                  </p:childTnLst>
                                </p:cTn>
                              </p:par>
                            </p:childTnLst>
                          </p:cTn>
                        </p:par>
                        <p:par>
                          <p:cTn id="81" fill="hold">
                            <p:stCondLst>
                              <p:cond delay="7500"/>
                            </p:stCondLst>
                            <p:childTnLst>
                              <p:par>
                                <p:cTn id="82" presetID="53" presetClass="entr" presetSubtype="16" fill="hold" nodeType="afterEffect">
                                  <p:stCondLst>
                                    <p:cond delay="0"/>
                                  </p:stCondLst>
                                  <p:childTnLst>
                                    <p:set>
                                      <p:cBhvr>
                                        <p:cTn id="83" dur="1" fill="hold">
                                          <p:stCondLst>
                                            <p:cond delay="0"/>
                                          </p:stCondLst>
                                        </p:cTn>
                                        <p:tgtEl>
                                          <p:spTgt spid="40"/>
                                        </p:tgtEl>
                                        <p:attrNameLst>
                                          <p:attrName>style.visibility</p:attrName>
                                        </p:attrNameLst>
                                      </p:cBhvr>
                                      <p:to>
                                        <p:strVal val="visible"/>
                                      </p:to>
                                    </p:set>
                                    <p:anim calcmode="lin" valueType="num">
                                      <p:cBhvr>
                                        <p:cTn id="84" dur="500" fill="hold"/>
                                        <p:tgtEl>
                                          <p:spTgt spid="40"/>
                                        </p:tgtEl>
                                        <p:attrNameLst>
                                          <p:attrName>ppt_w</p:attrName>
                                        </p:attrNameLst>
                                      </p:cBhvr>
                                      <p:tavLst>
                                        <p:tav tm="0">
                                          <p:val>
                                            <p:fltVal val="0"/>
                                          </p:val>
                                        </p:tav>
                                        <p:tav tm="100000">
                                          <p:val>
                                            <p:strVal val="#ppt_w"/>
                                          </p:val>
                                        </p:tav>
                                      </p:tavLst>
                                    </p:anim>
                                    <p:anim calcmode="lin" valueType="num">
                                      <p:cBhvr>
                                        <p:cTn id="85" dur="500" fill="hold"/>
                                        <p:tgtEl>
                                          <p:spTgt spid="40"/>
                                        </p:tgtEl>
                                        <p:attrNameLst>
                                          <p:attrName>ppt_h</p:attrName>
                                        </p:attrNameLst>
                                      </p:cBhvr>
                                      <p:tavLst>
                                        <p:tav tm="0">
                                          <p:val>
                                            <p:fltVal val="0"/>
                                          </p:val>
                                        </p:tav>
                                        <p:tav tm="100000">
                                          <p:val>
                                            <p:strVal val="#ppt_h"/>
                                          </p:val>
                                        </p:tav>
                                      </p:tavLst>
                                    </p:anim>
                                    <p:animEffect transition="in" filter="fade">
                                      <p:cBhvr>
                                        <p:cTn id="86" dur="500"/>
                                        <p:tgtEl>
                                          <p:spTgt spid="40"/>
                                        </p:tgtEl>
                                      </p:cBhvr>
                                    </p:animEffect>
                                  </p:childTnLst>
                                </p:cTn>
                              </p:par>
                            </p:childTnLst>
                          </p:cTn>
                        </p:par>
                        <p:par>
                          <p:cTn id="87" fill="hold">
                            <p:stCondLst>
                              <p:cond delay="8000"/>
                            </p:stCondLst>
                            <p:childTnLst>
                              <p:par>
                                <p:cTn id="88" presetID="22" presetClass="entr" presetSubtype="8" fill="hold" grpId="0" nodeType="afterEffect">
                                  <p:stCondLst>
                                    <p:cond delay="0"/>
                                  </p:stCondLst>
                                  <p:childTnLst>
                                    <p:set>
                                      <p:cBhvr>
                                        <p:cTn id="89" dur="1" fill="hold">
                                          <p:stCondLst>
                                            <p:cond delay="0"/>
                                          </p:stCondLst>
                                        </p:cTn>
                                        <p:tgtEl>
                                          <p:spTgt spid="43"/>
                                        </p:tgtEl>
                                        <p:attrNameLst>
                                          <p:attrName>style.visibility</p:attrName>
                                        </p:attrNameLst>
                                      </p:cBhvr>
                                      <p:to>
                                        <p:strVal val="visible"/>
                                      </p:to>
                                    </p:set>
                                    <p:animEffect transition="in" filter="wipe(left)">
                                      <p:cBhvr>
                                        <p:cTn id="90" dur="500"/>
                                        <p:tgtEl>
                                          <p:spTgt spid="43"/>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44">
                                            <p:txEl>
                                              <p:pRg st="0" end="0"/>
                                            </p:txEl>
                                          </p:spTgt>
                                        </p:tgtEl>
                                        <p:attrNameLst>
                                          <p:attrName>style.visibility</p:attrName>
                                        </p:attrNameLst>
                                      </p:cBhvr>
                                      <p:to>
                                        <p:strVal val="visible"/>
                                      </p:to>
                                    </p:set>
                                    <p:animEffect transition="in" filter="fade">
                                      <p:cBhvr>
                                        <p:cTn id="94" dur="750"/>
                                        <p:tgtEl>
                                          <p:spTgt spid="44">
                                            <p:txEl>
                                              <p:pRg st="0" end="0"/>
                                            </p:txEl>
                                          </p:spTgt>
                                        </p:tgtEl>
                                      </p:cBhvr>
                                    </p:animEffect>
                                    <p:anim calcmode="lin" valueType="num">
                                      <p:cBhvr>
                                        <p:cTn id="95" dur="75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96" dur="75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9250"/>
                            </p:stCondLst>
                            <p:childTnLst>
                              <p:par>
                                <p:cTn id="98" presetID="42" presetClass="entr" presetSubtype="0" fill="hold" grpId="0" nodeType="afterEffect">
                                  <p:stCondLst>
                                    <p:cond delay="0"/>
                                  </p:stCondLst>
                                  <p:childTnLst>
                                    <p:set>
                                      <p:cBhvr>
                                        <p:cTn id="99" dur="1" fill="hold">
                                          <p:stCondLst>
                                            <p:cond delay="0"/>
                                          </p:stCondLst>
                                        </p:cTn>
                                        <p:tgtEl>
                                          <p:spTgt spid="44">
                                            <p:txEl>
                                              <p:pRg st="2" end="2"/>
                                            </p:txEl>
                                          </p:spTgt>
                                        </p:tgtEl>
                                        <p:attrNameLst>
                                          <p:attrName>style.visibility</p:attrName>
                                        </p:attrNameLst>
                                      </p:cBhvr>
                                      <p:to>
                                        <p:strVal val="visible"/>
                                      </p:to>
                                    </p:set>
                                    <p:animEffect transition="in" filter="fade">
                                      <p:cBhvr>
                                        <p:cTn id="100" dur="750"/>
                                        <p:tgtEl>
                                          <p:spTgt spid="44">
                                            <p:txEl>
                                              <p:pRg st="2" end="2"/>
                                            </p:txEl>
                                          </p:spTgt>
                                        </p:tgtEl>
                                      </p:cBhvr>
                                    </p:animEffect>
                                    <p:anim calcmode="lin" valueType="num">
                                      <p:cBhvr>
                                        <p:cTn id="101" dur="75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02" dur="75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0000"/>
                            </p:stCondLst>
                            <p:childTnLst>
                              <p:par>
                                <p:cTn id="104" presetID="53" presetClass="entr" presetSubtype="16" fill="hold"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750" fill="hold"/>
                                        <p:tgtEl>
                                          <p:spTgt spid="61"/>
                                        </p:tgtEl>
                                        <p:attrNameLst>
                                          <p:attrName>ppt_w</p:attrName>
                                        </p:attrNameLst>
                                      </p:cBhvr>
                                      <p:tavLst>
                                        <p:tav tm="0">
                                          <p:val>
                                            <p:fltVal val="0"/>
                                          </p:val>
                                        </p:tav>
                                        <p:tav tm="100000">
                                          <p:val>
                                            <p:strVal val="#ppt_w"/>
                                          </p:val>
                                        </p:tav>
                                      </p:tavLst>
                                    </p:anim>
                                    <p:anim calcmode="lin" valueType="num">
                                      <p:cBhvr>
                                        <p:cTn id="107" dur="750" fill="hold"/>
                                        <p:tgtEl>
                                          <p:spTgt spid="61"/>
                                        </p:tgtEl>
                                        <p:attrNameLst>
                                          <p:attrName>ppt_h</p:attrName>
                                        </p:attrNameLst>
                                      </p:cBhvr>
                                      <p:tavLst>
                                        <p:tav tm="0">
                                          <p:val>
                                            <p:fltVal val="0"/>
                                          </p:val>
                                        </p:tav>
                                        <p:tav tm="100000">
                                          <p:val>
                                            <p:strVal val="#ppt_h"/>
                                          </p:val>
                                        </p:tav>
                                      </p:tavLst>
                                    </p:anim>
                                    <p:animEffect transition="in" filter="fade">
                                      <p:cBhvr>
                                        <p:cTn id="108" dur="750"/>
                                        <p:tgtEl>
                                          <p:spTgt spid="61"/>
                                        </p:tgtEl>
                                      </p:cBhvr>
                                    </p:animEffect>
                                  </p:childTnLst>
                                </p:cTn>
                              </p:par>
                              <p:par>
                                <p:cTn id="109" presetID="22" presetClass="entr" presetSubtype="2"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Effect transition="in" filter="wipe(right)">
                                      <p:cBhvr>
                                        <p:cTn id="111" dur="750"/>
                                        <p:tgtEl>
                                          <p:spTgt spid="46"/>
                                        </p:tgtEl>
                                      </p:cBhvr>
                                    </p:animEffect>
                                  </p:childTnLst>
                                </p:cTn>
                              </p:par>
                            </p:childTnLst>
                          </p:cTn>
                        </p:par>
                        <p:par>
                          <p:cTn id="112" fill="hold">
                            <p:stCondLst>
                              <p:cond delay="10750"/>
                            </p:stCondLst>
                            <p:childTnLst>
                              <p:par>
                                <p:cTn id="113" presetID="22" presetClass="entr" presetSubtype="8" fill="hold" grpId="0" nodeType="afterEffect">
                                  <p:stCondLst>
                                    <p:cond delay="0"/>
                                  </p:stCondLst>
                                  <p:childTnLst>
                                    <p:set>
                                      <p:cBhvr>
                                        <p:cTn id="114" dur="1" fill="hold">
                                          <p:stCondLst>
                                            <p:cond delay="0"/>
                                          </p:stCondLst>
                                        </p:cTn>
                                        <p:tgtEl>
                                          <p:spTgt spid="47"/>
                                        </p:tgtEl>
                                        <p:attrNameLst>
                                          <p:attrName>style.visibility</p:attrName>
                                        </p:attrNameLst>
                                      </p:cBhvr>
                                      <p:to>
                                        <p:strVal val="visible"/>
                                      </p:to>
                                    </p:set>
                                    <p:animEffect transition="in" filter="wipe(left)">
                                      <p:cBhvr>
                                        <p:cTn id="115" dur="750"/>
                                        <p:tgtEl>
                                          <p:spTgt spid="47"/>
                                        </p:tgtEl>
                                      </p:cBhvr>
                                    </p:animEffect>
                                  </p:childTnLst>
                                </p:cTn>
                              </p:par>
                              <p:par>
                                <p:cTn id="116" presetID="2" presetClass="entr" presetSubtype="8" fill="hold" nodeType="withEffect">
                                  <p:stCondLst>
                                    <p:cond delay="0"/>
                                  </p:stCondLst>
                                  <p:childTnLst>
                                    <p:set>
                                      <p:cBhvr>
                                        <p:cTn id="117" dur="1" fill="hold">
                                          <p:stCondLst>
                                            <p:cond delay="0"/>
                                          </p:stCondLst>
                                        </p:cTn>
                                        <p:tgtEl>
                                          <p:spTgt spid="48"/>
                                        </p:tgtEl>
                                        <p:attrNameLst>
                                          <p:attrName>style.visibility</p:attrName>
                                        </p:attrNameLst>
                                      </p:cBhvr>
                                      <p:to>
                                        <p:strVal val="visible"/>
                                      </p:to>
                                    </p:set>
                                    <p:anim calcmode="lin" valueType="num">
                                      <p:cBhvr additive="base">
                                        <p:cTn id="118" dur="750" fill="hold"/>
                                        <p:tgtEl>
                                          <p:spTgt spid="48"/>
                                        </p:tgtEl>
                                        <p:attrNameLst>
                                          <p:attrName>ppt_x</p:attrName>
                                        </p:attrNameLst>
                                      </p:cBhvr>
                                      <p:tavLst>
                                        <p:tav tm="0">
                                          <p:val>
                                            <p:strVal val="0-#ppt_w/2"/>
                                          </p:val>
                                        </p:tav>
                                        <p:tav tm="100000">
                                          <p:val>
                                            <p:strVal val="#ppt_x"/>
                                          </p:val>
                                        </p:tav>
                                      </p:tavLst>
                                    </p:anim>
                                    <p:anim calcmode="lin" valueType="num">
                                      <p:cBhvr additive="base">
                                        <p:cTn id="119" dur="750" fill="hold"/>
                                        <p:tgtEl>
                                          <p:spTgt spid="48"/>
                                        </p:tgtEl>
                                        <p:attrNameLst>
                                          <p:attrName>ppt_y</p:attrName>
                                        </p:attrNameLst>
                                      </p:cBhvr>
                                      <p:tavLst>
                                        <p:tav tm="0">
                                          <p:val>
                                            <p:strVal val="#ppt_y"/>
                                          </p:val>
                                        </p:tav>
                                        <p:tav tm="100000">
                                          <p:val>
                                            <p:strVal val="#ppt_y"/>
                                          </p:val>
                                        </p:tav>
                                      </p:tavLst>
                                    </p:anim>
                                  </p:childTnLst>
                                </p:cTn>
                              </p:par>
                            </p:childTnLst>
                          </p:cTn>
                        </p:par>
                        <p:par>
                          <p:cTn id="120" fill="hold">
                            <p:stCondLst>
                              <p:cond delay="11500"/>
                            </p:stCondLst>
                            <p:childTnLst>
                              <p:par>
                                <p:cTn id="121" presetID="53" presetClass="entr" presetSubtype="16" fill="hold" nodeType="afterEffect">
                                  <p:stCondLst>
                                    <p:cond delay="0"/>
                                  </p:stCondLst>
                                  <p:childTnLst>
                                    <p:set>
                                      <p:cBhvr>
                                        <p:cTn id="122" dur="1" fill="hold">
                                          <p:stCondLst>
                                            <p:cond delay="0"/>
                                          </p:stCondLst>
                                        </p:cTn>
                                        <p:tgtEl>
                                          <p:spTgt spid="66"/>
                                        </p:tgtEl>
                                        <p:attrNameLst>
                                          <p:attrName>style.visibility</p:attrName>
                                        </p:attrNameLst>
                                      </p:cBhvr>
                                      <p:to>
                                        <p:strVal val="visible"/>
                                      </p:to>
                                    </p:set>
                                    <p:anim calcmode="lin" valueType="num">
                                      <p:cBhvr>
                                        <p:cTn id="123" dur="750" fill="hold"/>
                                        <p:tgtEl>
                                          <p:spTgt spid="66"/>
                                        </p:tgtEl>
                                        <p:attrNameLst>
                                          <p:attrName>ppt_w</p:attrName>
                                        </p:attrNameLst>
                                      </p:cBhvr>
                                      <p:tavLst>
                                        <p:tav tm="0">
                                          <p:val>
                                            <p:fltVal val="0"/>
                                          </p:val>
                                        </p:tav>
                                        <p:tav tm="100000">
                                          <p:val>
                                            <p:strVal val="#ppt_w"/>
                                          </p:val>
                                        </p:tav>
                                      </p:tavLst>
                                    </p:anim>
                                    <p:anim calcmode="lin" valueType="num">
                                      <p:cBhvr>
                                        <p:cTn id="124" dur="750" fill="hold"/>
                                        <p:tgtEl>
                                          <p:spTgt spid="66"/>
                                        </p:tgtEl>
                                        <p:attrNameLst>
                                          <p:attrName>ppt_h</p:attrName>
                                        </p:attrNameLst>
                                      </p:cBhvr>
                                      <p:tavLst>
                                        <p:tav tm="0">
                                          <p:val>
                                            <p:fltVal val="0"/>
                                          </p:val>
                                        </p:tav>
                                        <p:tav tm="100000">
                                          <p:val>
                                            <p:strVal val="#ppt_h"/>
                                          </p:val>
                                        </p:tav>
                                      </p:tavLst>
                                    </p:anim>
                                    <p:animEffect transition="in" filter="fade">
                                      <p:cBhvr>
                                        <p:cTn id="125" dur="750"/>
                                        <p:tgtEl>
                                          <p:spTgt spid="6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49"/>
                                        </p:tgtEl>
                                        <p:attrNameLst>
                                          <p:attrName>style.visibility</p:attrName>
                                        </p:attrNameLst>
                                      </p:cBhvr>
                                      <p:to>
                                        <p:strVal val="visible"/>
                                      </p:to>
                                    </p:set>
                                    <p:animEffect transition="in" filter="wipe(right)">
                                      <p:cBhvr>
                                        <p:cTn id="128" dur="750"/>
                                        <p:tgtEl>
                                          <p:spTgt spid="49"/>
                                        </p:tgtEl>
                                      </p:cBhvr>
                                    </p:animEffect>
                                  </p:childTnLst>
                                </p:cTn>
                              </p:par>
                            </p:childTnLst>
                          </p:cTn>
                        </p:par>
                        <p:par>
                          <p:cTn id="129" fill="hold">
                            <p:stCondLst>
                              <p:cond delay="12250"/>
                            </p:stCondLst>
                            <p:childTnLst>
                              <p:par>
                                <p:cTn id="130" presetID="22" presetClass="entr" presetSubtype="8" fill="hold" grpId="0" nodeType="afterEffect">
                                  <p:stCondLst>
                                    <p:cond delay="0"/>
                                  </p:stCondLst>
                                  <p:childTnLst>
                                    <p:set>
                                      <p:cBhvr>
                                        <p:cTn id="131" dur="1" fill="hold">
                                          <p:stCondLst>
                                            <p:cond delay="0"/>
                                          </p:stCondLst>
                                        </p:cTn>
                                        <p:tgtEl>
                                          <p:spTgt spid="50"/>
                                        </p:tgtEl>
                                        <p:attrNameLst>
                                          <p:attrName>style.visibility</p:attrName>
                                        </p:attrNameLst>
                                      </p:cBhvr>
                                      <p:to>
                                        <p:strVal val="visible"/>
                                      </p:to>
                                    </p:set>
                                    <p:animEffect transition="in" filter="wipe(left)">
                                      <p:cBhvr>
                                        <p:cTn id="132" dur="750"/>
                                        <p:tgtEl>
                                          <p:spTgt spid="50"/>
                                        </p:tgtEl>
                                      </p:cBhvr>
                                    </p:animEffect>
                                  </p:childTnLst>
                                </p:cTn>
                              </p:par>
                              <p:par>
                                <p:cTn id="133" presetID="2" presetClass="entr" presetSubtype="8" fill="hold" nodeType="withEffect">
                                  <p:stCondLst>
                                    <p:cond delay="0"/>
                                  </p:stCondLst>
                                  <p:childTnLst>
                                    <p:set>
                                      <p:cBhvr>
                                        <p:cTn id="134" dur="1" fill="hold">
                                          <p:stCondLst>
                                            <p:cond delay="0"/>
                                          </p:stCondLst>
                                        </p:cTn>
                                        <p:tgtEl>
                                          <p:spTgt spid="51"/>
                                        </p:tgtEl>
                                        <p:attrNameLst>
                                          <p:attrName>style.visibility</p:attrName>
                                        </p:attrNameLst>
                                      </p:cBhvr>
                                      <p:to>
                                        <p:strVal val="visible"/>
                                      </p:to>
                                    </p:set>
                                    <p:anim calcmode="lin" valueType="num">
                                      <p:cBhvr additive="base">
                                        <p:cTn id="135" dur="750" fill="hold"/>
                                        <p:tgtEl>
                                          <p:spTgt spid="51"/>
                                        </p:tgtEl>
                                        <p:attrNameLst>
                                          <p:attrName>ppt_x</p:attrName>
                                        </p:attrNameLst>
                                      </p:cBhvr>
                                      <p:tavLst>
                                        <p:tav tm="0">
                                          <p:val>
                                            <p:strVal val="0-#ppt_w/2"/>
                                          </p:val>
                                        </p:tav>
                                        <p:tav tm="100000">
                                          <p:val>
                                            <p:strVal val="#ppt_x"/>
                                          </p:val>
                                        </p:tav>
                                      </p:tavLst>
                                    </p:anim>
                                    <p:anim calcmode="lin" valueType="num">
                                      <p:cBhvr additive="base">
                                        <p:cTn id="136" dur="750" fill="hold"/>
                                        <p:tgtEl>
                                          <p:spTgt spid="51"/>
                                        </p:tgtEl>
                                        <p:attrNameLst>
                                          <p:attrName>ppt_y</p:attrName>
                                        </p:attrNameLst>
                                      </p:cBhvr>
                                      <p:tavLst>
                                        <p:tav tm="0">
                                          <p:val>
                                            <p:strVal val="#ppt_y"/>
                                          </p:val>
                                        </p:tav>
                                        <p:tav tm="100000">
                                          <p:val>
                                            <p:strVal val="#ppt_y"/>
                                          </p:val>
                                        </p:tav>
                                      </p:tavLst>
                                    </p:anim>
                                  </p:childTnLst>
                                </p:cTn>
                              </p:par>
                            </p:childTnLst>
                          </p:cTn>
                        </p:par>
                        <p:par>
                          <p:cTn id="137" fill="hold">
                            <p:stCondLst>
                              <p:cond delay="13000"/>
                            </p:stCondLst>
                            <p:childTnLst>
                              <p:par>
                                <p:cTn id="138" presetID="53" presetClass="entr" presetSubtype="16" fill="hold" grpId="0" nodeType="afterEffect">
                                  <p:stCondLst>
                                    <p:cond delay="0"/>
                                  </p:stCondLst>
                                  <p:childTnLst>
                                    <p:set>
                                      <p:cBhvr>
                                        <p:cTn id="139" dur="1" fill="hold">
                                          <p:stCondLst>
                                            <p:cond delay="0"/>
                                          </p:stCondLst>
                                        </p:cTn>
                                        <p:tgtEl>
                                          <p:spTgt spid="71"/>
                                        </p:tgtEl>
                                        <p:attrNameLst>
                                          <p:attrName>style.visibility</p:attrName>
                                        </p:attrNameLst>
                                      </p:cBhvr>
                                      <p:to>
                                        <p:strVal val="visible"/>
                                      </p:to>
                                    </p:set>
                                    <p:anim calcmode="lin" valueType="num">
                                      <p:cBhvr>
                                        <p:cTn id="140" dur="750" fill="hold"/>
                                        <p:tgtEl>
                                          <p:spTgt spid="71"/>
                                        </p:tgtEl>
                                        <p:attrNameLst>
                                          <p:attrName>ppt_w</p:attrName>
                                        </p:attrNameLst>
                                      </p:cBhvr>
                                      <p:tavLst>
                                        <p:tav tm="0">
                                          <p:val>
                                            <p:fltVal val="0"/>
                                          </p:val>
                                        </p:tav>
                                        <p:tav tm="100000">
                                          <p:val>
                                            <p:strVal val="#ppt_w"/>
                                          </p:val>
                                        </p:tav>
                                      </p:tavLst>
                                    </p:anim>
                                    <p:anim calcmode="lin" valueType="num">
                                      <p:cBhvr>
                                        <p:cTn id="141" dur="750" fill="hold"/>
                                        <p:tgtEl>
                                          <p:spTgt spid="71"/>
                                        </p:tgtEl>
                                        <p:attrNameLst>
                                          <p:attrName>ppt_h</p:attrName>
                                        </p:attrNameLst>
                                      </p:cBhvr>
                                      <p:tavLst>
                                        <p:tav tm="0">
                                          <p:val>
                                            <p:fltVal val="0"/>
                                          </p:val>
                                        </p:tav>
                                        <p:tav tm="100000">
                                          <p:val>
                                            <p:strVal val="#ppt_h"/>
                                          </p:val>
                                        </p:tav>
                                      </p:tavLst>
                                    </p:anim>
                                    <p:animEffect transition="in" filter="fade">
                                      <p:cBhvr>
                                        <p:cTn id="142" dur="750"/>
                                        <p:tgtEl>
                                          <p:spTgt spid="71"/>
                                        </p:tgtEl>
                                      </p:cBhvr>
                                    </p:animEffect>
                                  </p:childTnLst>
                                </p:cTn>
                              </p:par>
                              <p:par>
                                <p:cTn id="143" presetID="22" presetClass="entr" presetSubtype="2"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Effect transition="in" filter="wipe(right)">
                                      <p:cBhvr>
                                        <p:cTn id="145" dur="750"/>
                                        <p:tgtEl>
                                          <p:spTgt spid="52"/>
                                        </p:tgtEl>
                                      </p:cBhvr>
                                    </p:animEffect>
                                  </p:childTnLst>
                                </p:cTn>
                              </p:par>
                            </p:childTnLst>
                          </p:cTn>
                        </p:par>
                        <p:par>
                          <p:cTn id="146" fill="hold">
                            <p:stCondLst>
                              <p:cond delay="13750"/>
                            </p:stCondLst>
                            <p:childTnLst>
                              <p:par>
                                <p:cTn id="147" presetID="22" presetClass="entr" presetSubtype="8" fill="hold" grpId="0" nodeType="afterEffect">
                                  <p:stCondLst>
                                    <p:cond delay="0"/>
                                  </p:stCondLst>
                                  <p:childTnLst>
                                    <p:set>
                                      <p:cBhvr>
                                        <p:cTn id="148" dur="1" fill="hold">
                                          <p:stCondLst>
                                            <p:cond delay="0"/>
                                          </p:stCondLst>
                                        </p:cTn>
                                        <p:tgtEl>
                                          <p:spTgt spid="53"/>
                                        </p:tgtEl>
                                        <p:attrNameLst>
                                          <p:attrName>style.visibility</p:attrName>
                                        </p:attrNameLst>
                                      </p:cBhvr>
                                      <p:to>
                                        <p:strVal val="visible"/>
                                      </p:to>
                                    </p:set>
                                    <p:animEffect transition="in" filter="wipe(left)">
                                      <p:cBhvr>
                                        <p:cTn id="149" dur="750"/>
                                        <p:tgtEl>
                                          <p:spTgt spid="53"/>
                                        </p:tgtEl>
                                      </p:cBhvr>
                                    </p:animEffect>
                                  </p:childTnLst>
                                </p:cTn>
                              </p:par>
                              <p:par>
                                <p:cTn id="150" presetID="2" presetClass="entr" presetSubtype="8" fill="hold" nodeType="withEffect">
                                  <p:stCondLst>
                                    <p:cond delay="0"/>
                                  </p:stCondLst>
                                  <p:childTnLst>
                                    <p:set>
                                      <p:cBhvr>
                                        <p:cTn id="151" dur="1" fill="hold">
                                          <p:stCondLst>
                                            <p:cond delay="0"/>
                                          </p:stCondLst>
                                        </p:cTn>
                                        <p:tgtEl>
                                          <p:spTgt spid="54"/>
                                        </p:tgtEl>
                                        <p:attrNameLst>
                                          <p:attrName>style.visibility</p:attrName>
                                        </p:attrNameLst>
                                      </p:cBhvr>
                                      <p:to>
                                        <p:strVal val="visible"/>
                                      </p:to>
                                    </p:set>
                                    <p:anim calcmode="lin" valueType="num">
                                      <p:cBhvr additive="base">
                                        <p:cTn id="152" dur="750" fill="hold"/>
                                        <p:tgtEl>
                                          <p:spTgt spid="54"/>
                                        </p:tgtEl>
                                        <p:attrNameLst>
                                          <p:attrName>ppt_x</p:attrName>
                                        </p:attrNameLst>
                                      </p:cBhvr>
                                      <p:tavLst>
                                        <p:tav tm="0">
                                          <p:val>
                                            <p:strVal val="0-#ppt_w/2"/>
                                          </p:val>
                                        </p:tav>
                                        <p:tav tm="100000">
                                          <p:val>
                                            <p:strVal val="#ppt_x"/>
                                          </p:val>
                                        </p:tav>
                                      </p:tavLst>
                                    </p:anim>
                                    <p:anim calcmode="lin" valueType="num">
                                      <p:cBhvr additive="base">
                                        <p:cTn id="1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p:bldP spid="9" grpId="0" build="p"/>
      <p:bldP spid="21" grpId="0" animBg="1"/>
      <p:bldP spid="23" grpId="0" animBg="1"/>
      <p:bldP spid="28" grpId="0" animBg="1"/>
      <p:bldP spid="29" grpId="0" animBg="1"/>
      <p:bldP spid="33" grpId="0" animBg="1"/>
      <p:bldP spid="34" grpId="0" animBg="1"/>
      <p:bldP spid="10" grpId="0" animBg="1"/>
      <p:bldP spid="43" grpId="0"/>
      <p:bldP spid="44" grpId="0" build="p"/>
      <p:bldP spid="46" grpId="0" animBg="1"/>
      <p:bldP spid="47" grpId="0" animBg="1"/>
      <p:bldP spid="49" grpId="0" animBg="1"/>
      <p:bldP spid="50" grpId="0" animBg="1"/>
      <p:bldP spid="52" grpId="0" animBg="1"/>
      <p:bldP spid="53" grpId="0" animBg="1"/>
      <p:bldP spid="71"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48" name="Picture 47" descr="iPhone-5-Black-White-MockUp.png"/>
          <p:cNvPicPr>
            <a:picLocks noChangeAspect="1"/>
          </p:cNvPicPr>
          <p:nvPr/>
        </p:nvPicPr>
        <p:blipFill>
          <a:blip r:embed="rId3" cstate="print"/>
          <a:stretch>
            <a:fillRect/>
          </a:stretch>
        </p:blipFill>
        <p:spPr>
          <a:xfrm>
            <a:off x="3212737" y="1941608"/>
            <a:ext cx="2180663" cy="4572000"/>
          </a:xfrm>
          <a:prstGeom prst="rect">
            <a:avLst/>
          </a:prstGeom>
        </p:spPr>
      </p:pic>
      <p:sp>
        <p:nvSpPr>
          <p:cNvPr id="49" name="Oval 48"/>
          <p:cNvSpPr>
            <a:spLocks noChangeAspect="1"/>
          </p:cNvSpPr>
          <p:nvPr/>
        </p:nvSpPr>
        <p:spPr bwMode="auto">
          <a:xfrm>
            <a:off x="5530677" y="2759957"/>
            <a:ext cx="1097280" cy="1097280"/>
          </a:xfrm>
          <a:prstGeom prst="ellipse">
            <a:avLst/>
          </a:prstGeom>
          <a:solidFill>
            <a:srgbClr val="74777C"/>
          </a:solidFill>
          <a:ln w="6350">
            <a:solidFill>
              <a:schemeClr val="bg1">
                <a:alpha val="50000"/>
              </a:schemeClr>
            </a:solidFill>
            <a:round/>
            <a:headEnd/>
            <a:tailEnd/>
          </a:ln>
          <a:effectLst>
            <a:outerShdw blurRad="63500" sx="102000" sy="102000" algn="ctr"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r>
              <a:rPr lang="en-US" sz="3200" dirty="0">
                <a:solidFill>
                  <a:schemeClr val="bg1"/>
                </a:solidFill>
                <a:latin typeface="Bernard MT Condensed" panose="02050806060905020404" pitchFamily="18" charset="0"/>
              </a:rPr>
              <a:t>VS</a:t>
            </a:r>
          </a:p>
        </p:txBody>
      </p:sp>
      <p:sp>
        <p:nvSpPr>
          <p:cNvPr id="50" name="Picture Placeholder 7"/>
          <p:cNvSpPr txBox="1">
            <a:spLocks noChangeAspect="1"/>
          </p:cNvSpPr>
          <p:nvPr/>
        </p:nvSpPr>
        <p:spPr>
          <a:xfrm>
            <a:off x="3410173" y="2616650"/>
            <a:ext cx="1831615" cy="3230754"/>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784237" y="1902392"/>
            <a:ext cx="2187847" cy="4572000"/>
          </a:xfrm>
          <a:prstGeom prst="rect">
            <a:avLst/>
          </a:prstGeom>
        </p:spPr>
      </p:pic>
      <p:sp>
        <p:nvSpPr>
          <p:cNvPr id="52" name="Picture Placeholder 7"/>
          <p:cNvSpPr txBox="1">
            <a:spLocks/>
          </p:cNvSpPr>
          <p:nvPr/>
        </p:nvSpPr>
        <p:spPr>
          <a:xfrm>
            <a:off x="6961259" y="2549562"/>
            <a:ext cx="1889229" cy="3302597"/>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26" name="Rectangle: Rounded Corners 25">
            <a:extLst>
              <a:ext uri="{FF2B5EF4-FFF2-40B4-BE49-F238E27FC236}">
                <a16:creationId xmlns:a16="http://schemas.microsoft.com/office/drawing/2014/main" id="{64759837-2BC6-4AE6-A9DA-F34684700544}"/>
              </a:ext>
            </a:extLst>
          </p:cNvPr>
          <p:cNvSpPr/>
          <p:nvPr/>
        </p:nvSpPr>
        <p:spPr>
          <a:xfrm>
            <a:off x="44285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Rounded Corners 27">
            <a:extLst>
              <a:ext uri="{FF2B5EF4-FFF2-40B4-BE49-F238E27FC236}">
                <a16:creationId xmlns:a16="http://schemas.microsoft.com/office/drawing/2014/main" id="{C77DD6CD-AE7D-4DF3-825A-DC6BA3C2597E}"/>
              </a:ext>
            </a:extLst>
          </p:cNvPr>
          <p:cNvSpPr/>
          <p:nvPr/>
        </p:nvSpPr>
        <p:spPr>
          <a:xfrm>
            <a:off x="1692530"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Rounded Corners 28">
            <a:extLst>
              <a:ext uri="{FF2B5EF4-FFF2-40B4-BE49-F238E27FC236}">
                <a16:creationId xmlns:a16="http://schemas.microsoft.com/office/drawing/2014/main" id="{9BA3E1F5-C253-4A72-84DE-4CB1E4B4BE09}"/>
              </a:ext>
            </a:extLst>
          </p:cNvPr>
          <p:cNvSpPr/>
          <p:nvPr/>
        </p:nvSpPr>
        <p:spPr>
          <a:xfrm>
            <a:off x="1692530" y="2671480"/>
            <a:ext cx="945965" cy="3299020"/>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053FFF03-9574-4682-8521-93A13C73B2AA}"/>
              </a:ext>
            </a:extLst>
          </p:cNvPr>
          <p:cNvSpPr/>
          <p:nvPr/>
        </p:nvSpPr>
        <p:spPr>
          <a:xfrm>
            <a:off x="169252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6CE30AD-7188-4151-BEB1-030CD3328DF1}"/>
              </a:ext>
            </a:extLst>
          </p:cNvPr>
          <p:cNvSpPr txBox="1"/>
          <p:nvPr/>
        </p:nvSpPr>
        <p:spPr>
          <a:xfrm>
            <a:off x="442851"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42%</a:t>
            </a:r>
          </a:p>
        </p:txBody>
      </p:sp>
      <p:sp>
        <p:nvSpPr>
          <p:cNvPr id="32" name="TextBox 31">
            <a:extLst>
              <a:ext uri="{FF2B5EF4-FFF2-40B4-BE49-F238E27FC236}">
                <a16:creationId xmlns:a16="http://schemas.microsoft.com/office/drawing/2014/main" id="{832BC28B-9049-4717-9C53-75C128478E6B}"/>
              </a:ext>
            </a:extLst>
          </p:cNvPr>
          <p:cNvSpPr txBox="1"/>
          <p:nvPr/>
        </p:nvSpPr>
        <p:spPr>
          <a:xfrm>
            <a:off x="1692529"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1" name="Rectangle: Rounded Corners 40">
            <a:extLst>
              <a:ext uri="{FF2B5EF4-FFF2-40B4-BE49-F238E27FC236}">
                <a16:creationId xmlns:a16="http://schemas.microsoft.com/office/drawing/2014/main" id="{B9E47943-198E-4567-B4F2-EA33976DF746}"/>
              </a:ext>
            </a:extLst>
          </p:cNvPr>
          <p:cNvSpPr/>
          <p:nvPr/>
        </p:nvSpPr>
        <p:spPr>
          <a:xfrm>
            <a:off x="9536653" y="1448190"/>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C7068284-1C0D-4B59-9660-B30A6B14ED77}"/>
              </a:ext>
            </a:extLst>
          </p:cNvPr>
          <p:cNvSpPr/>
          <p:nvPr/>
        </p:nvSpPr>
        <p:spPr>
          <a:xfrm>
            <a:off x="9536653" y="3022900"/>
            <a:ext cx="945965" cy="2951268"/>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54AF08F3-06E7-4549-A27F-949E4F44DD40}"/>
              </a:ext>
            </a:extLst>
          </p:cNvPr>
          <p:cNvSpPr/>
          <p:nvPr/>
        </p:nvSpPr>
        <p:spPr>
          <a:xfrm>
            <a:off x="9536652" y="2176718"/>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Rounded Corners 43">
            <a:extLst>
              <a:ext uri="{FF2B5EF4-FFF2-40B4-BE49-F238E27FC236}">
                <a16:creationId xmlns:a16="http://schemas.microsoft.com/office/drawing/2014/main" id="{EC190C06-90BC-49AA-9440-AC1070518626}"/>
              </a:ext>
            </a:extLst>
          </p:cNvPr>
          <p:cNvSpPr/>
          <p:nvPr/>
        </p:nvSpPr>
        <p:spPr>
          <a:xfrm>
            <a:off x="10786333"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Rounded Corners 44">
            <a:extLst>
              <a:ext uri="{FF2B5EF4-FFF2-40B4-BE49-F238E27FC236}">
                <a16:creationId xmlns:a16="http://schemas.microsoft.com/office/drawing/2014/main" id="{5EE15987-D738-4B48-94BA-70CA0878A2DB}"/>
              </a:ext>
            </a:extLst>
          </p:cNvPr>
          <p:cNvSpPr/>
          <p:nvPr/>
        </p:nvSpPr>
        <p:spPr>
          <a:xfrm>
            <a:off x="10786333" y="3857238"/>
            <a:ext cx="945965" cy="2113262"/>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AE4FDB0B-569F-4D5B-B4ED-ABF8EB8AC8DF}"/>
              </a:ext>
            </a:extLst>
          </p:cNvPr>
          <p:cNvSpPr/>
          <p:nvPr/>
        </p:nvSpPr>
        <p:spPr>
          <a:xfrm>
            <a:off x="10786332"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D67734E7-97D7-4EF1-A11D-35099F9A17F4}"/>
              </a:ext>
            </a:extLst>
          </p:cNvPr>
          <p:cNvSpPr txBox="1"/>
          <p:nvPr/>
        </p:nvSpPr>
        <p:spPr>
          <a:xfrm>
            <a:off x="9536651" y="1556887"/>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63%</a:t>
            </a:r>
          </a:p>
        </p:txBody>
      </p:sp>
      <p:sp>
        <p:nvSpPr>
          <p:cNvPr id="53" name="TextBox 52">
            <a:extLst>
              <a:ext uri="{FF2B5EF4-FFF2-40B4-BE49-F238E27FC236}">
                <a16:creationId xmlns:a16="http://schemas.microsoft.com/office/drawing/2014/main" id="{301E39E1-9088-47B1-BAD4-62C61484C49F}"/>
              </a:ext>
            </a:extLst>
          </p:cNvPr>
          <p:cNvSpPr txBox="1"/>
          <p:nvPr/>
        </p:nvSpPr>
        <p:spPr>
          <a:xfrm>
            <a:off x="10786328" y="156592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$416</a:t>
            </a:r>
          </a:p>
        </p:txBody>
      </p:sp>
      <p:sp>
        <p:nvSpPr>
          <p:cNvPr id="59" name="Rectangle: Rounded Corners 58">
            <a:extLst>
              <a:ext uri="{FF2B5EF4-FFF2-40B4-BE49-F238E27FC236}">
                <a16:creationId xmlns:a16="http://schemas.microsoft.com/office/drawing/2014/main" id="{140EDF4C-60A9-49D6-BC43-E416FBBA3104}"/>
              </a:ext>
            </a:extLst>
          </p:cNvPr>
          <p:cNvSpPr/>
          <p:nvPr/>
        </p:nvSpPr>
        <p:spPr>
          <a:xfrm>
            <a:off x="442848" y="3668357"/>
            <a:ext cx="945965" cy="2179045"/>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3CFE1D64-7118-42C2-B4C8-B4528ED7B24C}"/>
              </a:ext>
            </a:extLst>
          </p:cNvPr>
          <p:cNvSpPr/>
          <p:nvPr/>
        </p:nvSpPr>
        <p:spPr>
          <a:xfrm>
            <a:off x="442849"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 name="Группа 291">
            <a:extLst>
              <a:ext uri="{FF2B5EF4-FFF2-40B4-BE49-F238E27FC236}">
                <a16:creationId xmlns:a16="http://schemas.microsoft.com/office/drawing/2014/main" id="{2DDEECDD-B3CA-43C1-9540-28098EB17F71}"/>
              </a:ext>
            </a:extLst>
          </p:cNvPr>
          <p:cNvGrpSpPr>
            <a:grpSpLocks noChangeAspect="1"/>
          </p:cNvGrpSpPr>
          <p:nvPr/>
        </p:nvGrpSpPr>
        <p:grpSpPr>
          <a:xfrm>
            <a:off x="766665" y="5981878"/>
            <a:ext cx="300216" cy="393450"/>
            <a:chOff x="5891213" y="3209925"/>
            <a:chExt cx="2044700" cy="2679700"/>
          </a:xfrm>
          <a:solidFill>
            <a:schemeClr val="bg1"/>
          </a:solidFill>
          <a:effectLst/>
        </p:grpSpPr>
        <p:sp>
          <p:nvSpPr>
            <p:cNvPr id="63" name="Freeform 257">
              <a:extLst>
                <a:ext uri="{FF2B5EF4-FFF2-40B4-BE49-F238E27FC236}">
                  <a16:creationId xmlns:a16="http://schemas.microsoft.com/office/drawing/2014/main" id="{F9018825-C204-48C1-8AA4-7D4EE1924BD4}"/>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5" name="Freeform 258">
              <a:extLst>
                <a:ext uri="{FF2B5EF4-FFF2-40B4-BE49-F238E27FC236}">
                  <a16:creationId xmlns:a16="http://schemas.microsoft.com/office/drawing/2014/main" id="{351D39A4-CE8E-451A-8604-5F198553A415}"/>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Rectangle 259">
              <a:extLst>
                <a:ext uri="{FF2B5EF4-FFF2-40B4-BE49-F238E27FC236}">
                  <a16:creationId xmlns:a16="http://schemas.microsoft.com/office/drawing/2014/main" id="{ED28268D-E575-41AE-86E4-4DA2FA86909A}"/>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69" name="Rectangle 260">
              <a:extLst>
                <a:ext uri="{FF2B5EF4-FFF2-40B4-BE49-F238E27FC236}">
                  <a16:creationId xmlns:a16="http://schemas.microsoft.com/office/drawing/2014/main" id="{FA52CD22-4FF6-47DD-ABDC-3D5AB9BD103E}"/>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70" name="Rectangle 261">
              <a:extLst>
                <a:ext uri="{FF2B5EF4-FFF2-40B4-BE49-F238E27FC236}">
                  <a16:creationId xmlns:a16="http://schemas.microsoft.com/office/drawing/2014/main" id="{3A72525B-FBD6-4835-9781-551C2276C8DE}"/>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71" name="Группа 606">
            <a:extLst>
              <a:ext uri="{FF2B5EF4-FFF2-40B4-BE49-F238E27FC236}">
                <a16:creationId xmlns:a16="http://schemas.microsoft.com/office/drawing/2014/main" id="{6F940E72-1E16-4681-BDFE-9EE2D6DF9C3A}"/>
              </a:ext>
            </a:extLst>
          </p:cNvPr>
          <p:cNvGrpSpPr>
            <a:grpSpLocks noChangeAspect="1"/>
          </p:cNvGrpSpPr>
          <p:nvPr/>
        </p:nvGrpSpPr>
        <p:grpSpPr>
          <a:xfrm>
            <a:off x="1973072" y="5951409"/>
            <a:ext cx="384878" cy="393192"/>
            <a:chOff x="10360007" y="2653430"/>
            <a:chExt cx="3306763" cy="3378200"/>
          </a:xfrm>
          <a:solidFill>
            <a:schemeClr val="bg1"/>
          </a:solidFill>
          <a:effectLst/>
        </p:grpSpPr>
        <p:sp>
          <p:nvSpPr>
            <p:cNvPr id="72" name="Freeform 530">
              <a:extLst>
                <a:ext uri="{FF2B5EF4-FFF2-40B4-BE49-F238E27FC236}">
                  <a16:creationId xmlns:a16="http://schemas.microsoft.com/office/drawing/2014/main" id="{0FB874C9-7E10-4EBE-952D-C9531CB74715}"/>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3" name="Freeform 531">
              <a:extLst>
                <a:ext uri="{FF2B5EF4-FFF2-40B4-BE49-F238E27FC236}">
                  <a16:creationId xmlns:a16="http://schemas.microsoft.com/office/drawing/2014/main" id="{3172F7D2-A1A0-4EF4-94F2-9F04BA25CA1A}"/>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76" name="Freeform 532">
              <a:extLst>
                <a:ext uri="{FF2B5EF4-FFF2-40B4-BE49-F238E27FC236}">
                  <a16:creationId xmlns:a16="http://schemas.microsoft.com/office/drawing/2014/main" id="{51F05FD4-0881-4547-BFB4-C44BA6FCC9C0}"/>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291">
            <a:extLst>
              <a:ext uri="{FF2B5EF4-FFF2-40B4-BE49-F238E27FC236}">
                <a16:creationId xmlns:a16="http://schemas.microsoft.com/office/drawing/2014/main" id="{2CA3E489-E38C-4494-B67F-68B880CB532C}"/>
              </a:ext>
            </a:extLst>
          </p:cNvPr>
          <p:cNvGrpSpPr>
            <a:grpSpLocks noChangeAspect="1"/>
          </p:cNvGrpSpPr>
          <p:nvPr/>
        </p:nvGrpSpPr>
        <p:grpSpPr>
          <a:xfrm>
            <a:off x="9851537" y="5976446"/>
            <a:ext cx="300216" cy="393450"/>
            <a:chOff x="5891213" y="3209925"/>
            <a:chExt cx="2044700" cy="2679700"/>
          </a:xfrm>
          <a:solidFill>
            <a:schemeClr val="bg1"/>
          </a:solidFill>
          <a:effectLst/>
        </p:grpSpPr>
        <p:sp>
          <p:nvSpPr>
            <p:cNvPr id="88" name="Freeform 257">
              <a:extLst>
                <a:ext uri="{FF2B5EF4-FFF2-40B4-BE49-F238E27FC236}">
                  <a16:creationId xmlns:a16="http://schemas.microsoft.com/office/drawing/2014/main" id="{733914E7-74F5-45D6-848F-291BCDEC664D}"/>
                </a:ext>
              </a:extLst>
            </p:cNvPr>
            <p:cNvSpPr>
              <a:spLocks/>
            </p:cNvSpPr>
            <p:nvPr/>
          </p:nvSpPr>
          <p:spPr bwMode="auto">
            <a:xfrm>
              <a:off x="6430963" y="3209925"/>
              <a:ext cx="965200" cy="444500"/>
            </a:xfrm>
            <a:custGeom>
              <a:avLst/>
              <a:gdLst>
                <a:gd name="T0" fmla="*/ 415 w 1216"/>
                <a:gd name="T1" fmla="*/ 0 h 560"/>
                <a:gd name="T2" fmla="*/ 801 w 1216"/>
                <a:gd name="T3" fmla="*/ 0 h 560"/>
                <a:gd name="T4" fmla="*/ 827 w 1216"/>
                <a:gd name="T5" fmla="*/ 2 h 560"/>
                <a:gd name="T6" fmla="*/ 852 w 1216"/>
                <a:gd name="T7" fmla="*/ 10 h 560"/>
                <a:gd name="T8" fmla="*/ 873 w 1216"/>
                <a:gd name="T9" fmla="*/ 22 h 560"/>
                <a:gd name="T10" fmla="*/ 892 w 1216"/>
                <a:gd name="T11" fmla="*/ 38 h 560"/>
                <a:gd name="T12" fmla="*/ 907 w 1216"/>
                <a:gd name="T13" fmla="*/ 57 h 560"/>
                <a:gd name="T14" fmla="*/ 920 w 1216"/>
                <a:gd name="T15" fmla="*/ 78 h 560"/>
                <a:gd name="T16" fmla="*/ 928 w 1216"/>
                <a:gd name="T17" fmla="*/ 103 h 560"/>
                <a:gd name="T18" fmla="*/ 930 w 1216"/>
                <a:gd name="T19" fmla="*/ 129 h 560"/>
                <a:gd name="T20" fmla="*/ 930 w 1216"/>
                <a:gd name="T21" fmla="*/ 294 h 560"/>
                <a:gd name="T22" fmla="*/ 1216 w 1216"/>
                <a:gd name="T23" fmla="*/ 294 h 560"/>
                <a:gd name="T24" fmla="*/ 1216 w 1216"/>
                <a:gd name="T25" fmla="*/ 496 h 560"/>
                <a:gd name="T26" fmla="*/ 1213 w 1216"/>
                <a:gd name="T27" fmla="*/ 513 h 560"/>
                <a:gd name="T28" fmla="*/ 1207 w 1216"/>
                <a:gd name="T29" fmla="*/ 528 h 560"/>
                <a:gd name="T30" fmla="*/ 1196 w 1216"/>
                <a:gd name="T31" fmla="*/ 542 h 560"/>
                <a:gd name="T32" fmla="*/ 1183 w 1216"/>
                <a:gd name="T33" fmla="*/ 552 h 560"/>
                <a:gd name="T34" fmla="*/ 1168 w 1216"/>
                <a:gd name="T35" fmla="*/ 558 h 560"/>
                <a:gd name="T36" fmla="*/ 1151 w 1216"/>
                <a:gd name="T37" fmla="*/ 560 h 560"/>
                <a:gd name="T38" fmla="*/ 65 w 1216"/>
                <a:gd name="T39" fmla="*/ 560 h 560"/>
                <a:gd name="T40" fmla="*/ 48 w 1216"/>
                <a:gd name="T41" fmla="*/ 558 h 560"/>
                <a:gd name="T42" fmla="*/ 33 w 1216"/>
                <a:gd name="T43" fmla="*/ 552 h 560"/>
                <a:gd name="T44" fmla="*/ 20 w 1216"/>
                <a:gd name="T45" fmla="*/ 542 h 560"/>
                <a:gd name="T46" fmla="*/ 9 w 1216"/>
                <a:gd name="T47" fmla="*/ 528 h 560"/>
                <a:gd name="T48" fmla="*/ 3 w 1216"/>
                <a:gd name="T49" fmla="*/ 513 h 560"/>
                <a:gd name="T50" fmla="*/ 0 w 1216"/>
                <a:gd name="T51" fmla="*/ 496 h 560"/>
                <a:gd name="T52" fmla="*/ 0 w 1216"/>
                <a:gd name="T53" fmla="*/ 294 h 560"/>
                <a:gd name="T54" fmla="*/ 286 w 1216"/>
                <a:gd name="T55" fmla="*/ 294 h 560"/>
                <a:gd name="T56" fmla="*/ 286 w 1216"/>
                <a:gd name="T57" fmla="*/ 129 h 560"/>
                <a:gd name="T58" fmla="*/ 288 w 1216"/>
                <a:gd name="T59" fmla="*/ 103 h 560"/>
                <a:gd name="T60" fmla="*/ 296 w 1216"/>
                <a:gd name="T61" fmla="*/ 78 h 560"/>
                <a:gd name="T62" fmla="*/ 307 w 1216"/>
                <a:gd name="T63" fmla="*/ 57 h 560"/>
                <a:gd name="T64" fmla="*/ 324 w 1216"/>
                <a:gd name="T65" fmla="*/ 38 h 560"/>
                <a:gd name="T66" fmla="*/ 343 w 1216"/>
                <a:gd name="T67" fmla="*/ 22 h 560"/>
                <a:gd name="T68" fmla="*/ 364 w 1216"/>
                <a:gd name="T69" fmla="*/ 10 h 560"/>
                <a:gd name="T70" fmla="*/ 389 w 1216"/>
                <a:gd name="T71" fmla="*/ 2 h 560"/>
                <a:gd name="T72" fmla="*/ 415 w 1216"/>
                <a:gd name="T73" fmla="*/ 0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16" h="560">
                  <a:moveTo>
                    <a:pt x="415" y="0"/>
                  </a:moveTo>
                  <a:lnTo>
                    <a:pt x="801" y="0"/>
                  </a:lnTo>
                  <a:lnTo>
                    <a:pt x="827" y="2"/>
                  </a:lnTo>
                  <a:lnTo>
                    <a:pt x="852" y="10"/>
                  </a:lnTo>
                  <a:lnTo>
                    <a:pt x="873" y="22"/>
                  </a:lnTo>
                  <a:lnTo>
                    <a:pt x="892" y="38"/>
                  </a:lnTo>
                  <a:lnTo>
                    <a:pt x="907" y="57"/>
                  </a:lnTo>
                  <a:lnTo>
                    <a:pt x="920" y="78"/>
                  </a:lnTo>
                  <a:lnTo>
                    <a:pt x="928" y="103"/>
                  </a:lnTo>
                  <a:lnTo>
                    <a:pt x="930" y="129"/>
                  </a:lnTo>
                  <a:lnTo>
                    <a:pt x="930" y="294"/>
                  </a:lnTo>
                  <a:lnTo>
                    <a:pt x="1216" y="294"/>
                  </a:lnTo>
                  <a:lnTo>
                    <a:pt x="1216" y="496"/>
                  </a:lnTo>
                  <a:lnTo>
                    <a:pt x="1213" y="513"/>
                  </a:lnTo>
                  <a:lnTo>
                    <a:pt x="1207" y="528"/>
                  </a:lnTo>
                  <a:lnTo>
                    <a:pt x="1196" y="542"/>
                  </a:lnTo>
                  <a:lnTo>
                    <a:pt x="1183" y="552"/>
                  </a:lnTo>
                  <a:lnTo>
                    <a:pt x="1168" y="558"/>
                  </a:lnTo>
                  <a:lnTo>
                    <a:pt x="1151" y="560"/>
                  </a:lnTo>
                  <a:lnTo>
                    <a:pt x="65" y="560"/>
                  </a:lnTo>
                  <a:lnTo>
                    <a:pt x="48" y="558"/>
                  </a:lnTo>
                  <a:lnTo>
                    <a:pt x="33" y="552"/>
                  </a:lnTo>
                  <a:lnTo>
                    <a:pt x="20" y="542"/>
                  </a:lnTo>
                  <a:lnTo>
                    <a:pt x="9" y="528"/>
                  </a:lnTo>
                  <a:lnTo>
                    <a:pt x="3" y="513"/>
                  </a:lnTo>
                  <a:lnTo>
                    <a:pt x="0" y="496"/>
                  </a:lnTo>
                  <a:lnTo>
                    <a:pt x="0" y="294"/>
                  </a:lnTo>
                  <a:lnTo>
                    <a:pt x="286" y="294"/>
                  </a:lnTo>
                  <a:lnTo>
                    <a:pt x="286" y="129"/>
                  </a:lnTo>
                  <a:lnTo>
                    <a:pt x="288" y="103"/>
                  </a:lnTo>
                  <a:lnTo>
                    <a:pt x="296" y="78"/>
                  </a:lnTo>
                  <a:lnTo>
                    <a:pt x="307" y="57"/>
                  </a:lnTo>
                  <a:lnTo>
                    <a:pt x="324" y="38"/>
                  </a:lnTo>
                  <a:lnTo>
                    <a:pt x="343" y="22"/>
                  </a:lnTo>
                  <a:lnTo>
                    <a:pt x="364" y="10"/>
                  </a:lnTo>
                  <a:lnTo>
                    <a:pt x="389" y="2"/>
                  </a:lnTo>
                  <a:lnTo>
                    <a:pt x="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258">
              <a:extLst>
                <a:ext uri="{FF2B5EF4-FFF2-40B4-BE49-F238E27FC236}">
                  <a16:creationId xmlns:a16="http://schemas.microsoft.com/office/drawing/2014/main" id="{74A9A9A3-4AF5-48F6-AC74-DC374D0D2890}"/>
                </a:ext>
              </a:extLst>
            </p:cNvPr>
            <p:cNvSpPr>
              <a:spLocks noEditPoints="1"/>
            </p:cNvSpPr>
            <p:nvPr/>
          </p:nvSpPr>
          <p:spPr bwMode="auto">
            <a:xfrm>
              <a:off x="5891213" y="3443288"/>
              <a:ext cx="2044700" cy="2446337"/>
            </a:xfrm>
            <a:custGeom>
              <a:avLst/>
              <a:gdLst>
                <a:gd name="T0" fmla="*/ 322 w 2576"/>
                <a:gd name="T1" fmla="*/ 683 h 3082"/>
                <a:gd name="T2" fmla="*/ 322 w 2576"/>
                <a:gd name="T3" fmla="*/ 2760 h 3082"/>
                <a:gd name="T4" fmla="*/ 2254 w 2576"/>
                <a:gd name="T5" fmla="*/ 2760 h 3082"/>
                <a:gd name="T6" fmla="*/ 2254 w 2576"/>
                <a:gd name="T7" fmla="*/ 683 h 3082"/>
                <a:gd name="T8" fmla="*/ 322 w 2576"/>
                <a:gd name="T9" fmla="*/ 683 h 3082"/>
                <a:gd name="T10" fmla="*/ 0 w 2576"/>
                <a:gd name="T11" fmla="*/ 0 h 3082"/>
                <a:gd name="T12" fmla="*/ 552 w 2576"/>
                <a:gd name="T13" fmla="*/ 0 h 3082"/>
                <a:gd name="T14" fmla="*/ 552 w 2576"/>
                <a:gd name="T15" fmla="*/ 202 h 3082"/>
                <a:gd name="T16" fmla="*/ 555 w 2576"/>
                <a:gd name="T17" fmla="*/ 236 h 3082"/>
                <a:gd name="T18" fmla="*/ 565 w 2576"/>
                <a:gd name="T19" fmla="*/ 269 h 3082"/>
                <a:gd name="T20" fmla="*/ 579 w 2576"/>
                <a:gd name="T21" fmla="*/ 299 h 3082"/>
                <a:gd name="T22" fmla="*/ 598 w 2576"/>
                <a:gd name="T23" fmla="*/ 326 h 3082"/>
                <a:gd name="T24" fmla="*/ 620 w 2576"/>
                <a:gd name="T25" fmla="*/ 350 h 3082"/>
                <a:gd name="T26" fmla="*/ 648 w 2576"/>
                <a:gd name="T27" fmla="*/ 369 h 3082"/>
                <a:gd name="T28" fmla="*/ 678 w 2576"/>
                <a:gd name="T29" fmla="*/ 383 h 3082"/>
                <a:gd name="T30" fmla="*/ 711 w 2576"/>
                <a:gd name="T31" fmla="*/ 392 h 3082"/>
                <a:gd name="T32" fmla="*/ 745 w 2576"/>
                <a:gd name="T33" fmla="*/ 395 h 3082"/>
                <a:gd name="T34" fmla="*/ 1831 w 2576"/>
                <a:gd name="T35" fmla="*/ 395 h 3082"/>
                <a:gd name="T36" fmla="*/ 1865 w 2576"/>
                <a:gd name="T37" fmla="*/ 392 h 3082"/>
                <a:gd name="T38" fmla="*/ 1898 w 2576"/>
                <a:gd name="T39" fmla="*/ 383 h 3082"/>
                <a:gd name="T40" fmla="*/ 1928 w 2576"/>
                <a:gd name="T41" fmla="*/ 369 h 3082"/>
                <a:gd name="T42" fmla="*/ 1956 w 2576"/>
                <a:gd name="T43" fmla="*/ 350 h 3082"/>
                <a:gd name="T44" fmla="*/ 1978 w 2576"/>
                <a:gd name="T45" fmla="*/ 326 h 3082"/>
                <a:gd name="T46" fmla="*/ 1997 w 2576"/>
                <a:gd name="T47" fmla="*/ 299 h 3082"/>
                <a:gd name="T48" fmla="*/ 2011 w 2576"/>
                <a:gd name="T49" fmla="*/ 269 h 3082"/>
                <a:gd name="T50" fmla="*/ 2021 w 2576"/>
                <a:gd name="T51" fmla="*/ 236 h 3082"/>
                <a:gd name="T52" fmla="*/ 2024 w 2576"/>
                <a:gd name="T53" fmla="*/ 202 h 3082"/>
                <a:gd name="T54" fmla="*/ 2024 w 2576"/>
                <a:gd name="T55" fmla="*/ 0 h 3082"/>
                <a:gd name="T56" fmla="*/ 2576 w 2576"/>
                <a:gd name="T57" fmla="*/ 0 h 3082"/>
                <a:gd name="T58" fmla="*/ 2576 w 2576"/>
                <a:gd name="T59" fmla="*/ 2825 h 3082"/>
                <a:gd name="T60" fmla="*/ 2573 w 2576"/>
                <a:gd name="T61" fmla="*/ 2866 h 3082"/>
                <a:gd name="T62" fmla="*/ 2563 w 2576"/>
                <a:gd name="T63" fmla="*/ 2906 h 3082"/>
                <a:gd name="T64" fmla="*/ 2547 w 2576"/>
                <a:gd name="T65" fmla="*/ 2942 h 3082"/>
                <a:gd name="T66" fmla="*/ 2527 w 2576"/>
                <a:gd name="T67" fmla="*/ 2977 h 3082"/>
                <a:gd name="T68" fmla="*/ 2501 w 2576"/>
                <a:gd name="T69" fmla="*/ 3007 h 3082"/>
                <a:gd name="T70" fmla="*/ 2471 w 2576"/>
                <a:gd name="T71" fmla="*/ 3032 h 3082"/>
                <a:gd name="T72" fmla="*/ 2436 w 2576"/>
                <a:gd name="T73" fmla="*/ 3053 h 3082"/>
                <a:gd name="T74" fmla="*/ 2400 w 2576"/>
                <a:gd name="T75" fmla="*/ 3069 h 3082"/>
                <a:gd name="T76" fmla="*/ 2360 w 2576"/>
                <a:gd name="T77" fmla="*/ 3078 h 3082"/>
                <a:gd name="T78" fmla="*/ 2318 w 2576"/>
                <a:gd name="T79" fmla="*/ 3082 h 3082"/>
                <a:gd name="T80" fmla="*/ 258 w 2576"/>
                <a:gd name="T81" fmla="*/ 3082 h 3082"/>
                <a:gd name="T82" fmla="*/ 216 w 2576"/>
                <a:gd name="T83" fmla="*/ 3078 h 3082"/>
                <a:gd name="T84" fmla="*/ 176 w 2576"/>
                <a:gd name="T85" fmla="*/ 3069 h 3082"/>
                <a:gd name="T86" fmla="*/ 140 w 2576"/>
                <a:gd name="T87" fmla="*/ 3053 h 3082"/>
                <a:gd name="T88" fmla="*/ 105 w 2576"/>
                <a:gd name="T89" fmla="*/ 3032 h 3082"/>
                <a:gd name="T90" fmla="*/ 75 w 2576"/>
                <a:gd name="T91" fmla="*/ 3007 h 3082"/>
                <a:gd name="T92" fmla="*/ 49 w 2576"/>
                <a:gd name="T93" fmla="*/ 2977 h 3082"/>
                <a:gd name="T94" fmla="*/ 29 w 2576"/>
                <a:gd name="T95" fmla="*/ 2942 h 3082"/>
                <a:gd name="T96" fmla="*/ 13 w 2576"/>
                <a:gd name="T97" fmla="*/ 2906 h 3082"/>
                <a:gd name="T98" fmla="*/ 3 w 2576"/>
                <a:gd name="T99" fmla="*/ 2866 h 3082"/>
                <a:gd name="T100" fmla="*/ 0 w 2576"/>
                <a:gd name="T101" fmla="*/ 2825 h 3082"/>
                <a:gd name="T102" fmla="*/ 0 w 2576"/>
                <a:gd name="T103" fmla="*/ 0 h 3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576" h="3082">
                  <a:moveTo>
                    <a:pt x="322" y="683"/>
                  </a:moveTo>
                  <a:lnTo>
                    <a:pt x="322" y="2760"/>
                  </a:lnTo>
                  <a:lnTo>
                    <a:pt x="2254" y="2760"/>
                  </a:lnTo>
                  <a:lnTo>
                    <a:pt x="2254" y="683"/>
                  </a:lnTo>
                  <a:lnTo>
                    <a:pt x="322" y="683"/>
                  </a:lnTo>
                  <a:close/>
                  <a:moveTo>
                    <a:pt x="0" y="0"/>
                  </a:moveTo>
                  <a:lnTo>
                    <a:pt x="552" y="0"/>
                  </a:lnTo>
                  <a:lnTo>
                    <a:pt x="552" y="202"/>
                  </a:lnTo>
                  <a:lnTo>
                    <a:pt x="555" y="236"/>
                  </a:lnTo>
                  <a:lnTo>
                    <a:pt x="565" y="269"/>
                  </a:lnTo>
                  <a:lnTo>
                    <a:pt x="579" y="299"/>
                  </a:lnTo>
                  <a:lnTo>
                    <a:pt x="598" y="326"/>
                  </a:lnTo>
                  <a:lnTo>
                    <a:pt x="620" y="350"/>
                  </a:lnTo>
                  <a:lnTo>
                    <a:pt x="648" y="369"/>
                  </a:lnTo>
                  <a:lnTo>
                    <a:pt x="678" y="383"/>
                  </a:lnTo>
                  <a:lnTo>
                    <a:pt x="711" y="392"/>
                  </a:lnTo>
                  <a:lnTo>
                    <a:pt x="745" y="395"/>
                  </a:lnTo>
                  <a:lnTo>
                    <a:pt x="1831" y="395"/>
                  </a:lnTo>
                  <a:lnTo>
                    <a:pt x="1865" y="392"/>
                  </a:lnTo>
                  <a:lnTo>
                    <a:pt x="1898" y="383"/>
                  </a:lnTo>
                  <a:lnTo>
                    <a:pt x="1928" y="369"/>
                  </a:lnTo>
                  <a:lnTo>
                    <a:pt x="1956" y="350"/>
                  </a:lnTo>
                  <a:lnTo>
                    <a:pt x="1978" y="326"/>
                  </a:lnTo>
                  <a:lnTo>
                    <a:pt x="1997" y="299"/>
                  </a:lnTo>
                  <a:lnTo>
                    <a:pt x="2011" y="269"/>
                  </a:lnTo>
                  <a:lnTo>
                    <a:pt x="2021" y="236"/>
                  </a:lnTo>
                  <a:lnTo>
                    <a:pt x="2024" y="202"/>
                  </a:lnTo>
                  <a:lnTo>
                    <a:pt x="2024" y="0"/>
                  </a:lnTo>
                  <a:lnTo>
                    <a:pt x="2576" y="0"/>
                  </a:lnTo>
                  <a:lnTo>
                    <a:pt x="2576" y="2825"/>
                  </a:lnTo>
                  <a:lnTo>
                    <a:pt x="2573" y="2866"/>
                  </a:lnTo>
                  <a:lnTo>
                    <a:pt x="2563" y="2906"/>
                  </a:lnTo>
                  <a:lnTo>
                    <a:pt x="2547" y="2942"/>
                  </a:lnTo>
                  <a:lnTo>
                    <a:pt x="2527" y="2977"/>
                  </a:lnTo>
                  <a:lnTo>
                    <a:pt x="2501" y="3007"/>
                  </a:lnTo>
                  <a:lnTo>
                    <a:pt x="2471" y="3032"/>
                  </a:lnTo>
                  <a:lnTo>
                    <a:pt x="2436" y="3053"/>
                  </a:lnTo>
                  <a:lnTo>
                    <a:pt x="2400" y="3069"/>
                  </a:lnTo>
                  <a:lnTo>
                    <a:pt x="2360" y="3078"/>
                  </a:lnTo>
                  <a:lnTo>
                    <a:pt x="2318" y="3082"/>
                  </a:lnTo>
                  <a:lnTo>
                    <a:pt x="258" y="3082"/>
                  </a:lnTo>
                  <a:lnTo>
                    <a:pt x="216" y="3078"/>
                  </a:lnTo>
                  <a:lnTo>
                    <a:pt x="176" y="3069"/>
                  </a:lnTo>
                  <a:lnTo>
                    <a:pt x="140" y="3053"/>
                  </a:lnTo>
                  <a:lnTo>
                    <a:pt x="105" y="3032"/>
                  </a:lnTo>
                  <a:lnTo>
                    <a:pt x="75" y="3007"/>
                  </a:lnTo>
                  <a:lnTo>
                    <a:pt x="49" y="2977"/>
                  </a:lnTo>
                  <a:lnTo>
                    <a:pt x="29" y="2942"/>
                  </a:lnTo>
                  <a:lnTo>
                    <a:pt x="13" y="2906"/>
                  </a:lnTo>
                  <a:lnTo>
                    <a:pt x="3" y="2866"/>
                  </a:lnTo>
                  <a:lnTo>
                    <a:pt x="0" y="2825"/>
                  </a:lnTo>
                  <a:lnTo>
                    <a:pt x="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0" name="Rectangle 259">
              <a:extLst>
                <a:ext uri="{FF2B5EF4-FFF2-40B4-BE49-F238E27FC236}">
                  <a16:creationId xmlns:a16="http://schemas.microsoft.com/office/drawing/2014/main" id="{D10A0E30-E25F-4C9E-B314-27BA602024DC}"/>
                </a:ext>
              </a:extLst>
            </p:cNvPr>
            <p:cNvSpPr>
              <a:spLocks noChangeArrowheads="1"/>
            </p:cNvSpPr>
            <p:nvPr/>
          </p:nvSpPr>
          <p:spPr bwMode="auto">
            <a:xfrm>
              <a:off x="6424613" y="4244975"/>
              <a:ext cx="977900" cy="204787"/>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1" name="Rectangle 260">
              <a:extLst>
                <a:ext uri="{FF2B5EF4-FFF2-40B4-BE49-F238E27FC236}">
                  <a16:creationId xmlns:a16="http://schemas.microsoft.com/office/drawing/2014/main" id="{DD5219B1-A013-4EF2-AF44-EBBBE2402020}"/>
                </a:ext>
              </a:extLst>
            </p:cNvPr>
            <p:cNvSpPr>
              <a:spLocks noChangeArrowheads="1"/>
            </p:cNvSpPr>
            <p:nvPr/>
          </p:nvSpPr>
          <p:spPr bwMode="auto">
            <a:xfrm>
              <a:off x="6429376" y="4659313"/>
              <a:ext cx="976313"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92" name="Rectangle 261">
              <a:extLst>
                <a:ext uri="{FF2B5EF4-FFF2-40B4-BE49-F238E27FC236}">
                  <a16:creationId xmlns:a16="http://schemas.microsoft.com/office/drawing/2014/main" id="{9D522894-3F06-4593-9E75-05D346157E21}"/>
                </a:ext>
              </a:extLst>
            </p:cNvPr>
            <p:cNvSpPr>
              <a:spLocks noChangeArrowheads="1"/>
            </p:cNvSpPr>
            <p:nvPr/>
          </p:nvSpPr>
          <p:spPr bwMode="auto">
            <a:xfrm>
              <a:off x="6434138" y="5072063"/>
              <a:ext cx="395288" cy="203200"/>
            </a:xfrm>
            <a:prstGeom prst="rect">
              <a:avLst/>
            </a:prstGeom>
            <a:grpFill/>
            <a:ln w="0">
              <a:noFill/>
              <a:prstDash val="solid"/>
              <a:miter lim="800000"/>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93" name="Группа 606">
            <a:extLst>
              <a:ext uri="{FF2B5EF4-FFF2-40B4-BE49-F238E27FC236}">
                <a16:creationId xmlns:a16="http://schemas.microsoft.com/office/drawing/2014/main" id="{87492B30-9D48-40C8-80B5-CF6D12AFD8B0}"/>
              </a:ext>
            </a:extLst>
          </p:cNvPr>
          <p:cNvGrpSpPr>
            <a:grpSpLocks noChangeAspect="1"/>
          </p:cNvGrpSpPr>
          <p:nvPr/>
        </p:nvGrpSpPr>
        <p:grpSpPr>
          <a:xfrm>
            <a:off x="11090218" y="5956735"/>
            <a:ext cx="384878" cy="393192"/>
            <a:chOff x="10360007" y="2653430"/>
            <a:chExt cx="3306763" cy="3378200"/>
          </a:xfrm>
          <a:solidFill>
            <a:schemeClr val="bg1"/>
          </a:solidFill>
          <a:effectLst/>
        </p:grpSpPr>
        <p:sp>
          <p:nvSpPr>
            <p:cNvPr id="94" name="Freeform 530">
              <a:extLst>
                <a:ext uri="{FF2B5EF4-FFF2-40B4-BE49-F238E27FC236}">
                  <a16:creationId xmlns:a16="http://schemas.microsoft.com/office/drawing/2014/main" id="{FA99B720-D1D6-4434-9F69-AE330E5543DD}"/>
                </a:ext>
              </a:extLst>
            </p:cNvPr>
            <p:cNvSpPr>
              <a:spLocks/>
            </p:cNvSpPr>
            <p:nvPr/>
          </p:nvSpPr>
          <p:spPr bwMode="auto">
            <a:xfrm>
              <a:off x="12549169" y="3485280"/>
              <a:ext cx="468313" cy="957263"/>
            </a:xfrm>
            <a:custGeom>
              <a:avLst/>
              <a:gdLst>
                <a:gd name="T0" fmla="*/ 339 w 590"/>
                <a:gd name="T1" fmla="*/ 4 h 1206"/>
                <a:gd name="T2" fmla="*/ 369 w 590"/>
                <a:gd name="T3" fmla="*/ 47 h 1206"/>
                <a:gd name="T4" fmla="*/ 370 w 590"/>
                <a:gd name="T5" fmla="*/ 139 h 1206"/>
                <a:gd name="T6" fmla="*/ 375 w 590"/>
                <a:gd name="T7" fmla="*/ 142 h 1206"/>
                <a:gd name="T8" fmla="*/ 390 w 590"/>
                <a:gd name="T9" fmla="*/ 144 h 1206"/>
                <a:gd name="T10" fmla="*/ 446 w 590"/>
                <a:gd name="T11" fmla="*/ 156 h 1206"/>
                <a:gd name="T12" fmla="*/ 513 w 590"/>
                <a:gd name="T13" fmla="*/ 176 h 1206"/>
                <a:gd name="T14" fmla="*/ 551 w 590"/>
                <a:gd name="T15" fmla="*/ 202 h 1206"/>
                <a:gd name="T16" fmla="*/ 529 w 590"/>
                <a:gd name="T17" fmla="*/ 290 h 1206"/>
                <a:gd name="T18" fmla="*/ 500 w 590"/>
                <a:gd name="T19" fmla="*/ 317 h 1206"/>
                <a:gd name="T20" fmla="*/ 465 w 590"/>
                <a:gd name="T21" fmla="*/ 313 h 1206"/>
                <a:gd name="T22" fmla="*/ 439 w 590"/>
                <a:gd name="T23" fmla="*/ 303 h 1206"/>
                <a:gd name="T24" fmla="*/ 373 w 590"/>
                <a:gd name="T25" fmla="*/ 285 h 1206"/>
                <a:gd name="T26" fmla="*/ 283 w 590"/>
                <a:gd name="T27" fmla="*/ 281 h 1206"/>
                <a:gd name="T28" fmla="*/ 219 w 590"/>
                <a:gd name="T29" fmla="*/ 305 h 1206"/>
                <a:gd name="T30" fmla="*/ 188 w 590"/>
                <a:gd name="T31" fmla="*/ 347 h 1206"/>
                <a:gd name="T32" fmla="*/ 184 w 590"/>
                <a:gd name="T33" fmla="*/ 395 h 1206"/>
                <a:gd name="T34" fmla="*/ 210 w 590"/>
                <a:gd name="T35" fmla="*/ 440 h 1206"/>
                <a:gd name="T36" fmla="*/ 277 w 590"/>
                <a:gd name="T37" fmla="*/ 485 h 1206"/>
                <a:gd name="T38" fmla="*/ 401 w 590"/>
                <a:gd name="T39" fmla="*/ 539 h 1206"/>
                <a:gd name="T40" fmla="*/ 520 w 590"/>
                <a:gd name="T41" fmla="*/ 617 h 1206"/>
                <a:gd name="T42" fmla="*/ 579 w 590"/>
                <a:gd name="T43" fmla="*/ 716 h 1206"/>
                <a:gd name="T44" fmla="*/ 587 w 590"/>
                <a:gd name="T45" fmla="*/ 838 h 1206"/>
                <a:gd name="T46" fmla="*/ 543 w 590"/>
                <a:gd name="T47" fmla="*/ 945 h 1206"/>
                <a:gd name="T48" fmla="*/ 451 w 590"/>
                <a:gd name="T49" fmla="*/ 1023 h 1206"/>
                <a:gd name="T50" fmla="*/ 366 w 590"/>
                <a:gd name="T51" fmla="*/ 1054 h 1206"/>
                <a:gd name="T52" fmla="*/ 361 w 590"/>
                <a:gd name="T53" fmla="*/ 1058 h 1206"/>
                <a:gd name="T54" fmla="*/ 360 w 590"/>
                <a:gd name="T55" fmla="*/ 1160 h 1206"/>
                <a:gd name="T56" fmla="*/ 330 w 590"/>
                <a:gd name="T57" fmla="*/ 1204 h 1206"/>
                <a:gd name="T58" fmla="*/ 249 w 590"/>
                <a:gd name="T59" fmla="*/ 1204 h 1206"/>
                <a:gd name="T60" fmla="*/ 219 w 590"/>
                <a:gd name="T61" fmla="*/ 1160 h 1206"/>
                <a:gd name="T62" fmla="*/ 217 w 590"/>
                <a:gd name="T63" fmla="*/ 1064 h 1206"/>
                <a:gd name="T64" fmla="*/ 212 w 590"/>
                <a:gd name="T65" fmla="*/ 1060 h 1206"/>
                <a:gd name="T66" fmla="*/ 192 w 590"/>
                <a:gd name="T67" fmla="*/ 1056 h 1206"/>
                <a:gd name="T68" fmla="*/ 124 w 590"/>
                <a:gd name="T69" fmla="*/ 1041 h 1206"/>
                <a:gd name="T70" fmla="*/ 44 w 590"/>
                <a:gd name="T71" fmla="*/ 1017 h 1206"/>
                <a:gd name="T72" fmla="*/ 2 w 590"/>
                <a:gd name="T73" fmla="*/ 988 h 1206"/>
                <a:gd name="T74" fmla="*/ 24 w 590"/>
                <a:gd name="T75" fmla="*/ 897 h 1206"/>
                <a:gd name="T76" fmla="*/ 53 w 590"/>
                <a:gd name="T77" fmla="*/ 870 h 1206"/>
                <a:gd name="T78" fmla="*/ 80 w 590"/>
                <a:gd name="T79" fmla="*/ 870 h 1206"/>
                <a:gd name="T80" fmla="*/ 100 w 590"/>
                <a:gd name="T81" fmla="*/ 878 h 1206"/>
                <a:gd name="T82" fmla="*/ 149 w 590"/>
                <a:gd name="T83" fmla="*/ 897 h 1206"/>
                <a:gd name="T84" fmla="*/ 218 w 590"/>
                <a:gd name="T85" fmla="*/ 916 h 1206"/>
                <a:gd name="T86" fmla="*/ 301 w 590"/>
                <a:gd name="T87" fmla="*/ 918 h 1206"/>
                <a:gd name="T88" fmla="*/ 383 w 590"/>
                <a:gd name="T89" fmla="*/ 879 h 1206"/>
                <a:gd name="T90" fmla="*/ 414 w 590"/>
                <a:gd name="T91" fmla="*/ 806 h 1206"/>
                <a:gd name="T92" fmla="*/ 390 w 590"/>
                <a:gd name="T93" fmla="*/ 736 h 1206"/>
                <a:gd name="T94" fmla="*/ 306 w 590"/>
                <a:gd name="T95" fmla="*/ 678 h 1206"/>
                <a:gd name="T96" fmla="*/ 195 w 590"/>
                <a:gd name="T97" fmla="*/ 631 h 1206"/>
                <a:gd name="T98" fmla="*/ 101 w 590"/>
                <a:gd name="T99" fmla="*/ 575 h 1206"/>
                <a:gd name="T100" fmla="*/ 33 w 590"/>
                <a:gd name="T101" fmla="*/ 499 h 1206"/>
                <a:gd name="T102" fmla="*/ 9 w 590"/>
                <a:gd name="T103" fmla="*/ 394 h 1206"/>
                <a:gd name="T104" fmla="*/ 35 w 590"/>
                <a:gd name="T105" fmla="*/ 285 h 1206"/>
                <a:gd name="T106" fmla="*/ 108 w 590"/>
                <a:gd name="T107" fmla="*/ 200 h 1206"/>
                <a:gd name="T108" fmla="*/ 219 w 590"/>
                <a:gd name="T109" fmla="*/ 150 h 1206"/>
                <a:gd name="T110" fmla="*/ 226 w 590"/>
                <a:gd name="T111" fmla="*/ 146 h 1206"/>
                <a:gd name="T112" fmla="*/ 230 w 590"/>
                <a:gd name="T113" fmla="*/ 138 h 1206"/>
                <a:gd name="T114" fmla="*/ 244 w 590"/>
                <a:gd name="T115" fmla="*/ 15 h 1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90" h="1206">
                  <a:moveTo>
                    <a:pt x="278" y="0"/>
                  </a:moveTo>
                  <a:lnTo>
                    <a:pt x="319" y="0"/>
                  </a:lnTo>
                  <a:lnTo>
                    <a:pt x="339" y="4"/>
                  </a:lnTo>
                  <a:lnTo>
                    <a:pt x="355" y="15"/>
                  </a:lnTo>
                  <a:lnTo>
                    <a:pt x="365" y="29"/>
                  </a:lnTo>
                  <a:lnTo>
                    <a:pt x="369" y="47"/>
                  </a:lnTo>
                  <a:lnTo>
                    <a:pt x="369" y="134"/>
                  </a:lnTo>
                  <a:lnTo>
                    <a:pt x="369" y="137"/>
                  </a:lnTo>
                  <a:lnTo>
                    <a:pt x="370" y="139"/>
                  </a:lnTo>
                  <a:lnTo>
                    <a:pt x="371" y="141"/>
                  </a:lnTo>
                  <a:lnTo>
                    <a:pt x="374" y="142"/>
                  </a:lnTo>
                  <a:lnTo>
                    <a:pt x="375" y="142"/>
                  </a:lnTo>
                  <a:lnTo>
                    <a:pt x="377" y="142"/>
                  </a:lnTo>
                  <a:lnTo>
                    <a:pt x="381" y="143"/>
                  </a:lnTo>
                  <a:lnTo>
                    <a:pt x="390" y="144"/>
                  </a:lnTo>
                  <a:lnTo>
                    <a:pt x="405" y="148"/>
                  </a:lnTo>
                  <a:lnTo>
                    <a:pt x="425" y="152"/>
                  </a:lnTo>
                  <a:lnTo>
                    <a:pt x="446" y="156"/>
                  </a:lnTo>
                  <a:lnTo>
                    <a:pt x="469" y="163"/>
                  </a:lnTo>
                  <a:lnTo>
                    <a:pt x="491" y="169"/>
                  </a:lnTo>
                  <a:lnTo>
                    <a:pt x="513" y="176"/>
                  </a:lnTo>
                  <a:lnTo>
                    <a:pt x="531" y="183"/>
                  </a:lnTo>
                  <a:lnTo>
                    <a:pt x="543" y="190"/>
                  </a:lnTo>
                  <a:lnTo>
                    <a:pt x="551" y="202"/>
                  </a:lnTo>
                  <a:lnTo>
                    <a:pt x="555" y="215"/>
                  </a:lnTo>
                  <a:lnTo>
                    <a:pt x="552" y="230"/>
                  </a:lnTo>
                  <a:lnTo>
                    <a:pt x="529" y="290"/>
                  </a:lnTo>
                  <a:lnTo>
                    <a:pt x="522" y="301"/>
                  </a:lnTo>
                  <a:lnTo>
                    <a:pt x="512" y="311"/>
                  </a:lnTo>
                  <a:lnTo>
                    <a:pt x="500" y="317"/>
                  </a:lnTo>
                  <a:lnTo>
                    <a:pt x="487" y="318"/>
                  </a:lnTo>
                  <a:lnTo>
                    <a:pt x="475" y="317"/>
                  </a:lnTo>
                  <a:lnTo>
                    <a:pt x="465" y="313"/>
                  </a:lnTo>
                  <a:lnTo>
                    <a:pt x="461" y="312"/>
                  </a:lnTo>
                  <a:lnTo>
                    <a:pt x="452" y="308"/>
                  </a:lnTo>
                  <a:lnTo>
                    <a:pt x="439" y="303"/>
                  </a:lnTo>
                  <a:lnTo>
                    <a:pt x="421" y="296"/>
                  </a:lnTo>
                  <a:lnTo>
                    <a:pt x="399" y="290"/>
                  </a:lnTo>
                  <a:lnTo>
                    <a:pt x="373" y="285"/>
                  </a:lnTo>
                  <a:lnTo>
                    <a:pt x="344" y="281"/>
                  </a:lnTo>
                  <a:lnTo>
                    <a:pt x="313" y="279"/>
                  </a:lnTo>
                  <a:lnTo>
                    <a:pt x="283" y="281"/>
                  </a:lnTo>
                  <a:lnTo>
                    <a:pt x="258" y="286"/>
                  </a:lnTo>
                  <a:lnTo>
                    <a:pt x="236" y="295"/>
                  </a:lnTo>
                  <a:lnTo>
                    <a:pt x="219" y="305"/>
                  </a:lnTo>
                  <a:lnTo>
                    <a:pt x="206" y="318"/>
                  </a:lnTo>
                  <a:lnTo>
                    <a:pt x="196" y="331"/>
                  </a:lnTo>
                  <a:lnTo>
                    <a:pt x="188" y="347"/>
                  </a:lnTo>
                  <a:lnTo>
                    <a:pt x="184" y="361"/>
                  </a:lnTo>
                  <a:lnTo>
                    <a:pt x="183" y="377"/>
                  </a:lnTo>
                  <a:lnTo>
                    <a:pt x="184" y="395"/>
                  </a:lnTo>
                  <a:lnTo>
                    <a:pt x="189" y="412"/>
                  </a:lnTo>
                  <a:lnTo>
                    <a:pt x="197" y="426"/>
                  </a:lnTo>
                  <a:lnTo>
                    <a:pt x="210" y="440"/>
                  </a:lnTo>
                  <a:lnTo>
                    <a:pt x="227" y="455"/>
                  </a:lnTo>
                  <a:lnTo>
                    <a:pt x="249" y="469"/>
                  </a:lnTo>
                  <a:lnTo>
                    <a:pt x="277" y="485"/>
                  </a:lnTo>
                  <a:lnTo>
                    <a:pt x="309" y="499"/>
                  </a:lnTo>
                  <a:lnTo>
                    <a:pt x="349" y="516"/>
                  </a:lnTo>
                  <a:lnTo>
                    <a:pt x="401" y="539"/>
                  </a:lnTo>
                  <a:lnTo>
                    <a:pt x="448" y="564"/>
                  </a:lnTo>
                  <a:lnTo>
                    <a:pt x="487" y="590"/>
                  </a:lnTo>
                  <a:lnTo>
                    <a:pt x="520" y="617"/>
                  </a:lnTo>
                  <a:lnTo>
                    <a:pt x="546" y="648"/>
                  </a:lnTo>
                  <a:lnTo>
                    <a:pt x="565" y="681"/>
                  </a:lnTo>
                  <a:lnTo>
                    <a:pt x="579" y="716"/>
                  </a:lnTo>
                  <a:lnTo>
                    <a:pt x="587" y="755"/>
                  </a:lnTo>
                  <a:lnTo>
                    <a:pt x="590" y="796"/>
                  </a:lnTo>
                  <a:lnTo>
                    <a:pt x="587" y="838"/>
                  </a:lnTo>
                  <a:lnTo>
                    <a:pt x="578" y="877"/>
                  </a:lnTo>
                  <a:lnTo>
                    <a:pt x="562" y="913"/>
                  </a:lnTo>
                  <a:lnTo>
                    <a:pt x="543" y="945"/>
                  </a:lnTo>
                  <a:lnTo>
                    <a:pt x="517" y="975"/>
                  </a:lnTo>
                  <a:lnTo>
                    <a:pt x="487" y="1001"/>
                  </a:lnTo>
                  <a:lnTo>
                    <a:pt x="451" y="1023"/>
                  </a:lnTo>
                  <a:lnTo>
                    <a:pt x="412" y="1041"/>
                  </a:lnTo>
                  <a:lnTo>
                    <a:pt x="368" y="1054"/>
                  </a:lnTo>
                  <a:lnTo>
                    <a:pt x="366" y="1054"/>
                  </a:lnTo>
                  <a:lnTo>
                    <a:pt x="365" y="1054"/>
                  </a:lnTo>
                  <a:lnTo>
                    <a:pt x="364" y="1056"/>
                  </a:lnTo>
                  <a:lnTo>
                    <a:pt x="361" y="1058"/>
                  </a:lnTo>
                  <a:lnTo>
                    <a:pt x="360" y="1061"/>
                  </a:lnTo>
                  <a:lnTo>
                    <a:pt x="360" y="1065"/>
                  </a:lnTo>
                  <a:lnTo>
                    <a:pt x="360" y="1160"/>
                  </a:lnTo>
                  <a:lnTo>
                    <a:pt x="356" y="1178"/>
                  </a:lnTo>
                  <a:lnTo>
                    <a:pt x="345" y="1193"/>
                  </a:lnTo>
                  <a:lnTo>
                    <a:pt x="330" y="1204"/>
                  </a:lnTo>
                  <a:lnTo>
                    <a:pt x="310" y="1206"/>
                  </a:lnTo>
                  <a:lnTo>
                    <a:pt x="267" y="1206"/>
                  </a:lnTo>
                  <a:lnTo>
                    <a:pt x="249" y="1204"/>
                  </a:lnTo>
                  <a:lnTo>
                    <a:pt x="234" y="1193"/>
                  </a:lnTo>
                  <a:lnTo>
                    <a:pt x="223" y="1178"/>
                  </a:lnTo>
                  <a:lnTo>
                    <a:pt x="219" y="1160"/>
                  </a:lnTo>
                  <a:lnTo>
                    <a:pt x="219" y="1069"/>
                  </a:lnTo>
                  <a:lnTo>
                    <a:pt x="218" y="1066"/>
                  </a:lnTo>
                  <a:lnTo>
                    <a:pt x="217" y="1064"/>
                  </a:lnTo>
                  <a:lnTo>
                    <a:pt x="215" y="1062"/>
                  </a:lnTo>
                  <a:lnTo>
                    <a:pt x="213" y="1061"/>
                  </a:lnTo>
                  <a:lnTo>
                    <a:pt x="212" y="1060"/>
                  </a:lnTo>
                  <a:lnTo>
                    <a:pt x="210" y="1060"/>
                  </a:lnTo>
                  <a:lnTo>
                    <a:pt x="205" y="1058"/>
                  </a:lnTo>
                  <a:lnTo>
                    <a:pt x="192" y="1056"/>
                  </a:lnTo>
                  <a:lnTo>
                    <a:pt x="173" y="1053"/>
                  </a:lnTo>
                  <a:lnTo>
                    <a:pt x="150" y="1048"/>
                  </a:lnTo>
                  <a:lnTo>
                    <a:pt x="124" y="1041"/>
                  </a:lnTo>
                  <a:lnTo>
                    <a:pt x="97" y="1035"/>
                  </a:lnTo>
                  <a:lnTo>
                    <a:pt x="70" y="1027"/>
                  </a:lnTo>
                  <a:lnTo>
                    <a:pt x="44" y="1017"/>
                  </a:lnTo>
                  <a:lnTo>
                    <a:pt x="22" y="1008"/>
                  </a:lnTo>
                  <a:lnTo>
                    <a:pt x="11" y="999"/>
                  </a:lnTo>
                  <a:lnTo>
                    <a:pt x="2" y="988"/>
                  </a:lnTo>
                  <a:lnTo>
                    <a:pt x="0" y="974"/>
                  </a:lnTo>
                  <a:lnTo>
                    <a:pt x="2" y="958"/>
                  </a:lnTo>
                  <a:lnTo>
                    <a:pt x="24" y="897"/>
                  </a:lnTo>
                  <a:lnTo>
                    <a:pt x="31" y="886"/>
                  </a:lnTo>
                  <a:lnTo>
                    <a:pt x="41" y="877"/>
                  </a:lnTo>
                  <a:lnTo>
                    <a:pt x="53" y="870"/>
                  </a:lnTo>
                  <a:lnTo>
                    <a:pt x="67" y="868"/>
                  </a:lnTo>
                  <a:lnTo>
                    <a:pt x="74" y="869"/>
                  </a:lnTo>
                  <a:lnTo>
                    <a:pt x="80" y="870"/>
                  </a:lnTo>
                  <a:lnTo>
                    <a:pt x="88" y="873"/>
                  </a:lnTo>
                  <a:lnTo>
                    <a:pt x="91" y="874"/>
                  </a:lnTo>
                  <a:lnTo>
                    <a:pt x="100" y="878"/>
                  </a:lnTo>
                  <a:lnTo>
                    <a:pt x="113" y="883"/>
                  </a:lnTo>
                  <a:lnTo>
                    <a:pt x="128" y="890"/>
                  </a:lnTo>
                  <a:lnTo>
                    <a:pt x="149" y="897"/>
                  </a:lnTo>
                  <a:lnTo>
                    <a:pt x="170" y="904"/>
                  </a:lnTo>
                  <a:lnTo>
                    <a:pt x="193" y="910"/>
                  </a:lnTo>
                  <a:lnTo>
                    <a:pt x="218" y="916"/>
                  </a:lnTo>
                  <a:lnTo>
                    <a:pt x="241" y="919"/>
                  </a:lnTo>
                  <a:lnTo>
                    <a:pt x="265" y="921"/>
                  </a:lnTo>
                  <a:lnTo>
                    <a:pt x="301" y="918"/>
                  </a:lnTo>
                  <a:lnTo>
                    <a:pt x="334" y="910"/>
                  </a:lnTo>
                  <a:lnTo>
                    <a:pt x="361" y="897"/>
                  </a:lnTo>
                  <a:lnTo>
                    <a:pt x="383" y="879"/>
                  </a:lnTo>
                  <a:lnTo>
                    <a:pt x="400" y="858"/>
                  </a:lnTo>
                  <a:lnTo>
                    <a:pt x="410" y="834"/>
                  </a:lnTo>
                  <a:lnTo>
                    <a:pt x="414" y="806"/>
                  </a:lnTo>
                  <a:lnTo>
                    <a:pt x="412" y="781"/>
                  </a:lnTo>
                  <a:lnTo>
                    <a:pt x="404" y="757"/>
                  </a:lnTo>
                  <a:lnTo>
                    <a:pt x="390" y="736"/>
                  </a:lnTo>
                  <a:lnTo>
                    <a:pt x="369" y="716"/>
                  </a:lnTo>
                  <a:lnTo>
                    <a:pt x="342" y="696"/>
                  </a:lnTo>
                  <a:lnTo>
                    <a:pt x="306" y="678"/>
                  </a:lnTo>
                  <a:lnTo>
                    <a:pt x="265" y="660"/>
                  </a:lnTo>
                  <a:lnTo>
                    <a:pt x="228" y="646"/>
                  </a:lnTo>
                  <a:lnTo>
                    <a:pt x="195" y="631"/>
                  </a:lnTo>
                  <a:lnTo>
                    <a:pt x="161" y="614"/>
                  </a:lnTo>
                  <a:lnTo>
                    <a:pt x="130" y="595"/>
                  </a:lnTo>
                  <a:lnTo>
                    <a:pt x="101" y="575"/>
                  </a:lnTo>
                  <a:lnTo>
                    <a:pt x="75" y="552"/>
                  </a:lnTo>
                  <a:lnTo>
                    <a:pt x="52" y="527"/>
                  </a:lnTo>
                  <a:lnTo>
                    <a:pt x="33" y="499"/>
                  </a:lnTo>
                  <a:lnTo>
                    <a:pt x="21" y="468"/>
                  </a:lnTo>
                  <a:lnTo>
                    <a:pt x="11" y="433"/>
                  </a:lnTo>
                  <a:lnTo>
                    <a:pt x="9" y="394"/>
                  </a:lnTo>
                  <a:lnTo>
                    <a:pt x="11" y="355"/>
                  </a:lnTo>
                  <a:lnTo>
                    <a:pt x="21" y="318"/>
                  </a:lnTo>
                  <a:lnTo>
                    <a:pt x="35" y="285"/>
                  </a:lnTo>
                  <a:lnTo>
                    <a:pt x="54" y="252"/>
                  </a:lnTo>
                  <a:lnTo>
                    <a:pt x="78" y="225"/>
                  </a:lnTo>
                  <a:lnTo>
                    <a:pt x="108" y="200"/>
                  </a:lnTo>
                  <a:lnTo>
                    <a:pt x="140" y="178"/>
                  </a:lnTo>
                  <a:lnTo>
                    <a:pt x="178" y="161"/>
                  </a:lnTo>
                  <a:lnTo>
                    <a:pt x="219" y="150"/>
                  </a:lnTo>
                  <a:lnTo>
                    <a:pt x="221" y="148"/>
                  </a:lnTo>
                  <a:lnTo>
                    <a:pt x="223" y="147"/>
                  </a:lnTo>
                  <a:lnTo>
                    <a:pt x="226" y="146"/>
                  </a:lnTo>
                  <a:lnTo>
                    <a:pt x="227" y="144"/>
                  </a:lnTo>
                  <a:lnTo>
                    <a:pt x="228" y="142"/>
                  </a:lnTo>
                  <a:lnTo>
                    <a:pt x="230" y="138"/>
                  </a:lnTo>
                  <a:lnTo>
                    <a:pt x="230" y="47"/>
                  </a:lnTo>
                  <a:lnTo>
                    <a:pt x="234" y="29"/>
                  </a:lnTo>
                  <a:lnTo>
                    <a:pt x="244" y="15"/>
                  </a:lnTo>
                  <a:lnTo>
                    <a:pt x="258" y="4"/>
                  </a:lnTo>
                  <a:lnTo>
                    <a:pt x="2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531">
              <a:extLst>
                <a:ext uri="{FF2B5EF4-FFF2-40B4-BE49-F238E27FC236}">
                  <a16:creationId xmlns:a16="http://schemas.microsoft.com/office/drawing/2014/main" id="{A921FEF7-8E7E-4F6B-89F2-E26DF6411206}"/>
                </a:ext>
              </a:extLst>
            </p:cNvPr>
            <p:cNvSpPr>
              <a:spLocks noEditPoints="1"/>
            </p:cNvSpPr>
            <p:nvPr/>
          </p:nvSpPr>
          <p:spPr bwMode="auto">
            <a:xfrm>
              <a:off x="11903057" y="3232868"/>
              <a:ext cx="1763713" cy="1758950"/>
            </a:xfrm>
            <a:custGeom>
              <a:avLst/>
              <a:gdLst>
                <a:gd name="T0" fmla="*/ 275 w 2222"/>
                <a:gd name="T1" fmla="*/ 244 h 2216"/>
                <a:gd name="T2" fmla="*/ 226 w 2222"/>
                <a:gd name="T3" fmla="*/ 273 h 2216"/>
                <a:gd name="T4" fmla="*/ 196 w 2222"/>
                <a:gd name="T5" fmla="*/ 323 h 2216"/>
                <a:gd name="T6" fmla="*/ 192 w 2222"/>
                <a:gd name="T7" fmla="*/ 1483 h 2216"/>
                <a:gd name="T8" fmla="*/ 208 w 2222"/>
                <a:gd name="T9" fmla="*/ 1541 h 2216"/>
                <a:gd name="T10" fmla="*/ 248 w 2222"/>
                <a:gd name="T11" fmla="*/ 1581 h 2216"/>
                <a:gd name="T12" fmla="*/ 305 w 2222"/>
                <a:gd name="T13" fmla="*/ 1596 h 2216"/>
                <a:gd name="T14" fmla="*/ 559 w 2222"/>
                <a:gd name="T15" fmla="*/ 1599 h 2216"/>
                <a:gd name="T16" fmla="*/ 605 w 2222"/>
                <a:gd name="T17" fmla="*/ 1622 h 2216"/>
                <a:gd name="T18" fmla="*/ 643 w 2222"/>
                <a:gd name="T19" fmla="*/ 1663 h 2216"/>
                <a:gd name="T20" fmla="*/ 670 w 2222"/>
                <a:gd name="T21" fmla="*/ 1714 h 2216"/>
                <a:gd name="T22" fmla="*/ 685 w 2222"/>
                <a:gd name="T23" fmla="*/ 1769 h 2216"/>
                <a:gd name="T24" fmla="*/ 1029 w 2222"/>
                <a:gd name="T25" fmla="*/ 1666 h 2216"/>
                <a:gd name="T26" fmla="*/ 1084 w 2222"/>
                <a:gd name="T27" fmla="*/ 1629 h 2216"/>
                <a:gd name="T28" fmla="*/ 1149 w 2222"/>
                <a:gd name="T29" fmla="*/ 1600 h 2216"/>
                <a:gd name="T30" fmla="*/ 1918 w 2222"/>
                <a:gd name="T31" fmla="*/ 1596 h 2216"/>
                <a:gd name="T32" fmla="*/ 1974 w 2222"/>
                <a:gd name="T33" fmla="*/ 1581 h 2216"/>
                <a:gd name="T34" fmla="*/ 2014 w 2222"/>
                <a:gd name="T35" fmla="*/ 1541 h 2216"/>
                <a:gd name="T36" fmla="*/ 2030 w 2222"/>
                <a:gd name="T37" fmla="*/ 1483 h 2216"/>
                <a:gd name="T38" fmla="*/ 2026 w 2222"/>
                <a:gd name="T39" fmla="*/ 323 h 2216"/>
                <a:gd name="T40" fmla="*/ 1997 w 2222"/>
                <a:gd name="T41" fmla="*/ 273 h 2216"/>
                <a:gd name="T42" fmla="*/ 1948 w 2222"/>
                <a:gd name="T43" fmla="*/ 244 h 2216"/>
                <a:gd name="T44" fmla="*/ 305 w 2222"/>
                <a:gd name="T45" fmla="*/ 240 h 2216"/>
                <a:gd name="T46" fmla="*/ 2023 w 2222"/>
                <a:gd name="T47" fmla="*/ 0 h 2216"/>
                <a:gd name="T48" fmla="*/ 2101 w 2222"/>
                <a:gd name="T49" fmla="*/ 15 h 2216"/>
                <a:gd name="T50" fmla="*/ 2164 w 2222"/>
                <a:gd name="T51" fmla="*/ 58 h 2216"/>
                <a:gd name="T52" fmla="*/ 2207 w 2222"/>
                <a:gd name="T53" fmla="*/ 122 h 2216"/>
                <a:gd name="T54" fmla="*/ 2222 w 2222"/>
                <a:gd name="T55" fmla="*/ 198 h 2216"/>
                <a:gd name="T56" fmla="*/ 2222 w 2222"/>
                <a:gd name="T57" fmla="*/ 991 h 2216"/>
                <a:gd name="T58" fmla="*/ 2222 w 2222"/>
                <a:gd name="T59" fmla="*/ 1077 h 2216"/>
                <a:gd name="T60" fmla="*/ 2222 w 2222"/>
                <a:gd name="T61" fmla="*/ 1176 h 2216"/>
                <a:gd name="T62" fmla="*/ 2222 w 2222"/>
                <a:gd name="T63" fmla="*/ 1280 h 2216"/>
                <a:gd name="T64" fmla="*/ 2222 w 2222"/>
                <a:gd name="T65" fmla="*/ 1381 h 2216"/>
                <a:gd name="T66" fmla="*/ 2222 w 2222"/>
                <a:gd name="T67" fmla="*/ 1473 h 2216"/>
                <a:gd name="T68" fmla="*/ 2222 w 2222"/>
                <a:gd name="T69" fmla="*/ 1547 h 2216"/>
                <a:gd name="T70" fmla="*/ 2222 w 2222"/>
                <a:gd name="T71" fmla="*/ 1598 h 2216"/>
                <a:gd name="T72" fmla="*/ 2222 w 2222"/>
                <a:gd name="T73" fmla="*/ 1616 h 2216"/>
                <a:gd name="T74" fmla="*/ 2208 w 2222"/>
                <a:gd name="T75" fmla="*/ 1690 h 2216"/>
                <a:gd name="T76" fmla="*/ 2170 w 2222"/>
                <a:gd name="T77" fmla="*/ 1751 h 2216"/>
                <a:gd name="T78" fmla="*/ 2113 w 2222"/>
                <a:gd name="T79" fmla="*/ 1794 h 2216"/>
                <a:gd name="T80" fmla="*/ 2046 w 2222"/>
                <a:gd name="T81" fmla="*/ 1813 h 2216"/>
                <a:gd name="T82" fmla="*/ 1471 w 2222"/>
                <a:gd name="T83" fmla="*/ 1813 h 2216"/>
                <a:gd name="T84" fmla="*/ 1237 w 2222"/>
                <a:gd name="T85" fmla="*/ 1816 h 2216"/>
                <a:gd name="T86" fmla="*/ 1201 w 2222"/>
                <a:gd name="T87" fmla="*/ 1826 h 2216"/>
                <a:gd name="T88" fmla="*/ 1172 w 2222"/>
                <a:gd name="T89" fmla="*/ 1842 h 2216"/>
                <a:gd name="T90" fmla="*/ 737 w 2222"/>
                <a:gd name="T91" fmla="*/ 2192 h 2216"/>
                <a:gd name="T92" fmla="*/ 682 w 2222"/>
                <a:gd name="T93" fmla="*/ 2213 h 2216"/>
                <a:gd name="T94" fmla="*/ 622 w 2222"/>
                <a:gd name="T95" fmla="*/ 2212 h 2216"/>
                <a:gd name="T96" fmla="*/ 565 w 2222"/>
                <a:gd name="T97" fmla="*/ 2186 h 2216"/>
                <a:gd name="T98" fmla="*/ 524 w 2222"/>
                <a:gd name="T99" fmla="*/ 2138 h 2216"/>
                <a:gd name="T100" fmla="*/ 501 w 2222"/>
                <a:gd name="T101" fmla="*/ 2073 h 2216"/>
                <a:gd name="T102" fmla="*/ 199 w 2222"/>
                <a:gd name="T103" fmla="*/ 1813 h 2216"/>
                <a:gd name="T104" fmla="*/ 122 w 2222"/>
                <a:gd name="T105" fmla="*/ 1798 h 2216"/>
                <a:gd name="T106" fmla="*/ 58 w 2222"/>
                <a:gd name="T107" fmla="*/ 1756 h 2216"/>
                <a:gd name="T108" fmla="*/ 15 w 2222"/>
                <a:gd name="T109" fmla="*/ 1692 h 2216"/>
                <a:gd name="T110" fmla="*/ 0 w 2222"/>
                <a:gd name="T111" fmla="*/ 1616 h 2216"/>
                <a:gd name="T112" fmla="*/ 5 w 2222"/>
                <a:gd name="T113" fmla="*/ 158 h 2216"/>
                <a:gd name="T114" fmla="*/ 35 w 2222"/>
                <a:gd name="T115" fmla="*/ 88 h 2216"/>
                <a:gd name="T116" fmla="*/ 88 w 2222"/>
                <a:gd name="T117" fmla="*/ 35 h 2216"/>
                <a:gd name="T118" fmla="*/ 158 w 2222"/>
                <a:gd name="T119" fmla="*/ 5 h 2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22" h="2216">
                  <a:moveTo>
                    <a:pt x="305" y="240"/>
                  </a:moveTo>
                  <a:lnTo>
                    <a:pt x="275" y="244"/>
                  </a:lnTo>
                  <a:lnTo>
                    <a:pt x="248" y="255"/>
                  </a:lnTo>
                  <a:lnTo>
                    <a:pt x="226" y="273"/>
                  </a:lnTo>
                  <a:lnTo>
                    <a:pt x="208" y="296"/>
                  </a:lnTo>
                  <a:lnTo>
                    <a:pt x="196" y="323"/>
                  </a:lnTo>
                  <a:lnTo>
                    <a:pt x="192" y="353"/>
                  </a:lnTo>
                  <a:lnTo>
                    <a:pt x="192" y="1483"/>
                  </a:lnTo>
                  <a:lnTo>
                    <a:pt x="196" y="1513"/>
                  </a:lnTo>
                  <a:lnTo>
                    <a:pt x="208" y="1541"/>
                  </a:lnTo>
                  <a:lnTo>
                    <a:pt x="226" y="1564"/>
                  </a:lnTo>
                  <a:lnTo>
                    <a:pt x="248" y="1581"/>
                  </a:lnTo>
                  <a:lnTo>
                    <a:pt x="275" y="1592"/>
                  </a:lnTo>
                  <a:lnTo>
                    <a:pt x="305" y="1596"/>
                  </a:lnTo>
                  <a:lnTo>
                    <a:pt x="533" y="1596"/>
                  </a:lnTo>
                  <a:lnTo>
                    <a:pt x="559" y="1599"/>
                  </a:lnTo>
                  <a:lnTo>
                    <a:pt x="583" y="1608"/>
                  </a:lnTo>
                  <a:lnTo>
                    <a:pt x="605" y="1622"/>
                  </a:lnTo>
                  <a:lnTo>
                    <a:pt x="626" y="1642"/>
                  </a:lnTo>
                  <a:lnTo>
                    <a:pt x="643" y="1663"/>
                  </a:lnTo>
                  <a:lnTo>
                    <a:pt x="659" y="1687"/>
                  </a:lnTo>
                  <a:lnTo>
                    <a:pt x="670" y="1714"/>
                  </a:lnTo>
                  <a:lnTo>
                    <a:pt x="680" y="1742"/>
                  </a:lnTo>
                  <a:lnTo>
                    <a:pt x="685" y="1769"/>
                  </a:lnTo>
                  <a:lnTo>
                    <a:pt x="708" y="1927"/>
                  </a:lnTo>
                  <a:lnTo>
                    <a:pt x="1029" y="1666"/>
                  </a:lnTo>
                  <a:lnTo>
                    <a:pt x="1055" y="1647"/>
                  </a:lnTo>
                  <a:lnTo>
                    <a:pt x="1084" y="1629"/>
                  </a:lnTo>
                  <a:lnTo>
                    <a:pt x="1115" y="1612"/>
                  </a:lnTo>
                  <a:lnTo>
                    <a:pt x="1149" y="1600"/>
                  </a:lnTo>
                  <a:lnTo>
                    <a:pt x="1183" y="1596"/>
                  </a:lnTo>
                  <a:lnTo>
                    <a:pt x="1918" y="1596"/>
                  </a:lnTo>
                  <a:lnTo>
                    <a:pt x="1948" y="1592"/>
                  </a:lnTo>
                  <a:lnTo>
                    <a:pt x="1974" y="1581"/>
                  </a:lnTo>
                  <a:lnTo>
                    <a:pt x="1997" y="1564"/>
                  </a:lnTo>
                  <a:lnTo>
                    <a:pt x="2014" y="1541"/>
                  </a:lnTo>
                  <a:lnTo>
                    <a:pt x="2026" y="1513"/>
                  </a:lnTo>
                  <a:lnTo>
                    <a:pt x="2030" y="1483"/>
                  </a:lnTo>
                  <a:lnTo>
                    <a:pt x="2030" y="353"/>
                  </a:lnTo>
                  <a:lnTo>
                    <a:pt x="2026" y="323"/>
                  </a:lnTo>
                  <a:lnTo>
                    <a:pt x="2014" y="296"/>
                  </a:lnTo>
                  <a:lnTo>
                    <a:pt x="1997" y="273"/>
                  </a:lnTo>
                  <a:lnTo>
                    <a:pt x="1974" y="255"/>
                  </a:lnTo>
                  <a:lnTo>
                    <a:pt x="1948" y="244"/>
                  </a:lnTo>
                  <a:lnTo>
                    <a:pt x="1918" y="240"/>
                  </a:lnTo>
                  <a:lnTo>
                    <a:pt x="305" y="240"/>
                  </a:lnTo>
                  <a:close/>
                  <a:moveTo>
                    <a:pt x="199" y="0"/>
                  </a:moveTo>
                  <a:lnTo>
                    <a:pt x="2023" y="0"/>
                  </a:lnTo>
                  <a:lnTo>
                    <a:pt x="2064" y="5"/>
                  </a:lnTo>
                  <a:lnTo>
                    <a:pt x="2101" y="15"/>
                  </a:lnTo>
                  <a:lnTo>
                    <a:pt x="2135" y="35"/>
                  </a:lnTo>
                  <a:lnTo>
                    <a:pt x="2164" y="58"/>
                  </a:lnTo>
                  <a:lnTo>
                    <a:pt x="2189" y="88"/>
                  </a:lnTo>
                  <a:lnTo>
                    <a:pt x="2207" y="122"/>
                  </a:lnTo>
                  <a:lnTo>
                    <a:pt x="2218" y="158"/>
                  </a:lnTo>
                  <a:lnTo>
                    <a:pt x="2222" y="198"/>
                  </a:lnTo>
                  <a:lnTo>
                    <a:pt x="2222" y="955"/>
                  </a:lnTo>
                  <a:lnTo>
                    <a:pt x="2222" y="991"/>
                  </a:lnTo>
                  <a:lnTo>
                    <a:pt x="2222" y="1032"/>
                  </a:lnTo>
                  <a:lnTo>
                    <a:pt x="2222" y="1077"/>
                  </a:lnTo>
                  <a:lnTo>
                    <a:pt x="2222" y="1125"/>
                  </a:lnTo>
                  <a:lnTo>
                    <a:pt x="2222" y="1176"/>
                  </a:lnTo>
                  <a:lnTo>
                    <a:pt x="2222" y="1228"/>
                  </a:lnTo>
                  <a:lnTo>
                    <a:pt x="2222" y="1280"/>
                  </a:lnTo>
                  <a:lnTo>
                    <a:pt x="2222" y="1331"/>
                  </a:lnTo>
                  <a:lnTo>
                    <a:pt x="2222" y="1381"/>
                  </a:lnTo>
                  <a:lnTo>
                    <a:pt x="2222" y="1429"/>
                  </a:lnTo>
                  <a:lnTo>
                    <a:pt x="2222" y="1473"/>
                  </a:lnTo>
                  <a:lnTo>
                    <a:pt x="2222" y="1512"/>
                  </a:lnTo>
                  <a:lnTo>
                    <a:pt x="2222" y="1547"/>
                  </a:lnTo>
                  <a:lnTo>
                    <a:pt x="2222" y="1576"/>
                  </a:lnTo>
                  <a:lnTo>
                    <a:pt x="2222" y="1598"/>
                  </a:lnTo>
                  <a:lnTo>
                    <a:pt x="2222" y="1611"/>
                  </a:lnTo>
                  <a:lnTo>
                    <a:pt x="2222" y="1616"/>
                  </a:lnTo>
                  <a:lnTo>
                    <a:pt x="2218" y="1653"/>
                  </a:lnTo>
                  <a:lnTo>
                    <a:pt x="2208" y="1690"/>
                  </a:lnTo>
                  <a:lnTo>
                    <a:pt x="2191" y="1722"/>
                  </a:lnTo>
                  <a:lnTo>
                    <a:pt x="2170" y="1751"/>
                  </a:lnTo>
                  <a:lnTo>
                    <a:pt x="2143" y="1775"/>
                  </a:lnTo>
                  <a:lnTo>
                    <a:pt x="2113" y="1794"/>
                  </a:lnTo>
                  <a:lnTo>
                    <a:pt x="2081" y="1807"/>
                  </a:lnTo>
                  <a:lnTo>
                    <a:pt x="2046" y="1813"/>
                  </a:lnTo>
                  <a:lnTo>
                    <a:pt x="1471" y="1813"/>
                  </a:lnTo>
                  <a:lnTo>
                    <a:pt x="1471" y="1813"/>
                  </a:lnTo>
                  <a:lnTo>
                    <a:pt x="1251" y="1813"/>
                  </a:lnTo>
                  <a:lnTo>
                    <a:pt x="1237" y="1816"/>
                  </a:lnTo>
                  <a:lnTo>
                    <a:pt x="1219" y="1820"/>
                  </a:lnTo>
                  <a:lnTo>
                    <a:pt x="1201" y="1826"/>
                  </a:lnTo>
                  <a:lnTo>
                    <a:pt x="1184" y="1834"/>
                  </a:lnTo>
                  <a:lnTo>
                    <a:pt x="1172" y="1842"/>
                  </a:lnTo>
                  <a:lnTo>
                    <a:pt x="763" y="2174"/>
                  </a:lnTo>
                  <a:lnTo>
                    <a:pt x="737" y="2192"/>
                  </a:lnTo>
                  <a:lnTo>
                    <a:pt x="711" y="2205"/>
                  </a:lnTo>
                  <a:lnTo>
                    <a:pt x="682" y="2213"/>
                  </a:lnTo>
                  <a:lnTo>
                    <a:pt x="654" y="2216"/>
                  </a:lnTo>
                  <a:lnTo>
                    <a:pt x="622" y="2212"/>
                  </a:lnTo>
                  <a:lnTo>
                    <a:pt x="592" y="2203"/>
                  </a:lnTo>
                  <a:lnTo>
                    <a:pt x="565" y="2186"/>
                  </a:lnTo>
                  <a:lnTo>
                    <a:pt x="542" y="2165"/>
                  </a:lnTo>
                  <a:lnTo>
                    <a:pt x="524" y="2138"/>
                  </a:lnTo>
                  <a:lnTo>
                    <a:pt x="509" y="2108"/>
                  </a:lnTo>
                  <a:lnTo>
                    <a:pt x="501" y="2073"/>
                  </a:lnTo>
                  <a:lnTo>
                    <a:pt x="464" y="1813"/>
                  </a:lnTo>
                  <a:lnTo>
                    <a:pt x="199" y="1813"/>
                  </a:lnTo>
                  <a:lnTo>
                    <a:pt x="158" y="1809"/>
                  </a:lnTo>
                  <a:lnTo>
                    <a:pt x="122" y="1798"/>
                  </a:lnTo>
                  <a:lnTo>
                    <a:pt x="88" y="1779"/>
                  </a:lnTo>
                  <a:lnTo>
                    <a:pt x="58" y="1756"/>
                  </a:lnTo>
                  <a:lnTo>
                    <a:pt x="35" y="1726"/>
                  </a:lnTo>
                  <a:lnTo>
                    <a:pt x="15" y="1692"/>
                  </a:lnTo>
                  <a:lnTo>
                    <a:pt x="5" y="1655"/>
                  </a:lnTo>
                  <a:lnTo>
                    <a:pt x="0" y="1616"/>
                  </a:lnTo>
                  <a:lnTo>
                    <a:pt x="0" y="198"/>
                  </a:lnTo>
                  <a:lnTo>
                    <a:pt x="5" y="158"/>
                  </a:lnTo>
                  <a:lnTo>
                    <a:pt x="15" y="122"/>
                  </a:lnTo>
                  <a:lnTo>
                    <a:pt x="35" y="88"/>
                  </a:lnTo>
                  <a:lnTo>
                    <a:pt x="58" y="58"/>
                  </a:lnTo>
                  <a:lnTo>
                    <a:pt x="88" y="35"/>
                  </a:lnTo>
                  <a:lnTo>
                    <a:pt x="122" y="15"/>
                  </a:lnTo>
                  <a:lnTo>
                    <a:pt x="158" y="5"/>
                  </a:lnTo>
                  <a:lnTo>
                    <a:pt x="19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6" name="Freeform 532">
              <a:extLst>
                <a:ext uri="{FF2B5EF4-FFF2-40B4-BE49-F238E27FC236}">
                  <a16:creationId xmlns:a16="http://schemas.microsoft.com/office/drawing/2014/main" id="{840AA622-5251-46A2-9B99-825F710B6EEF}"/>
                </a:ext>
              </a:extLst>
            </p:cNvPr>
            <p:cNvSpPr>
              <a:spLocks noEditPoints="1"/>
            </p:cNvSpPr>
            <p:nvPr/>
          </p:nvSpPr>
          <p:spPr bwMode="auto">
            <a:xfrm>
              <a:off x="10360007" y="2653430"/>
              <a:ext cx="2436813" cy="3378200"/>
            </a:xfrm>
            <a:custGeom>
              <a:avLst/>
              <a:gdLst>
                <a:gd name="T0" fmla="*/ 1472 w 3070"/>
                <a:gd name="T1" fmla="*/ 3835 h 4256"/>
                <a:gd name="T2" fmla="*/ 1401 w 3070"/>
                <a:gd name="T3" fmla="*/ 3893 h 4256"/>
                <a:gd name="T4" fmla="*/ 1374 w 3070"/>
                <a:gd name="T5" fmla="*/ 3983 h 4256"/>
                <a:gd name="T6" fmla="*/ 1401 w 3070"/>
                <a:gd name="T7" fmla="*/ 4073 h 4256"/>
                <a:gd name="T8" fmla="*/ 1472 w 3070"/>
                <a:gd name="T9" fmla="*/ 4132 h 4256"/>
                <a:gd name="T10" fmla="*/ 1567 w 3070"/>
                <a:gd name="T11" fmla="*/ 4141 h 4256"/>
                <a:gd name="T12" fmla="*/ 1649 w 3070"/>
                <a:gd name="T13" fmla="*/ 4097 h 4256"/>
                <a:gd name="T14" fmla="*/ 1693 w 3070"/>
                <a:gd name="T15" fmla="*/ 4015 h 4256"/>
                <a:gd name="T16" fmla="*/ 1684 w 3070"/>
                <a:gd name="T17" fmla="*/ 3920 h 4256"/>
                <a:gd name="T18" fmla="*/ 1626 w 3070"/>
                <a:gd name="T19" fmla="*/ 3849 h 4256"/>
                <a:gd name="T20" fmla="*/ 1535 w 3070"/>
                <a:gd name="T21" fmla="*/ 3822 h 4256"/>
                <a:gd name="T22" fmla="*/ 2912 w 3070"/>
                <a:gd name="T23" fmla="*/ 4 h 4256"/>
                <a:gd name="T24" fmla="*/ 3011 w 3070"/>
                <a:gd name="T25" fmla="*/ 57 h 4256"/>
                <a:gd name="T26" fmla="*/ 3066 w 3070"/>
                <a:gd name="T27" fmla="*/ 157 h 4256"/>
                <a:gd name="T28" fmla="*/ 3070 w 3070"/>
                <a:gd name="T29" fmla="*/ 401 h 4256"/>
                <a:gd name="T30" fmla="*/ 3064 w 3070"/>
                <a:gd name="T31" fmla="*/ 420 h 4256"/>
                <a:gd name="T32" fmla="*/ 3040 w 3070"/>
                <a:gd name="T33" fmla="*/ 435 h 4256"/>
                <a:gd name="T34" fmla="*/ 1875 w 3070"/>
                <a:gd name="T35" fmla="*/ 449 h 4256"/>
                <a:gd name="T36" fmla="*/ 1774 w 3070"/>
                <a:gd name="T37" fmla="*/ 515 h 4256"/>
                <a:gd name="T38" fmla="*/ 1749 w 3070"/>
                <a:gd name="T39" fmla="*/ 541 h 4256"/>
                <a:gd name="T40" fmla="*/ 1702 w 3070"/>
                <a:gd name="T41" fmla="*/ 563 h 4256"/>
                <a:gd name="T42" fmla="*/ 529 w 3070"/>
                <a:gd name="T43" fmla="*/ 570 h 4256"/>
                <a:gd name="T44" fmla="*/ 430 w 3070"/>
                <a:gd name="T45" fmla="*/ 623 h 4256"/>
                <a:gd name="T46" fmla="*/ 375 w 3070"/>
                <a:gd name="T47" fmla="*/ 723 h 4256"/>
                <a:gd name="T48" fmla="*/ 375 w 3070"/>
                <a:gd name="T49" fmla="*/ 3533 h 4256"/>
                <a:gd name="T50" fmla="*/ 430 w 3070"/>
                <a:gd name="T51" fmla="*/ 3632 h 4256"/>
                <a:gd name="T52" fmla="*/ 529 w 3070"/>
                <a:gd name="T53" fmla="*/ 3687 h 4256"/>
                <a:gd name="T54" fmla="*/ 2541 w 3070"/>
                <a:gd name="T55" fmla="*/ 3687 h 4256"/>
                <a:gd name="T56" fmla="*/ 2639 w 3070"/>
                <a:gd name="T57" fmla="*/ 3632 h 4256"/>
                <a:gd name="T58" fmla="*/ 2694 w 3070"/>
                <a:gd name="T59" fmla="*/ 3533 h 4256"/>
                <a:gd name="T60" fmla="*/ 2701 w 3070"/>
                <a:gd name="T61" fmla="*/ 3272 h 4256"/>
                <a:gd name="T62" fmla="*/ 2723 w 3070"/>
                <a:gd name="T63" fmla="*/ 3236 h 4256"/>
                <a:gd name="T64" fmla="*/ 3033 w 3070"/>
                <a:gd name="T65" fmla="*/ 2983 h 4256"/>
                <a:gd name="T66" fmla="*/ 3042 w 3070"/>
                <a:gd name="T67" fmla="*/ 2976 h 4256"/>
                <a:gd name="T68" fmla="*/ 3061 w 3070"/>
                <a:gd name="T69" fmla="*/ 2976 h 4256"/>
                <a:gd name="T70" fmla="*/ 3070 w 3070"/>
                <a:gd name="T71" fmla="*/ 3015 h 4256"/>
                <a:gd name="T72" fmla="*/ 3054 w 3070"/>
                <a:gd name="T73" fmla="*/ 4136 h 4256"/>
                <a:gd name="T74" fmla="*/ 2983 w 3070"/>
                <a:gd name="T75" fmla="*/ 4223 h 4256"/>
                <a:gd name="T76" fmla="*/ 2873 w 3070"/>
                <a:gd name="T77" fmla="*/ 4256 h 4256"/>
                <a:gd name="T78" fmla="*/ 121 w 3070"/>
                <a:gd name="T79" fmla="*/ 4241 h 4256"/>
                <a:gd name="T80" fmla="*/ 33 w 3070"/>
                <a:gd name="T81" fmla="*/ 4169 h 4256"/>
                <a:gd name="T82" fmla="*/ 0 w 3070"/>
                <a:gd name="T83" fmla="*/ 4059 h 4256"/>
                <a:gd name="T84" fmla="*/ 15 w 3070"/>
                <a:gd name="T85" fmla="*/ 120 h 4256"/>
                <a:gd name="T86" fmla="*/ 87 w 3070"/>
                <a:gd name="T87" fmla="*/ 33 h 4256"/>
                <a:gd name="T88" fmla="*/ 197 w 3070"/>
                <a:gd name="T89" fmla="*/ 0 h 4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070" h="4256">
                  <a:moveTo>
                    <a:pt x="1535" y="3822"/>
                  </a:moveTo>
                  <a:lnTo>
                    <a:pt x="1502" y="3824"/>
                  </a:lnTo>
                  <a:lnTo>
                    <a:pt x="1472" y="3835"/>
                  </a:lnTo>
                  <a:lnTo>
                    <a:pt x="1444" y="3849"/>
                  </a:lnTo>
                  <a:lnTo>
                    <a:pt x="1420" y="3868"/>
                  </a:lnTo>
                  <a:lnTo>
                    <a:pt x="1401" y="3893"/>
                  </a:lnTo>
                  <a:lnTo>
                    <a:pt x="1385" y="3920"/>
                  </a:lnTo>
                  <a:lnTo>
                    <a:pt x="1376" y="3950"/>
                  </a:lnTo>
                  <a:lnTo>
                    <a:pt x="1374" y="3983"/>
                  </a:lnTo>
                  <a:lnTo>
                    <a:pt x="1376" y="4015"/>
                  </a:lnTo>
                  <a:lnTo>
                    <a:pt x="1385" y="4046"/>
                  </a:lnTo>
                  <a:lnTo>
                    <a:pt x="1401" y="4073"/>
                  </a:lnTo>
                  <a:lnTo>
                    <a:pt x="1420" y="4097"/>
                  </a:lnTo>
                  <a:lnTo>
                    <a:pt x="1444" y="4118"/>
                  </a:lnTo>
                  <a:lnTo>
                    <a:pt x="1472" y="4132"/>
                  </a:lnTo>
                  <a:lnTo>
                    <a:pt x="1502" y="4141"/>
                  </a:lnTo>
                  <a:lnTo>
                    <a:pt x="1535" y="4145"/>
                  </a:lnTo>
                  <a:lnTo>
                    <a:pt x="1567" y="4141"/>
                  </a:lnTo>
                  <a:lnTo>
                    <a:pt x="1597" y="4132"/>
                  </a:lnTo>
                  <a:lnTo>
                    <a:pt x="1626" y="4118"/>
                  </a:lnTo>
                  <a:lnTo>
                    <a:pt x="1649" y="4097"/>
                  </a:lnTo>
                  <a:lnTo>
                    <a:pt x="1669" y="4073"/>
                  </a:lnTo>
                  <a:lnTo>
                    <a:pt x="1684" y="4046"/>
                  </a:lnTo>
                  <a:lnTo>
                    <a:pt x="1693" y="4015"/>
                  </a:lnTo>
                  <a:lnTo>
                    <a:pt x="1697" y="3983"/>
                  </a:lnTo>
                  <a:lnTo>
                    <a:pt x="1693" y="3950"/>
                  </a:lnTo>
                  <a:lnTo>
                    <a:pt x="1684" y="3920"/>
                  </a:lnTo>
                  <a:lnTo>
                    <a:pt x="1669" y="3893"/>
                  </a:lnTo>
                  <a:lnTo>
                    <a:pt x="1649" y="3868"/>
                  </a:lnTo>
                  <a:lnTo>
                    <a:pt x="1626" y="3849"/>
                  </a:lnTo>
                  <a:lnTo>
                    <a:pt x="1597" y="3835"/>
                  </a:lnTo>
                  <a:lnTo>
                    <a:pt x="1567" y="3824"/>
                  </a:lnTo>
                  <a:lnTo>
                    <a:pt x="1535" y="3822"/>
                  </a:lnTo>
                  <a:close/>
                  <a:moveTo>
                    <a:pt x="197" y="0"/>
                  </a:moveTo>
                  <a:lnTo>
                    <a:pt x="2873" y="0"/>
                  </a:lnTo>
                  <a:lnTo>
                    <a:pt x="2912" y="4"/>
                  </a:lnTo>
                  <a:lnTo>
                    <a:pt x="2949" y="15"/>
                  </a:lnTo>
                  <a:lnTo>
                    <a:pt x="2983" y="33"/>
                  </a:lnTo>
                  <a:lnTo>
                    <a:pt x="3011" y="57"/>
                  </a:lnTo>
                  <a:lnTo>
                    <a:pt x="3036" y="87"/>
                  </a:lnTo>
                  <a:lnTo>
                    <a:pt x="3054" y="120"/>
                  </a:lnTo>
                  <a:lnTo>
                    <a:pt x="3066" y="157"/>
                  </a:lnTo>
                  <a:lnTo>
                    <a:pt x="3070" y="196"/>
                  </a:lnTo>
                  <a:lnTo>
                    <a:pt x="3070" y="400"/>
                  </a:lnTo>
                  <a:lnTo>
                    <a:pt x="3070" y="401"/>
                  </a:lnTo>
                  <a:lnTo>
                    <a:pt x="3068" y="406"/>
                  </a:lnTo>
                  <a:lnTo>
                    <a:pt x="3067" y="413"/>
                  </a:lnTo>
                  <a:lnTo>
                    <a:pt x="3064" y="420"/>
                  </a:lnTo>
                  <a:lnTo>
                    <a:pt x="3059" y="428"/>
                  </a:lnTo>
                  <a:lnTo>
                    <a:pt x="3051" y="432"/>
                  </a:lnTo>
                  <a:lnTo>
                    <a:pt x="3040" y="435"/>
                  </a:lnTo>
                  <a:lnTo>
                    <a:pt x="1958" y="435"/>
                  </a:lnTo>
                  <a:lnTo>
                    <a:pt x="1915" y="438"/>
                  </a:lnTo>
                  <a:lnTo>
                    <a:pt x="1875" y="449"/>
                  </a:lnTo>
                  <a:lnTo>
                    <a:pt x="1838" y="466"/>
                  </a:lnTo>
                  <a:lnTo>
                    <a:pt x="1804" y="488"/>
                  </a:lnTo>
                  <a:lnTo>
                    <a:pt x="1774" y="515"/>
                  </a:lnTo>
                  <a:lnTo>
                    <a:pt x="1766" y="522"/>
                  </a:lnTo>
                  <a:lnTo>
                    <a:pt x="1758" y="531"/>
                  </a:lnTo>
                  <a:lnTo>
                    <a:pt x="1749" y="541"/>
                  </a:lnTo>
                  <a:lnTo>
                    <a:pt x="1736" y="550"/>
                  </a:lnTo>
                  <a:lnTo>
                    <a:pt x="1721" y="558"/>
                  </a:lnTo>
                  <a:lnTo>
                    <a:pt x="1702" y="563"/>
                  </a:lnTo>
                  <a:lnTo>
                    <a:pt x="1679" y="566"/>
                  </a:lnTo>
                  <a:lnTo>
                    <a:pt x="568" y="566"/>
                  </a:lnTo>
                  <a:lnTo>
                    <a:pt x="529" y="570"/>
                  </a:lnTo>
                  <a:lnTo>
                    <a:pt x="492" y="581"/>
                  </a:lnTo>
                  <a:lnTo>
                    <a:pt x="459" y="599"/>
                  </a:lnTo>
                  <a:lnTo>
                    <a:pt x="430" y="623"/>
                  </a:lnTo>
                  <a:lnTo>
                    <a:pt x="405" y="653"/>
                  </a:lnTo>
                  <a:lnTo>
                    <a:pt x="387" y="685"/>
                  </a:lnTo>
                  <a:lnTo>
                    <a:pt x="375" y="723"/>
                  </a:lnTo>
                  <a:lnTo>
                    <a:pt x="371" y="762"/>
                  </a:lnTo>
                  <a:lnTo>
                    <a:pt x="371" y="3494"/>
                  </a:lnTo>
                  <a:lnTo>
                    <a:pt x="375" y="3533"/>
                  </a:lnTo>
                  <a:lnTo>
                    <a:pt x="387" y="3570"/>
                  </a:lnTo>
                  <a:lnTo>
                    <a:pt x="405" y="3603"/>
                  </a:lnTo>
                  <a:lnTo>
                    <a:pt x="430" y="3632"/>
                  </a:lnTo>
                  <a:lnTo>
                    <a:pt x="459" y="3657"/>
                  </a:lnTo>
                  <a:lnTo>
                    <a:pt x="492" y="3675"/>
                  </a:lnTo>
                  <a:lnTo>
                    <a:pt x="529" y="3687"/>
                  </a:lnTo>
                  <a:lnTo>
                    <a:pt x="568" y="3690"/>
                  </a:lnTo>
                  <a:lnTo>
                    <a:pt x="2502" y="3690"/>
                  </a:lnTo>
                  <a:lnTo>
                    <a:pt x="2541" y="3687"/>
                  </a:lnTo>
                  <a:lnTo>
                    <a:pt x="2577" y="3675"/>
                  </a:lnTo>
                  <a:lnTo>
                    <a:pt x="2611" y="3657"/>
                  </a:lnTo>
                  <a:lnTo>
                    <a:pt x="2639" y="3632"/>
                  </a:lnTo>
                  <a:lnTo>
                    <a:pt x="2664" y="3603"/>
                  </a:lnTo>
                  <a:lnTo>
                    <a:pt x="2682" y="3570"/>
                  </a:lnTo>
                  <a:lnTo>
                    <a:pt x="2694" y="3533"/>
                  </a:lnTo>
                  <a:lnTo>
                    <a:pt x="2698" y="3494"/>
                  </a:lnTo>
                  <a:lnTo>
                    <a:pt x="2698" y="3291"/>
                  </a:lnTo>
                  <a:lnTo>
                    <a:pt x="2701" y="3272"/>
                  </a:lnTo>
                  <a:lnTo>
                    <a:pt x="2707" y="3258"/>
                  </a:lnTo>
                  <a:lnTo>
                    <a:pt x="2715" y="3245"/>
                  </a:lnTo>
                  <a:lnTo>
                    <a:pt x="2723" y="3236"/>
                  </a:lnTo>
                  <a:lnTo>
                    <a:pt x="2728" y="3231"/>
                  </a:lnTo>
                  <a:lnTo>
                    <a:pt x="2730" y="3228"/>
                  </a:lnTo>
                  <a:lnTo>
                    <a:pt x="3033" y="2983"/>
                  </a:lnTo>
                  <a:lnTo>
                    <a:pt x="3035" y="2982"/>
                  </a:lnTo>
                  <a:lnTo>
                    <a:pt x="3037" y="2979"/>
                  </a:lnTo>
                  <a:lnTo>
                    <a:pt x="3042" y="2976"/>
                  </a:lnTo>
                  <a:lnTo>
                    <a:pt x="3048" y="2974"/>
                  </a:lnTo>
                  <a:lnTo>
                    <a:pt x="3054" y="2974"/>
                  </a:lnTo>
                  <a:lnTo>
                    <a:pt x="3061" y="2976"/>
                  </a:lnTo>
                  <a:lnTo>
                    <a:pt x="3064" y="2984"/>
                  </a:lnTo>
                  <a:lnTo>
                    <a:pt x="3068" y="2997"/>
                  </a:lnTo>
                  <a:lnTo>
                    <a:pt x="3070" y="3015"/>
                  </a:lnTo>
                  <a:lnTo>
                    <a:pt x="3070" y="4059"/>
                  </a:lnTo>
                  <a:lnTo>
                    <a:pt x="3066" y="4099"/>
                  </a:lnTo>
                  <a:lnTo>
                    <a:pt x="3054" y="4136"/>
                  </a:lnTo>
                  <a:lnTo>
                    <a:pt x="3036" y="4169"/>
                  </a:lnTo>
                  <a:lnTo>
                    <a:pt x="3011" y="4198"/>
                  </a:lnTo>
                  <a:lnTo>
                    <a:pt x="2983" y="4223"/>
                  </a:lnTo>
                  <a:lnTo>
                    <a:pt x="2949" y="4241"/>
                  </a:lnTo>
                  <a:lnTo>
                    <a:pt x="2912" y="4253"/>
                  </a:lnTo>
                  <a:lnTo>
                    <a:pt x="2873" y="4256"/>
                  </a:lnTo>
                  <a:lnTo>
                    <a:pt x="197" y="4256"/>
                  </a:lnTo>
                  <a:lnTo>
                    <a:pt x="157" y="4253"/>
                  </a:lnTo>
                  <a:lnTo>
                    <a:pt x="121" y="4241"/>
                  </a:lnTo>
                  <a:lnTo>
                    <a:pt x="87" y="4223"/>
                  </a:lnTo>
                  <a:lnTo>
                    <a:pt x="58" y="4198"/>
                  </a:lnTo>
                  <a:lnTo>
                    <a:pt x="33" y="4169"/>
                  </a:lnTo>
                  <a:lnTo>
                    <a:pt x="15" y="4136"/>
                  </a:lnTo>
                  <a:lnTo>
                    <a:pt x="4" y="4099"/>
                  </a:lnTo>
                  <a:lnTo>
                    <a:pt x="0" y="4059"/>
                  </a:lnTo>
                  <a:lnTo>
                    <a:pt x="0" y="196"/>
                  </a:lnTo>
                  <a:lnTo>
                    <a:pt x="4" y="157"/>
                  </a:lnTo>
                  <a:lnTo>
                    <a:pt x="15" y="120"/>
                  </a:lnTo>
                  <a:lnTo>
                    <a:pt x="33" y="87"/>
                  </a:lnTo>
                  <a:lnTo>
                    <a:pt x="58" y="57"/>
                  </a:lnTo>
                  <a:lnTo>
                    <a:pt x="87" y="33"/>
                  </a:lnTo>
                  <a:lnTo>
                    <a:pt x="121" y="15"/>
                  </a:lnTo>
                  <a:lnTo>
                    <a:pt x="157" y="4"/>
                  </a:lnTo>
                  <a:lnTo>
                    <a:pt x="19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1023594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45" presetClass="entr" presetSubtype="0" fill="hold" grpId="0" nodeType="afterEffect">
                                  <p:stCondLst>
                                    <p:cond delay="0"/>
                                  </p:stCondLst>
                                  <p:childTnLst>
                                    <p:set>
                                      <p:cBhvr>
                                        <p:cTn id="17" dur="1" fill="hold">
                                          <p:stCondLst>
                                            <p:cond delay="0"/>
                                          </p:stCondLst>
                                        </p:cTn>
                                        <p:tgtEl>
                                          <p:spTgt spid="49"/>
                                        </p:tgtEl>
                                        <p:attrNameLst>
                                          <p:attrName>style.visibility</p:attrName>
                                        </p:attrNameLst>
                                      </p:cBhvr>
                                      <p:to>
                                        <p:strVal val="visible"/>
                                      </p:to>
                                    </p:set>
                                    <p:animEffect transition="in" filter="fade">
                                      <p:cBhvr>
                                        <p:cTn id="18" dur="2000"/>
                                        <p:tgtEl>
                                          <p:spTgt spid="49"/>
                                        </p:tgtEl>
                                      </p:cBhvr>
                                    </p:animEffect>
                                    <p:anim calcmode="lin" valueType="num">
                                      <p:cBhvr>
                                        <p:cTn id="19" dur="2000" fill="hold"/>
                                        <p:tgtEl>
                                          <p:spTgt spid="49"/>
                                        </p:tgtEl>
                                        <p:attrNameLst>
                                          <p:attrName>ppt_w</p:attrName>
                                        </p:attrNameLst>
                                      </p:cBhvr>
                                      <p:tavLst>
                                        <p:tav tm="0" fmla="#ppt_w*sin(2.5*pi*$)">
                                          <p:val>
                                            <p:fltVal val="0"/>
                                          </p:val>
                                        </p:tav>
                                        <p:tav tm="100000">
                                          <p:val>
                                            <p:fltVal val="1"/>
                                          </p:val>
                                        </p:tav>
                                      </p:tavLst>
                                    </p:anim>
                                    <p:anim calcmode="lin" valueType="num">
                                      <p:cBhvr>
                                        <p:cTn id="20" dur="2000" fill="hold"/>
                                        <p:tgtEl>
                                          <p:spTgt spid="49"/>
                                        </p:tgtEl>
                                        <p:attrNameLst>
                                          <p:attrName>ppt_h</p:attrName>
                                        </p:attrNameLst>
                                      </p:cBhvr>
                                      <p:tavLst>
                                        <p:tav tm="0">
                                          <p:val>
                                            <p:strVal val="#ppt_h"/>
                                          </p:val>
                                        </p:tav>
                                        <p:tav tm="100000">
                                          <p:val>
                                            <p:strVal val="#ppt_h"/>
                                          </p:val>
                                        </p:tav>
                                      </p:tavLst>
                                    </p:anim>
                                  </p:childTnLst>
                                </p:cTn>
                              </p:par>
                              <p:par>
                                <p:cTn id="21" presetID="37" presetClass="entr" presetSubtype="0" fill="hold" nodeType="withEffect">
                                  <p:stCondLst>
                                    <p:cond delay="1000"/>
                                  </p:stCondLst>
                                  <p:childTnLst>
                                    <p:set>
                                      <p:cBhvr>
                                        <p:cTn id="22" dur="1" fill="hold">
                                          <p:stCondLst>
                                            <p:cond delay="0"/>
                                          </p:stCondLst>
                                        </p:cTn>
                                        <p:tgtEl>
                                          <p:spTgt spid="51"/>
                                        </p:tgtEl>
                                        <p:attrNameLst>
                                          <p:attrName>style.visibility</p:attrName>
                                        </p:attrNameLst>
                                      </p:cBhvr>
                                      <p:to>
                                        <p:strVal val="visible"/>
                                      </p:to>
                                    </p:set>
                                    <p:animEffect transition="in" filter="fade">
                                      <p:cBhvr>
                                        <p:cTn id="23" dur="1000"/>
                                        <p:tgtEl>
                                          <p:spTgt spid="51"/>
                                        </p:tgtEl>
                                      </p:cBhvr>
                                    </p:animEffect>
                                    <p:anim calcmode="lin" valueType="num">
                                      <p:cBhvr>
                                        <p:cTn id="24" dur="1000" fill="hold"/>
                                        <p:tgtEl>
                                          <p:spTgt spid="51"/>
                                        </p:tgtEl>
                                        <p:attrNameLst>
                                          <p:attrName>ppt_x</p:attrName>
                                        </p:attrNameLst>
                                      </p:cBhvr>
                                      <p:tavLst>
                                        <p:tav tm="0">
                                          <p:val>
                                            <p:strVal val="#ppt_x"/>
                                          </p:val>
                                        </p:tav>
                                        <p:tav tm="100000">
                                          <p:val>
                                            <p:strVal val="#ppt_x"/>
                                          </p:val>
                                        </p:tav>
                                      </p:tavLst>
                                    </p:anim>
                                    <p:anim calcmode="lin" valueType="num">
                                      <p:cBhvr>
                                        <p:cTn id="25" dur="900" decel="100000" fill="hold"/>
                                        <p:tgtEl>
                                          <p:spTgt spid="51"/>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7" fill="hold">
                            <p:stCondLst>
                              <p:cond delay="3500"/>
                            </p:stCondLst>
                            <p:childTnLst>
                              <p:par>
                                <p:cTn id="28" presetID="53" presetClass="entr" presetSubtype="16" fill="hold" grpId="0" nodeType="afterEffect">
                                  <p:stCondLst>
                                    <p:cond delay="0"/>
                                  </p:stCondLst>
                                  <p:childTnLst>
                                    <p:set>
                                      <p:cBhvr>
                                        <p:cTn id="29" dur="1" fill="hold">
                                          <p:stCondLst>
                                            <p:cond delay="0"/>
                                          </p:stCondLst>
                                        </p:cTn>
                                        <p:tgtEl>
                                          <p:spTgt spid="50"/>
                                        </p:tgtEl>
                                        <p:attrNameLst>
                                          <p:attrName>style.visibility</p:attrName>
                                        </p:attrNameLst>
                                      </p:cBhvr>
                                      <p:to>
                                        <p:strVal val="visible"/>
                                      </p:to>
                                    </p:set>
                                    <p:anim calcmode="lin" valueType="num">
                                      <p:cBhvr>
                                        <p:cTn id="30" dur="500" fill="hold"/>
                                        <p:tgtEl>
                                          <p:spTgt spid="50"/>
                                        </p:tgtEl>
                                        <p:attrNameLst>
                                          <p:attrName>ppt_w</p:attrName>
                                        </p:attrNameLst>
                                      </p:cBhvr>
                                      <p:tavLst>
                                        <p:tav tm="0">
                                          <p:val>
                                            <p:fltVal val="0"/>
                                          </p:val>
                                        </p:tav>
                                        <p:tav tm="100000">
                                          <p:val>
                                            <p:strVal val="#ppt_w"/>
                                          </p:val>
                                        </p:tav>
                                      </p:tavLst>
                                    </p:anim>
                                    <p:anim calcmode="lin" valueType="num">
                                      <p:cBhvr>
                                        <p:cTn id="31" dur="500" fill="hold"/>
                                        <p:tgtEl>
                                          <p:spTgt spid="50"/>
                                        </p:tgtEl>
                                        <p:attrNameLst>
                                          <p:attrName>ppt_h</p:attrName>
                                        </p:attrNameLst>
                                      </p:cBhvr>
                                      <p:tavLst>
                                        <p:tav tm="0">
                                          <p:val>
                                            <p:fltVal val="0"/>
                                          </p:val>
                                        </p:tav>
                                        <p:tav tm="100000">
                                          <p:val>
                                            <p:strVal val="#ppt_h"/>
                                          </p:val>
                                        </p:tav>
                                      </p:tavLst>
                                    </p:anim>
                                    <p:animEffect transition="in" filter="fade">
                                      <p:cBhvr>
                                        <p:cTn id="32" dur="500"/>
                                        <p:tgtEl>
                                          <p:spTgt spid="50"/>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 presetClass="entr" presetSubtype="4"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ppt_x"/>
                                          </p:val>
                                        </p:tav>
                                        <p:tav tm="100000">
                                          <p:val>
                                            <p:strVal val="#ppt_x"/>
                                          </p:val>
                                        </p:tav>
                                      </p:tavLst>
                                    </p:anim>
                                    <p:anim calcmode="lin" valueType="num">
                                      <p:cBhvr additive="base">
                                        <p:cTn id="42" dur="500" fill="hold"/>
                                        <p:tgtEl>
                                          <p:spTgt spid="26"/>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7"/>
                                        </p:tgtEl>
                                        <p:attrNameLst>
                                          <p:attrName>style.visibility</p:attrName>
                                        </p:attrNameLst>
                                      </p:cBhvr>
                                      <p:to>
                                        <p:strVal val="visible"/>
                                      </p:to>
                                    </p:set>
                                    <p:anim calcmode="lin" valueType="num">
                                      <p:cBhvr additive="base">
                                        <p:cTn id="45" dur="500" fill="hold"/>
                                        <p:tgtEl>
                                          <p:spTgt spid="27"/>
                                        </p:tgtEl>
                                        <p:attrNameLst>
                                          <p:attrName>ppt_x</p:attrName>
                                        </p:attrNameLst>
                                      </p:cBhvr>
                                      <p:tavLst>
                                        <p:tav tm="0">
                                          <p:val>
                                            <p:strVal val="#ppt_x"/>
                                          </p:val>
                                        </p:tav>
                                        <p:tav tm="100000">
                                          <p:val>
                                            <p:strVal val="#ppt_x"/>
                                          </p:val>
                                        </p:tav>
                                      </p:tavLst>
                                    </p:anim>
                                    <p:anim calcmode="lin" valueType="num">
                                      <p:cBhvr additive="base">
                                        <p:cTn id="46" dur="500" fill="hold"/>
                                        <p:tgtEl>
                                          <p:spTgt spid="27"/>
                                        </p:tgtEl>
                                        <p:attrNameLst>
                                          <p:attrName>ppt_y</p:attrName>
                                        </p:attrNameLst>
                                      </p:cBhvr>
                                      <p:tavLst>
                                        <p:tav tm="0">
                                          <p:val>
                                            <p:strVal val="1+#ppt_h/2"/>
                                          </p:val>
                                        </p:tav>
                                        <p:tav tm="100000">
                                          <p:val>
                                            <p:strVal val="#ppt_y"/>
                                          </p:val>
                                        </p:tav>
                                      </p:tavLst>
                                    </p:anim>
                                  </p:childTnLst>
                                </p:cTn>
                              </p:par>
                            </p:childTnLst>
                          </p:cTn>
                        </p:par>
                        <p:par>
                          <p:cTn id="47" fill="hold">
                            <p:stCondLst>
                              <p:cond delay="4500"/>
                            </p:stCondLst>
                            <p:childTnLst>
                              <p:par>
                                <p:cTn id="48" presetID="2" presetClass="entr" presetSubtype="4" fill="hold" grpId="0" nodeType="afterEffect">
                                  <p:stCondLst>
                                    <p:cond delay="0"/>
                                  </p:stCondLst>
                                  <p:childTnLst>
                                    <p:set>
                                      <p:cBhvr>
                                        <p:cTn id="49" dur="1" fill="hold">
                                          <p:stCondLst>
                                            <p:cond delay="0"/>
                                          </p:stCondLst>
                                        </p:cTn>
                                        <p:tgtEl>
                                          <p:spTgt spid="28"/>
                                        </p:tgtEl>
                                        <p:attrNameLst>
                                          <p:attrName>style.visibility</p:attrName>
                                        </p:attrNameLst>
                                      </p:cBhvr>
                                      <p:to>
                                        <p:strVal val="visible"/>
                                      </p:to>
                                    </p:set>
                                    <p:anim calcmode="lin" valueType="num">
                                      <p:cBhvr additive="base">
                                        <p:cTn id="50" dur="500" fill="hold"/>
                                        <p:tgtEl>
                                          <p:spTgt spid="28"/>
                                        </p:tgtEl>
                                        <p:attrNameLst>
                                          <p:attrName>ppt_x</p:attrName>
                                        </p:attrNameLst>
                                      </p:cBhvr>
                                      <p:tavLst>
                                        <p:tav tm="0">
                                          <p:val>
                                            <p:strVal val="#ppt_x"/>
                                          </p:val>
                                        </p:tav>
                                        <p:tav tm="100000">
                                          <p:val>
                                            <p:strVal val="#ppt_x"/>
                                          </p:val>
                                        </p:tav>
                                      </p:tavLst>
                                    </p:anim>
                                    <p:anim calcmode="lin" valueType="num">
                                      <p:cBhvr additive="base">
                                        <p:cTn id="51" dur="500" fill="hold"/>
                                        <p:tgtEl>
                                          <p:spTgt spid="28"/>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0"/>
                                  </p:stCondLst>
                                  <p:childTnLst>
                                    <p:set>
                                      <p:cBhvr>
                                        <p:cTn id="53" dur="1" fill="hold">
                                          <p:stCondLst>
                                            <p:cond delay="0"/>
                                          </p:stCondLst>
                                        </p:cTn>
                                        <p:tgtEl>
                                          <p:spTgt spid="30"/>
                                        </p:tgtEl>
                                        <p:attrNameLst>
                                          <p:attrName>style.visibility</p:attrName>
                                        </p:attrNameLst>
                                      </p:cBhvr>
                                      <p:to>
                                        <p:strVal val="visible"/>
                                      </p:to>
                                    </p:set>
                                    <p:anim calcmode="lin" valueType="num">
                                      <p:cBhvr additive="base">
                                        <p:cTn id="54" dur="500" fill="hold"/>
                                        <p:tgtEl>
                                          <p:spTgt spid="30"/>
                                        </p:tgtEl>
                                        <p:attrNameLst>
                                          <p:attrName>ppt_x</p:attrName>
                                        </p:attrNameLst>
                                      </p:cBhvr>
                                      <p:tavLst>
                                        <p:tav tm="0">
                                          <p:val>
                                            <p:strVal val="#ppt_x"/>
                                          </p:val>
                                        </p:tav>
                                        <p:tav tm="100000">
                                          <p:val>
                                            <p:strVal val="#ppt_x"/>
                                          </p:val>
                                        </p:tav>
                                      </p:tavLst>
                                    </p:anim>
                                    <p:anim calcmode="lin" valueType="num">
                                      <p:cBhvr additive="base">
                                        <p:cTn id="55" dur="500" fill="hold"/>
                                        <p:tgtEl>
                                          <p:spTgt spid="3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ppt_x"/>
                                          </p:val>
                                        </p:tav>
                                        <p:tav tm="100000">
                                          <p:val>
                                            <p:strVal val="#ppt_x"/>
                                          </p:val>
                                        </p:tav>
                                      </p:tavLst>
                                    </p:anim>
                                    <p:anim calcmode="lin" valueType="num">
                                      <p:cBhvr additive="base">
                                        <p:cTn id="60" dur="500" fill="hold"/>
                                        <p:tgtEl>
                                          <p:spTgt spid="41"/>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43"/>
                                        </p:tgtEl>
                                        <p:attrNameLst>
                                          <p:attrName>style.visibility</p:attrName>
                                        </p:attrNameLst>
                                      </p:cBhvr>
                                      <p:to>
                                        <p:strVal val="visible"/>
                                      </p:to>
                                    </p:set>
                                    <p:anim calcmode="lin" valueType="num">
                                      <p:cBhvr additive="base">
                                        <p:cTn id="63" dur="500" fill="hold"/>
                                        <p:tgtEl>
                                          <p:spTgt spid="43"/>
                                        </p:tgtEl>
                                        <p:attrNameLst>
                                          <p:attrName>ppt_x</p:attrName>
                                        </p:attrNameLst>
                                      </p:cBhvr>
                                      <p:tavLst>
                                        <p:tav tm="0">
                                          <p:val>
                                            <p:strVal val="#ppt_x"/>
                                          </p:val>
                                        </p:tav>
                                        <p:tav tm="100000">
                                          <p:val>
                                            <p:strVal val="#ppt_x"/>
                                          </p:val>
                                        </p:tav>
                                      </p:tavLst>
                                    </p:anim>
                                    <p:anim calcmode="lin" valueType="num">
                                      <p:cBhvr additive="base">
                                        <p:cTn id="64" dur="500" fill="hold"/>
                                        <p:tgtEl>
                                          <p:spTgt spid="43"/>
                                        </p:tgtEl>
                                        <p:attrNameLst>
                                          <p:attrName>ppt_y</p:attrName>
                                        </p:attrNameLst>
                                      </p:cBhvr>
                                      <p:tavLst>
                                        <p:tav tm="0">
                                          <p:val>
                                            <p:strVal val="1+#ppt_h/2"/>
                                          </p:val>
                                        </p:tav>
                                        <p:tav tm="100000">
                                          <p:val>
                                            <p:strVal val="#ppt_y"/>
                                          </p:val>
                                        </p:tav>
                                      </p:tavLst>
                                    </p:anim>
                                  </p:childTnLst>
                                </p:cTn>
                              </p:par>
                            </p:childTnLst>
                          </p:cTn>
                        </p:par>
                        <p:par>
                          <p:cTn id="65" fill="hold">
                            <p:stCondLst>
                              <p:cond delay="5500"/>
                            </p:stCondLst>
                            <p:childTnLst>
                              <p:par>
                                <p:cTn id="66" presetID="2" presetClass="entr" presetSubtype="4" fill="hold" grpId="0" nodeType="afterEffect">
                                  <p:stCondLst>
                                    <p:cond delay="0"/>
                                  </p:stCondLst>
                                  <p:childTnLst>
                                    <p:set>
                                      <p:cBhvr>
                                        <p:cTn id="67" dur="1" fill="hold">
                                          <p:stCondLst>
                                            <p:cond delay="0"/>
                                          </p:stCondLst>
                                        </p:cTn>
                                        <p:tgtEl>
                                          <p:spTgt spid="44"/>
                                        </p:tgtEl>
                                        <p:attrNameLst>
                                          <p:attrName>style.visibility</p:attrName>
                                        </p:attrNameLst>
                                      </p:cBhvr>
                                      <p:to>
                                        <p:strVal val="visible"/>
                                      </p:to>
                                    </p:set>
                                    <p:anim calcmode="lin" valueType="num">
                                      <p:cBhvr additive="base">
                                        <p:cTn id="68" dur="500" fill="hold"/>
                                        <p:tgtEl>
                                          <p:spTgt spid="44"/>
                                        </p:tgtEl>
                                        <p:attrNameLst>
                                          <p:attrName>ppt_x</p:attrName>
                                        </p:attrNameLst>
                                      </p:cBhvr>
                                      <p:tavLst>
                                        <p:tav tm="0">
                                          <p:val>
                                            <p:strVal val="#ppt_x"/>
                                          </p:val>
                                        </p:tav>
                                        <p:tav tm="100000">
                                          <p:val>
                                            <p:strVal val="#ppt_x"/>
                                          </p:val>
                                        </p:tav>
                                      </p:tavLst>
                                    </p:anim>
                                    <p:anim calcmode="lin" valueType="num">
                                      <p:cBhvr additive="base">
                                        <p:cTn id="69" dur="500" fill="hold"/>
                                        <p:tgtEl>
                                          <p:spTgt spid="44"/>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0"/>
                                  </p:stCondLst>
                                  <p:childTnLst>
                                    <p:set>
                                      <p:cBhvr>
                                        <p:cTn id="71" dur="1" fill="hold">
                                          <p:stCondLst>
                                            <p:cond delay="0"/>
                                          </p:stCondLst>
                                        </p:cTn>
                                        <p:tgtEl>
                                          <p:spTgt spid="46"/>
                                        </p:tgtEl>
                                        <p:attrNameLst>
                                          <p:attrName>style.visibility</p:attrName>
                                        </p:attrNameLst>
                                      </p:cBhvr>
                                      <p:to>
                                        <p:strVal val="visible"/>
                                      </p:to>
                                    </p:set>
                                    <p:anim calcmode="lin" valueType="num">
                                      <p:cBhvr additive="base">
                                        <p:cTn id="72" dur="500" fill="hold"/>
                                        <p:tgtEl>
                                          <p:spTgt spid="46"/>
                                        </p:tgtEl>
                                        <p:attrNameLst>
                                          <p:attrName>ppt_x</p:attrName>
                                        </p:attrNameLst>
                                      </p:cBhvr>
                                      <p:tavLst>
                                        <p:tav tm="0">
                                          <p:val>
                                            <p:strVal val="#ppt_x"/>
                                          </p:val>
                                        </p:tav>
                                        <p:tav tm="100000">
                                          <p:val>
                                            <p:strVal val="#ppt_x"/>
                                          </p:val>
                                        </p:tav>
                                      </p:tavLst>
                                    </p:anim>
                                    <p:anim calcmode="lin" valueType="num">
                                      <p:cBhvr additive="base">
                                        <p:cTn id="73" dur="500" fill="hold"/>
                                        <p:tgtEl>
                                          <p:spTgt spid="46"/>
                                        </p:tgtEl>
                                        <p:attrNameLst>
                                          <p:attrName>ppt_y</p:attrName>
                                        </p:attrNameLst>
                                      </p:cBhvr>
                                      <p:tavLst>
                                        <p:tav tm="0">
                                          <p:val>
                                            <p:strVal val="1+#ppt_h/2"/>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61"/>
                                        </p:tgtEl>
                                        <p:attrNameLst>
                                          <p:attrName>style.visibility</p:attrName>
                                        </p:attrNameLst>
                                      </p:cBhvr>
                                      <p:to>
                                        <p:strVal val="visible"/>
                                      </p:to>
                                    </p:set>
                                    <p:anim calcmode="lin" valueType="num">
                                      <p:cBhvr>
                                        <p:cTn id="77" dur="500" fill="hold"/>
                                        <p:tgtEl>
                                          <p:spTgt spid="61"/>
                                        </p:tgtEl>
                                        <p:attrNameLst>
                                          <p:attrName>ppt_w</p:attrName>
                                        </p:attrNameLst>
                                      </p:cBhvr>
                                      <p:tavLst>
                                        <p:tav tm="0">
                                          <p:val>
                                            <p:fltVal val="0"/>
                                          </p:val>
                                        </p:tav>
                                        <p:tav tm="100000">
                                          <p:val>
                                            <p:strVal val="#ppt_w"/>
                                          </p:val>
                                        </p:tav>
                                      </p:tavLst>
                                    </p:anim>
                                    <p:anim calcmode="lin" valueType="num">
                                      <p:cBhvr>
                                        <p:cTn id="78" dur="500" fill="hold"/>
                                        <p:tgtEl>
                                          <p:spTgt spid="61"/>
                                        </p:tgtEl>
                                        <p:attrNameLst>
                                          <p:attrName>ppt_h</p:attrName>
                                        </p:attrNameLst>
                                      </p:cBhvr>
                                      <p:tavLst>
                                        <p:tav tm="0">
                                          <p:val>
                                            <p:fltVal val="0"/>
                                          </p:val>
                                        </p:tav>
                                        <p:tav tm="100000">
                                          <p:val>
                                            <p:strVal val="#ppt_h"/>
                                          </p:val>
                                        </p:tav>
                                      </p:tavLst>
                                    </p:anim>
                                    <p:animEffect transition="in" filter="fade">
                                      <p:cBhvr>
                                        <p:cTn id="79" dur="500"/>
                                        <p:tgtEl>
                                          <p:spTgt spid="61"/>
                                        </p:tgtEl>
                                      </p:cBhvr>
                                    </p:animEffect>
                                  </p:childTnLst>
                                </p:cTn>
                              </p:par>
                            </p:childTnLst>
                          </p:cTn>
                        </p:par>
                        <p:par>
                          <p:cTn id="80" fill="hold">
                            <p:stCondLst>
                              <p:cond delay="6500"/>
                            </p:stCondLst>
                            <p:childTnLst>
                              <p:par>
                                <p:cTn id="81" presetID="22" presetClass="entr" presetSubtype="4" fill="hold" grpId="0" nodeType="after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wipe(down)">
                                      <p:cBhvr>
                                        <p:cTn id="83" dur="1000"/>
                                        <p:tgtEl>
                                          <p:spTgt spid="59"/>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childTnLst>
                          </p:cTn>
                        </p:par>
                        <p:par>
                          <p:cTn id="90" fill="hold">
                            <p:stCondLst>
                              <p:cond delay="8000"/>
                            </p:stCondLst>
                            <p:childTnLst>
                              <p:par>
                                <p:cTn id="91" presetID="53" presetClass="entr" presetSubtype="16" fill="hold" nodeType="afterEffect">
                                  <p:stCondLst>
                                    <p:cond delay="0"/>
                                  </p:stCondLst>
                                  <p:childTnLst>
                                    <p:set>
                                      <p:cBhvr>
                                        <p:cTn id="92" dur="1" fill="hold">
                                          <p:stCondLst>
                                            <p:cond delay="0"/>
                                          </p:stCondLst>
                                        </p:cTn>
                                        <p:tgtEl>
                                          <p:spTgt spid="71"/>
                                        </p:tgtEl>
                                        <p:attrNameLst>
                                          <p:attrName>style.visibility</p:attrName>
                                        </p:attrNameLst>
                                      </p:cBhvr>
                                      <p:to>
                                        <p:strVal val="visible"/>
                                      </p:to>
                                    </p:set>
                                    <p:anim calcmode="lin" valueType="num">
                                      <p:cBhvr>
                                        <p:cTn id="93" dur="500" fill="hold"/>
                                        <p:tgtEl>
                                          <p:spTgt spid="71"/>
                                        </p:tgtEl>
                                        <p:attrNameLst>
                                          <p:attrName>ppt_w</p:attrName>
                                        </p:attrNameLst>
                                      </p:cBhvr>
                                      <p:tavLst>
                                        <p:tav tm="0">
                                          <p:val>
                                            <p:fltVal val="0"/>
                                          </p:val>
                                        </p:tav>
                                        <p:tav tm="100000">
                                          <p:val>
                                            <p:strVal val="#ppt_w"/>
                                          </p:val>
                                        </p:tav>
                                      </p:tavLst>
                                    </p:anim>
                                    <p:anim calcmode="lin" valueType="num">
                                      <p:cBhvr>
                                        <p:cTn id="94" dur="500" fill="hold"/>
                                        <p:tgtEl>
                                          <p:spTgt spid="71"/>
                                        </p:tgtEl>
                                        <p:attrNameLst>
                                          <p:attrName>ppt_h</p:attrName>
                                        </p:attrNameLst>
                                      </p:cBhvr>
                                      <p:tavLst>
                                        <p:tav tm="0">
                                          <p:val>
                                            <p:fltVal val="0"/>
                                          </p:val>
                                        </p:tav>
                                        <p:tav tm="100000">
                                          <p:val>
                                            <p:strVal val="#ppt_h"/>
                                          </p:val>
                                        </p:tav>
                                      </p:tavLst>
                                    </p:anim>
                                    <p:animEffect transition="in" filter="fade">
                                      <p:cBhvr>
                                        <p:cTn id="95" dur="500"/>
                                        <p:tgtEl>
                                          <p:spTgt spid="71"/>
                                        </p:tgtEl>
                                      </p:cBhvr>
                                    </p:animEffect>
                                  </p:childTnLst>
                                </p:cTn>
                              </p:par>
                            </p:childTnLst>
                          </p:cTn>
                        </p:par>
                        <p:par>
                          <p:cTn id="96" fill="hold">
                            <p:stCondLst>
                              <p:cond delay="8500"/>
                            </p:stCondLst>
                            <p:childTnLst>
                              <p:par>
                                <p:cTn id="97" presetID="22" presetClass="entr" presetSubtype="4" fill="hold" grpId="0" nodeType="afterEffect">
                                  <p:stCondLst>
                                    <p:cond delay="0"/>
                                  </p:stCondLst>
                                  <p:childTnLst>
                                    <p:set>
                                      <p:cBhvr>
                                        <p:cTn id="98" dur="1" fill="hold">
                                          <p:stCondLst>
                                            <p:cond delay="0"/>
                                          </p:stCondLst>
                                        </p:cTn>
                                        <p:tgtEl>
                                          <p:spTgt spid="29"/>
                                        </p:tgtEl>
                                        <p:attrNameLst>
                                          <p:attrName>style.visibility</p:attrName>
                                        </p:attrNameLst>
                                      </p:cBhvr>
                                      <p:to>
                                        <p:strVal val="visible"/>
                                      </p:to>
                                    </p:set>
                                    <p:animEffect transition="in" filter="wipe(down)">
                                      <p:cBhvr>
                                        <p:cTn id="99" dur="1000"/>
                                        <p:tgtEl>
                                          <p:spTgt spid="29"/>
                                        </p:tgtEl>
                                      </p:cBhvr>
                                    </p:animEffect>
                                  </p:childTnLst>
                                </p:cTn>
                              </p:par>
                            </p:childTnLst>
                          </p:cTn>
                        </p:par>
                        <p:par>
                          <p:cTn id="100" fill="hold">
                            <p:stCondLst>
                              <p:cond delay="9500"/>
                            </p:stCondLst>
                            <p:childTnLst>
                              <p:par>
                                <p:cTn id="101" presetID="53" presetClass="entr" presetSubtype="16" fill="hold" grpId="0" nodeType="after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p:cTn id="103" dur="500" fill="hold"/>
                                        <p:tgtEl>
                                          <p:spTgt spid="32"/>
                                        </p:tgtEl>
                                        <p:attrNameLst>
                                          <p:attrName>ppt_w</p:attrName>
                                        </p:attrNameLst>
                                      </p:cBhvr>
                                      <p:tavLst>
                                        <p:tav tm="0">
                                          <p:val>
                                            <p:fltVal val="0"/>
                                          </p:val>
                                        </p:tav>
                                        <p:tav tm="100000">
                                          <p:val>
                                            <p:strVal val="#ppt_w"/>
                                          </p:val>
                                        </p:tav>
                                      </p:tavLst>
                                    </p:anim>
                                    <p:anim calcmode="lin" valueType="num">
                                      <p:cBhvr>
                                        <p:cTn id="104" dur="500" fill="hold"/>
                                        <p:tgtEl>
                                          <p:spTgt spid="32"/>
                                        </p:tgtEl>
                                        <p:attrNameLst>
                                          <p:attrName>ppt_h</p:attrName>
                                        </p:attrNameLst>
                                      </p:cBhvr>
                                      <p:tavLst>
                                        <p:tav tm="0">
                                          <p:val>
                                            <p:fltVal val="0"/>
                                          </p:val>
                                        </p:tav>
                                        <p:tav tm="100000">
                                          <p:val>
                                            <p:strVal val="#ppt_h"/>
                                          </p:val>
                                        </p:tav>
                                      </p:tavLst>
                                    </p:anim>
                                    <p:animEffect transition="in" filter="fade">
                                      <p:cBhvr>
                                        <p:cTn id="105" dur="500"/>
                                        <p:tgtEl>
                                          <p:spTgt spid="32"/>
                                        </p:tgtEl>
                                      </p:cBhvr>
                                    </p:animEffect>
                                  </p:childTnLst>
                                </p:cTn>
                              </p:par>
                            </p:childTnLst>
                          </p:cTn>
                        </p:par>
                        <p:par>
                          <p:cTn id="106" fill="hold">
                            <p:stCondLst>
                              <p:cond delay="10000"/>
                            </p:stCondLst>
                            <p:childTnLst>
                              <p:par>
                                <p:cTn id="107" presetID="53" presetClass="entr" presetSubtype="16" fill="hold" nodeType="afterEffect">
                                  <p:stCondLst>
                                    <p:cond delay="0"/>
                                  </p:stCondLst>
                                  <p:childTnLst>
                                    <p:set>
                                      <p:cBhvr>
                                        <p:cTn id="108" dur="1" fill="hold">
                                          <p:stCondLst>
                                            <p:cond delay="0"/>
                                          </p:stCondLst>
                                        </p:cTn>
                                        <p:tgtEl>
                                          <p:spTgt spid="87"/>
                                        </p:tgtEl>
                                        <p:attrNameLst>
                                          <p:attrName>style.visibility</p:attrName>
                                        </p:attrNameLst>
                                      </p:cBhvr>
                                      <p:to>
                                        <p:strVal val="visible"/>
                                      </p:to>
                                    </p:set>
                                    <p:anim calcmode="lin" valueType="num">
                                      <p:cBhvr>
                                        <p:cTn id="109" dur="500" fill="hold"/>
                                        <p:tgtEl>
                                          <p:spTgt spid="87"/>
                                        </p:tgtEl>
                                        <p:attrNameLst>
                                          <p:attrName>ppt_w</p:attrName>
                                        </p:attrNameLst>
                                      </p:cBhvr>
                                      <p:tavLst>
                                        <p:tav tm="0">
                                          <p:val>
                                            <p:fltVal val="0"/>
                                          </p:val>
                                        </p:tav>
                                        <p:tav tm="100000">
                                          <p:val>
                                            <p:strVal val="#ppt_w"/>
                                          </p:val>
                                        </p:tav>
                                      </p:tavLst>
                                    </p:anim>
                                    <p:anim calcmode="lin" valueType="num">
                                      <p:cBhvr>
                                        <p:cTn id="110" dur="500" fill="hold"/>
                                        <p:tgtEl>
                                          <p:spTgt spid="87"/>
                                        </p:tgtEl>
                                        <p:attrNameLst>
                                          <p:attrName>ppt_h</p:attrName>
                                        </p:attrNameLst>
                                      </p:cBhvr>
                                      <p:tavLst>
                                        <p:tav tm="0">
                                          <p:val>
                                            <p:fltVal val="0"/>
                                          </p:val>
                                        </p:tav>
                                        <p:tav tm="100000">
                                          <p:val>
                                            <p:strVal val="#ppt_h"/>
                                          </p:val>
                                        </p:tav>
                                      </p:tavLst>
                                    </p:anim>
                                    <p:animEffect transition="in" filter="fade">
                                      <p:cBhvr>
                                        <p:cTn id="111" dur="500"/>
                                        <p:tgtEl>
                                          <p:spTgt spid="87"/>
                                        </p:tgtEl>
                                      </p:cBhvr>
                                    </p:animEffect>
                                  </p:childTnLst>
                                </p:cTn>
                              </p:par>
                            </p:childTnLst>
                          </p:cTn>
                        </p:par>
                        <p:par>
                          <p:cTn id="112" fill="hold">
                            <p:stCondLst>
                              <p:cond delay="10500"/>
                            </p:stCondLst>
                            <p:childTnLst>
                              <p:par>
                                <p:cTn id="113" presetID="22" presetClass="entr" presetSubtype="4" fill="hold" grpId="0" nodeType="afterEffect">
                                  <p:stCondLst>
                                    <p:cond delay="0"/>
                                  </p:stCondLst>
                                  <p:childTnLst>
                                    <p:set>
                                      <p:cBhvr>
                                        <p:cTn id="114" dur="1" fill="hold">
                                          <p:stCondLst>
                                            <p:cond delay="0"/>
                                          </p:stCondLst>
                                        </p:cTn>
                                        <p:tgtEl>
                                          <p:spTgt spid="42"/>
                                        </p:tgtEl>
                                        <p:attrNameLst>
                                          <p:attrName>style.visibility</p:attrName>
                                        </p:attrNameLst>
                                      </p:cBhvr>
                                      <p:to>
                                        <p:strVal val="visible"/>
                                      </p:to>
                                    </p:set>
                                    <p:animEffect transition="in" filter="wipe(down)">
                                      <p:cBhvr>
                                        <p:cTn id="115" dur="1000"/>
                                        <p:tgtEl>
                                          <p:spTgt spid="42"/>
                                        </p:tgtEl>
                                      </p:cBhvr>
                                    </p:animEffect>
                                  </p:childTnLst>
                                </p:cTn>
                              </p:par>
                            </p:childTnLst>
                          </p:cTn>
                        </p:par>
                        <p:par>
                          <p:cTn id="116" fill="hold">
                            <p:stCondLst>
                              <p:cond delay="11500"/>
                            </p:stCondLst>
                            <p:childTnLst>
                              <p:par>
                                <p:cTn id="117" presetID="53" presetClass="entr" presetSubtype="16" fill="hold" grpId="0" nodeType="afterEffect">
                                  <p:stCondLst>
                                    <p:cond delay="0"/>
                                  </p:stCondLst>
                                  <p:childTnLst>
                                    <p:set>
                                      <p:cBhvr>
                                        <p:cTn id="118" dur="1" fill="hold">
                                          <p:stCondLst>
                                            <p:cond delay="0"/>
                                          </p:stCondLst>
                                        </p:cTn>
                                        <p:tgtEl>
                                          <p:spTgt spid="47"/>
                                        </p:tgtEl>
                                        <p:attrNameLst>
                                          <p:attrName>style.visibility</p:attrName>
                                        </p:attrNameLst>
                                      </p:cBhvr>
                                      <p:to>
                                        <p:strVal val="visible"/>
                                      </p:to>
                                    </p:set>
                                    <p:anim calcmode="lin" valueType="num">
                                      <p:cBhvr>
                                        <p:cTn id="119" dur="500" fill="hold"/>
                                        <p:tgtEl>
                                          <p:spTgt spid="47"/>
                                        </p:tgtEl>
                                        <p:attrNameLst>
                                          <p:attrName>ppt_w</p:attrName>
                                        </p:attrNameLst>
                                      </p:cBhvr>
                                      <p:tavLst>
                                        <p:tav tm="0">
                                          <p:val>
                                            <p:fltVal val="0"/>
                                          </p:val>
                                        </p:tav>
                                        <p:tav tm="100000">
                                          <p:val>
                                            <p:strVal val="#ppt_w"/>
                                          </p:val>
                                        </p:tav>
                                      </p:tavLst>
                                    </p:anim>
                                    <p:anim calcmode="lin" valueType="num">
                                      <p:cBhvr>
                                        <p:cTn id="120" dur="500" fill="hold"/>
                                        <p:tgtEl>
                                          <p:spTgt spid="47"/>
                                        </p:tgtEl>
                                        <p:attrNameLst>
                                          <p:attrName>ppt_h</p:attrName>
                                        </p:attrNameLst>
                                      </p:cBhvr>
                                      <p:tavLst>
                                        <p:tav tm="0">
                                          <p:val>
                                            <p:fltVal val="0"/>
                                          </p:val>
                                        </p:tav>
                                        <p:tav tm="100000">
                                          <p:val>
                                            <p:strVal val="#ppt_h"/>
                                          </p:val>
                                        </p:tav>
                                      </p:tavLst>
                                    </p:anim>
                                    <p:animEffect transition="in" filter="fade">
                                      <p:cBhvr>
                                        <p:cTn id="121" dur="500"/>
                                        <p:tgtEl>
                                          <p:spTgt spid="47"/>
                                        </p:tgtEl>
                                      </p:cBhvr>
                                    </p:animEffect>
                                  </p:childTnLst>
                                </p:cTn>
                              </p:par>
                            </p:childTnLst>
                          </p:cTn>
                        </p:par>
                        <p:par>
                          <p:cTn id="122" fill="hold">
                            <p:stCondLst>
                              <p:cond delay="12000"/>
                            </p:stCondLst>
                            <p:childTnLst>
                              <p:par>
                                <p:cTn id="123" presetID="53" presetClass="entr" presetSubtype="16" fill="hold" nodeType="afterEffect">
                                  <p:stCondLst>
                                    <p:cond delay="0"/>
                                  </p:stCondLst>
                                  <p:childTnLst>
                                    <p:set>
                                      <p:cBhvr>
                                        <p:cTn id="124" dur="1" fill="hold">
                                          <p:stCondLst>
                                            <p:cond delay="0"/>
                                          </p:stCondLst>
                                        </p:cTn>
                                        <p:tgtEl>
                                          <p:spTgt spid="93"/>
                                        </p:tgtEl>
                                        <p:attrNameLst>
                                          <p:attrName>style.visibility</p:attrName>
                                        </p:attrNameLst>
                                      </p:cBhvr>
                                      <p:to>
                                        <p:strVal val="visible"/>
                                      </p:to>
                                    </p:set>
                                    <p:anim calcmode="lin" valueType="num">
                                      <p:cBhvr>
                                        <p:cTn id="125" dur="500" fill="hold"/>
                                        <p:tgtEl>
                                          <p:spTgt spid="93"/>
                                        </p:tgtEl>
                                        <p:attrNameLst>
                                          <p:attrName>ppt_w</p:attrName>
                                        </p:attrNameLst>
                                      </p:cBhvr>
                                      <p:tavLst>
                                        <p:tav tm="0">
                                          <p:val>
                                            <p:fltVal val="0"/>
                                          </p:val>
                                        </p:tav>
                                        <p:tav tm="100000">
                                          <p:val>
                                            <p:strVal val="#ppt_w"/>
                                          </p:val>
                                        </p:tav>
                                      </p:tavLst>
                                    </p:anim>
                                    <p:anim calcmode="lin" valueType="num">
                                      <p:cBhvr>
                                        <p:cTn id="126" dur="500" fill="hold"/>
                                        <p:tgtEl>
                                          <p:spTgt spid="93"/>
                                        </p:tgtEl>
                                        <p:attrNameLst>
                                          <p:attrName>ppt_h</p:attrName>
                                        </p:attrNameLst>
                                      </p:cBhvr>
                                      <p:tavLst>
                                        <p:tav tm="0">
                                          <p:val>
                                            <p:fltVal val="0"/>
                                          </p:val>
                                        </p:tav>
                                        <p:tav tm="100000">
                                          <p:val>
                                            <p:strVal val="#ppt_h"/>
                                          </p:val>
                                        </p:tav>
                                      </p:tavLst>
                                    </p:anim>
                                    <p:animEffect transition="in" filter="fade">
                                      <p:cBhvr>
                                        <p:cTn id="127" dur="500"/>
                                        <p:tgtEl>
                                          <p:spTgt spid="93"/>
                                        </p:tgtEl>
                                      </p:cBhvr>
                                    </p:animEffect>
                                  </p:childTnLst>
                                </p:cTn>
                              </p:par>
                            </p:childTnLst>
                          </p:cTn>
                        </p:par>
                        <p:par>
                          <p:cTn id="128" fill="hold">
                            <p:stCondLst>
                              <p:cond delay="12500"/>
                            </p:stCondLst>
                            <p:childTnLst>
                              <p:par>
                                <p:cTn id="129" presetID="22" presetClass="entr" presetSubtype="4" fill="hold" grpId="0" nodeType="afterEffect">
                                  <p:stCondLst>
                                    <p:cond delay="0"/>
                                  </p:stCondLst>
                                  <p:childTnLst>
                                    <p:set>
                                      <p:cBhvr>
                                        <p:cTn id="130" dur="1" fill="hold">
                                          <p:stCondLst>
                                            <p:cond delay="0"/>
                                          </p:stCondLst>
                                        </p:cTn>
                                        <p:tgtEl>
                                          <p:spTgt spid="45"/>
                                        </p:tgtEl>
                                        <p:attrNameLst>
                                          <p:attrName>style.visibility</p:attrName>
                                        </p:attrNameLst>
                                      </p:cBhvr>
                                      <p:to>
                                        <p:strVal val="visible"/>
                                      </p:to>
                                    </p:set>
                                    <p:animEffect transition="in" filter="wipe(down)">
                                      <p:cBhvr>
                                        <p:cTn id="131" dur="1000"/>
                                        <p:tgtEl>
                                          <p:spTgt spid="45"/>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p:cTn id="135" dur="500" fill="hold"/>
                                        <p:tgtEl>
                                          <p:spTgt spid="53"/>
                                        </p:tgtEl>
                                        <p:attrNameLst>
                                          <p:attrName>ppt_w</p:attrName>
                                        </p:attrNameLst>
                                      </p:cBhvr>
                                      <p:tavLst>
                                        <p:tav tm="0">
                                          <p:val>
                                            <p:fltVal val="0"/>
                                          </p:val>
                                        </p:tav>
                                        <p:tav tm="100000">
                                          <p:val>
                                            <p:strVal val="#ppt_w"/>
                                          </p:val>
                                        </p:tav>
                                      </p:tavLst>
                                    </p:anim>
                                    <p:anim calcmode="lin" valueType="num">
                                      <p:cBhvr>
                                        <p:cTn id="136" dur="500" fill="hold"/>
                                        <p:tgtEl>
                                          <p:spTgt spid="53"/>
                                        </p:tgtEl>
                                        <p:attrNameLst>
                                          <p:attrName>ppt_h</p:attrName>
                                        </p:attrNameLst>
                                      </p:cBhvr>
                                      <p:tavLst>
                                        <p:tav tm="0">
                                          <p:val>
                                            <p:fltVal val="0"/>
                                          </p:val>
                                        </p:tav>
                                        <p:tav tm="100000">
                                          <p:val>
                                            <p:strVal val="#ppt_h"/>
                                          </p:val>
                                        </p:tav>
                                      </p:tavLst>
                                    </p:anim>
                                    <p:animEffect transition="in" filter="fade">
                                      <p:cBhvr>
                                        <p:cTn id="137"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0" grpId="0" animBg="1"/>
      <p:bldP spid="52" grpId="0" animBg="1"/>
      <p:bldP spid="86" grpId="0"/>
      <p:bldP spid="26" grpId="0" animBg="1"/>
      <p:bldP spid="28" grpId="0" animBg="1"/>
      <p:bldP spid="29" grpId="0" animBg="1"/>
      <p:bldP spid="30" grpId="0" animBg="1"/>
      <p:bldP spid="31" grpId="0"/>
      <p:bldP spid="32" grpId="0"/>
      <p:bldP spid="41" grpId="0" animBg="1"/>
      <p:bldP spid="42" grpId="0" animBg="1"/>
      <p:bldP spid="43" grpId="0" animBg="1"/>
      <p:bldP spid="44" grpId="0" animBg="1"/>
      <p:bldP spid="45" grpId="0" animBg="1"/>
      <p:bldP spid="46" grpId="0" animBg="1"/>
      <p:bldP spid="47" grpId="0"/>
      <p:bldP spid="53" grpId="0"/>
      <p:bldP spid="59"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94D0E351-4D1A-414B-83D5-A7F29D56FB2B}"/>
              </a:ext>
            </a:extLst>
          </p:cNvPr>
          <p:cNvSpPr/>
          <p:nvPr/>
        </p:nvSpPr>
        <p:spPr>
          <a:xfrm>
            <a:off x="104528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EE07CAFB-288F-4611-964A-0FCC2B6DB956}"/>
              </a:ext>
            </a:extLst>
          </p:cNvPr>
          <p:cNvSpPr/>
          <p:nvPr/>
        </p:nvSpPr>
        <p:spPr>
          <a:xfrm>
            <a:off x="1045284" y="2883054"/>
            <a:ext cx="945965" cy="3087446"/>
          </a:xfrm>
          <a:prstGeom prst="roundRect">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6547563-55DD-485A-AF47-328A938BA326}"/>
              </a:ext>
            </a:extLst>
          </p:cNvPr>
          <p:cNvSpPr/>
          <p:nvPr/>
        </p:nvSpPr>
        <p:spPr>
          <a:xfrm>
            <a:off x="104528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Rounded Corners 25">
            <a:extLst>
              <a:ext uri="{FF2B5EF4-FFF2-40B4-BE49-F238E27FC236}">
                <a16:creationId xmlns:a16="http://schemas.microsoft.com/office/drawing/2014/main" id="{D8ADE882-F607-41A5-8F2A-9DA1BF4E2928}"/>
              </a:ext>
            </a:extLst>
          </p:cNvPr>
          <p:cNvSpPr/>
          <p:nvPr/>
        </p:nvSpPr>
        <p:spPr>
          <a:xfrm>
            <a:off x="229496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Rounded Corners 26">
            <a:extLst>
              <a:ext uri="{FF2B5EF4-FFF2-40B4-BE49-F238E27FC236}">
                <a16:creationId xmlns:a16="http://schemas.microsoft.com/office/drawing/2014/main" id="{2DCAD7EB-553F-4BF8-A090-EA3F464084A1}"/>
              </a:ext>
            </a:extLst>
          </p:cNvPr>
          <p:cNvSpPr/>
          <p:nvPr/>
        </p:nvSpPr>
        <p:spPr>
          <a:xfrm>
            <a:off x="2294964" y="3937298"/>
            <a:ext cx="945965" cy="2033201"/>
          </a:xfrm>
          <a:prstGeom prst="roundRect">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D0C2C3A-8A30-42B9-832C-C9DC384548C4}"/>
              </a:ext>
            </a:extLst>
          </p:cNvPr>
          <p:cNvSpPr/>
          <p:nvPr/>
        </p:nvSpPr>
        <p:spPr>
          <a:xfrm>
            <a:off x="229496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Rectangle: Rounded Corners 29">
            <a:extLst>
              <a:ext uri="{FF2B5EF4-FFF2-40B4-BE49-F238E27FC236}">
                <a16:creationId xmlns:a16="http://schemas.microsoft.com/office/drawing/2014/main" id="{F2EAEC91-85FA-46F5-90D8-555A3017AB27}"/>
              </a:ext>
            </a:extLst>
          </p:cNvPr>
          <p:cNvSpPr/>
          <p:nvPr/>
        </p:nvSpPr>
        <p:spPr>
          <a:xfrm>
            <a:off x="3544644" y="1444522"/>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Rectangle: Rounded Corners 30">
            <a:extLst>
              <a:ext uri="{FF2B5EF4-FFF2-40B4-BE49-F238E27FC236}">
                <a16:creationId xmlns:a16="http://schemas.microsoft.com/office/drawing/2014/main" id="{07A2AA28-1823-45E5-B97C-A11939F94102}"/>
              </a:ext>
            </a:extLst>
          </p:cNvPr>
          <p:cNvSpPr/>
          <p:nvPr/>
        </p:nvSpPr>
        <p:spPr>
          <a:xfrm>
            <a:off x="3544644" y="3334870"/>
            <a:ext cx="945965" cy="2635629"/>
          </a:xfrm>
          <a:prstGeom prst="roundRect">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C073615-31C4-460D-BF88-4D8EDF7038E3}"/>
              </a:ext>
            </a:extLst>
          </p:cNvPr>
          <p:cNvSpPr/>
          <p:nvPr/>
        </p:nvSpPr>
        <p:spPr>
          <a:xfrm>
            <a:off x="3544643" y="2173050"/>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Rounded Corners 33">
            <a:extLst>
              <a:ext uri="{FF2B5EF4-FFF2-40B4-BE49-F238E27FC236}">
                <a16:creationId xmlns:a16="http://schemas.microsoft.com/office/drawing/2014/main" id="{F8C9573E-724E-423A-8506-435D175D5AB9}"/>
              </a:ext>
            </a:extLst>
          </p:cNvPr>
          <p:cNvSpPr/>
          <p:nvPr/>
        </p:nvSpPr>
        <p:spPr>
          <a:xfrm>
            <a:off x="479432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Rounded Corners 34">
            <a:extLst>
              <a:ext uri="{FF2B5EF4-FFF2-40B4-BE49-F238E27FC236}">
                <a16:creationId xmlns:a16="http://schemas.microsoft.com/office/drawing/2014/main" id="{391F8CD5-EFCE-4579-883A-8691FFC49600}"/>
              </a:ext>
            </a:extLst>
          </p:cNvPr>
          <p:cNvSpPr/>
          <p:nvPr/>
        </p:nvSpPr>
        <p:spPr>
          <a:xfrm>
            <a:off x="4794324" y="4184724"/>
            <a:ext cx="945965" cy="1782107"/>
          </a:xfrm>
          <a:prstGeom prst="roundRect">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7775244-2402-4F8A-9D0E-E721DA796127}"/>
              </a:ext>
            </a:extLst>
          </p:cNvPr>
          <p:cNvSpPr/>
          <p:nvPr/>
        </p:nvSpPr>
        <p:spPr>
          <a:xfrm>
            <a:off x="479432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Rounded Corners 37">
            <a:extLst>
              <a:ext uri="{FF2B5EF4-FFF2-40B4-BE49-F238E27FC236}">
                <a16:creationId xmlns:a16="http://schemas.microsoft.com/office/drawing/2014/main" id="{E2B8C0D0-57B6-4D00-B9EF-CC7380A889FA}"/>
              </a:ext>
            </a:extLst>
          </p:cNvPr>
          <p:cNvSpPr/>
          <p:nvPr/>
        </p:nvSpPr>
        <p:spPr>
          <a:xfrm>
            <a:off x="604400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Rounded Corners 38">
            <a:extLst>
              <a:ext uri="{FF2B5EF4-FFF2-40B4-BE49-F238E27FC236}">
                <a16:creationId xmlns:a16="http://schemas.microsoft.com/office/drawing/2014/main" id="{ACFCE7BA-CD4B-46E4-99A3-EFAA79EFFC6A}"/>
              </a:ext>
            </a:extLst>
          </p:cNvPr>
          <p:cNvSpPr/>
          <p:nvPr/>
        </p:nvSpPr>
        <p:spPr>
          <a:xfrm>
            <a:off x="6044004" y="2416969"/>
            <a:ext cx="945965" cy="3549863"/>
          </a:xfrm>
          <a:prstGeom prst="roundRect">
            <a:avLst/>
          </a:prstGeom>
          <a:solidFill>
            <a:srgbClr val="56426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9B08964-1897-4E15-9E6C-B99E25D4221F}"/>
              </a:ext>
            </a:extLst>
          </p:cNvPr>
          <p:cNvSpPr/>
          <p:nvPr/>
        </p:nvSpPr>
        <p:spPr>
          <a:xfrm>
            <a:off x="604400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Rounded Corners 41">
            <a:extLst>
              <a:ext uri="{FF2B5EF4-FFF2-40B4-BE49-F238E27FC236}">
                <a16:creationId xmlns:a16="http://schemas.microsoft.com/office/drawing/2014/main" id="{76862462-8FB8-4FA1-A5AB-68C36718416A}"/>
              </a:ext>
            </a:extLst>
          </p:cNvPr>
          <p:cNvSpPr/>
          <p:nvPr/>
        </p:nvSpPr>
        <p:spPr>
          <a:xfrm>
            <a:off x="7293684" y="1440854"/>
            <a:ext cx="945965" cy="4644314"/>
          </a:xfrm>
          <a:prstGeom prst="roundRect">
            <a:avLst/>
          </a:prstGeom>
          <a:solidFill>
            <a:srgbClr val="74777C"/>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Rounded Corners 42">
            <a:extLst>
              <a:ext uri="{FF2B5EF4-FFF2-40B4-BE49-F238E27FC236}">
                <a16:creationId xmlns:a16="http://schemas.microsoft.com/office/drawing/2014/main" id="{94AFAE8C-12E5-43E9-B913-DF8638934D7A}"/>
              </a:ext>
            </a:extLst>
          </p:cNvPr>
          <p:cNvSpPr/>
          <p:nvPr/>
        </p:nvSpPr>
        <p:spPr>
          <a:xfrm>
            <a:off x="7293684" y="3485478"/>
            <a:ext cx="945965" cy="2481354"/>
          </a:xfrm>
          <a:prstGeom prst="roundRect">
            <a:avLst/>
          </a:prstGeom>
          <a:solidFill>
            <a:srgbClr val="686868"/>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CC0CB371-B0CE-4708-A1FA-CB38D93D7529}"/>
              </a:ext>
            </a:extLst>
          </p:cNvPr>
          <p:cNvSpPr/>
          <p:nvPr/>
        </p:nvSpPr>
        <p:spPr>
          <a:xfrm>
            <a:off x="7293683" y="2169382"/>
            <a:ext cx="945966" cy="4401671"/>
          </a:xfrm>
          <a:custGeom>
            <a:avLst/>
            <a:gdLst>
              <a:gd name="connsiteX0" fmla="*/ 1 w 945966"/>
              <a:gd name="connsiteY0" fmla="*/ 0 h 4401671"/>
              <a:gd name="connsiteX1" fmla="*/ 64547 w 945966"/>
              <a:gd name="connsiteY1" fmla="*/ 0 h 4401671"/>
              <a:gd name="connsiteX2" fmla="*/ 156207 w 945966"/>
              <a:gd name="connsiteY2" fmla="*/ 0 h 4401671"/>
              <a:gd name="connsiteX3" fmla="*/ 322729 w 945966"/>
              <a:gd name="connsiteY3" fmla="*/ 0 h 4401671"/>
              <a:gd name="connsiteX4" fmla="*/ 387276 w 945966"/>
              <a:gd name="connsiteY4" fmla="*/ 64547 h 4401671"/>
              <a:gd name="connsiteX5" fmla="*/ 387276 w 945966"/>
              <a:gd name="connsiteY5" fmla="*/ 792522 h 4401671"/>
              <a:gd name="connsiteX6" fmla="*/ 387276 w 945966"/>
              <a:gd name="connsiteY6" fmla="*/ 2063759 h 4401671"/>
              <a:gd name="connsiteX7" fmla="*/ 387276 w 945966"/>
              <a:gd name="connsiteY7" fmla="*/ 3524964 h 4401671"/>
              <a:gd name="connsiteX8" fmla="*/ 387276 w 945966"/>
              <a:gd name="connsiteY8" fmla="*/ 3539267 h 4401671"/>
              <a:gd name="connsiteX9" fmla="*/ 390152 w 945966"/>
              <a:gd name="connsiteY9" fmla="*/ 3539267 h 4401671"/>
              <a:gd name="connsiteX10" fmla="*/ 394011 w 945966"/>
              <a:gd name="connsiteY10" fmla="*/ 3558463 h 4401671"/>
              <a:gd name="connsiteX11" fmla="*/ 472983 w 945966"/>
              <a:gd name="connsiteY11" fmla="*/ 3611025 h 4401671"/>
              <a:gd name="connsiteX12" fmla="*/ 551954 w 945966"/>
              <a:gd name="connsiteY12" fmla="*/ 3558463 h 4401671"/>
              <a:gd name="connsiteX13" fmla="*/ 555813 w 945966"/>
              <a:gd name="connsiteY13" fmla="*/ 3539267 h 4401671"/>
              <a:gd name="connsiteX14" fmla="*/ 558689 w 945966"/>
              <a:gd name="connsiteY14" fmla="*/ 3539267 h 4401671"/>
              <a:gd name="connsiteX15" fmla="*/ 558689 w 945966"/>
              <a:gd name="connsiteY15" fmla="*/ 3524964 h 4401671"/>
              <a:gd name="connsiteX16" fmla="*/ 558689 w 945966"/>
              <a:gd name="connsiteY16" fmla="*/ 2063759 h 4401671"/>
              <a:gd name="connsiteX17" fmla="*/ 558689 w 945966"/>
              <a:gd name="connsiteY17" fmla="*/ 64547 h 4401671"/>
              <a:gd name="connsiteX18" fmla="*/ 623236 w 945966"/>
              <a:gd name="connsiteY18" fmla="*/ 0 h 4401671"/>
              <a:gd name="connsiteX19" fmla="*/ 750649 w 945966"/>
              <a:gd name="connsiteY19" fmla="*/ 0 h 4401671"/>
              <a:gd name="connsiteX20" fmla="*/ 945966 w 945966"/>
              <a:gd name="connsiteY20" fmla="*/ 0 h 4401671"/>
              <a:gd name="connsiteX21" fmla="*/ 945966 w 945966"/>
              <a:gd name="connsiteY21" fmla="*/ 3377900 h 4401671"/>
              <a:gd name="connsiteX22" fmla="*/ 945965 w 945966"/>
              <a:gd name="connsiteY22" fmla="*/ 3377900 h 4401671"/>
              <a:gd name="connsiteX23" fmla="*/ 945965 w 945966"/>
              <a:gd name="connsiteY23" fmla="*/ 3683004 h 4401671"/>
              <a:gd name="connsiteX24" fmla="*/ 945965 w 945966"/>
              <a:gd name="connsiteY24" fmla="*/ 4184724 h 4401671"/>
              <a:gd name="connsiteX25" fmla="*/ 945965 w 945966"/>
              <a:gd name="connsiteY25" fmla="*/ 4257934 h 4401671"/>
              <a:gd name="connsiteX26" fmla="*/ 802228 w 945966"/>
              <a:gd name="connsiteY26" fmla="*/ 4401671 h 4401671"/>
              <a:gd name="connsiteX27" fmla="*/ 143738 w 945966"/>
              <a:gd name="connsiteY27" fmla="*/ 4401671 h 4401671"/>
              <a:gd name="connsiteX28" fmla="*/ 1 w 945966"/>
              <a:gd name="connsiteY28" fmla="*/ 4257934 h 4401671"/>
              <a:gd name="connsiteX29" fmla="*/ 1 w 945966"/>
              <a:gd name="connsiteY29" fmla="*/ 4184729 h 4401671"/>
              <a:gd name="connsiteX30" fmla="*/ 0 w 945966"/>
              <a:gd name="connsiteY30" fmla="*/ 4184724 h 4401671"/>
              <a:gd name="connsiteX31" fmla="*/ 0 w 945966"/>
              <a:gd name="connsiteY31" fmla="*/ 4001070 h 4401671"/>
              <a:gd name="connsiteX32" fmla="*/ 1 w 945966"/>
              <a:gd name="connsiteY32" fmla="*/ 4001065 h 4401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5966" h="4401671">
                <a:moveTo>
                  <a:pt x="1" y="0"/>
                </a:moveTo>
                <a:lnTo>
                  <a:pt x="64547" y="0"/>
                </a:lnTo>
                <a:lnTo>
                  <a:pt x="156207" y="0"/>
                </a:lnTo>
                <a:lnTo>
                  <a:pt x="322729" y="0"/>
                </a:lnTo>
                <a:cubicBezTo>
                  <a:pt x="358377" y="0"/>
                  <a:pt x="387276" y="28899"/>
                  <a:pt x="387276" y="64547"/>
                </a:cubicBezTo>
                <a:lnTo>
                  <a:pt x="387276" y="792522"/>
                </a:lnTo>
                <a:lnTo>
                  <a:pt x="387276" y="2063759"/>
                </a:lnTo>
                <a:lnTo>
                  <a:pt x="387276" y="3524964"/>
                </a:lnTo>
                <a:lnTo>
                  <a:pt x="387276" y="3539267"/>
                </a:lnTo>
                <a:lnTo>
                  <a:pt x="390152" y="3539267"/>
                </a:lnTo>
                <a:lnTo>
                  <a:pt x="394011" y="3558463"/>
                </a:lnTo>
                <a:cubicBezTo>
                  <a:pt x="407022" y="3589352"/>
                  <a:pt x="437482" y="3611025"/>
                  <a:pt x="472983" y="3611025"/>
                </a:cubicBezTo>
                <a:cubicBezTo>
                  <a:pt x="508484" y="3611025"/>
                  <a:pt x="538943" y="3589352"/>
                  <a:pt x="551954" y="3558463"/>
                </a:cubicBezTo>
                <a:lnTo>
                  <a:pt x="555813" y="3539267"/>
                </a:lnTo>
                <a:lnTo>
                  <a:pt x="558689" y="3539267"/>
                </a:lnTo>
                <a:lnTo>
                  <a:pt x="558689" y="3524964"/>
                </a:lnTo>
                <a:lnTo>
                  <a:pt x="558689" y="2063759"/>
                </a:lnTo>
                <a:lnTo>
                  <a:pt x="558689" y="64547"/>
                </a:lnTo>
                <a:cubicBezTo>
                  <a:pt x="558689" y="28899"/>
                  <a:pt x="587588" y="0"/>
                  <a:pt x="623236" y="0"/>
                </a:cubicBezTo>
                <a:lnTo>
                  <a:pt x="750649" y="0"/>
                </a:lnTo>
                <a:lnTo>
                  <a:pt x="945966" y="0"/>
                </a:lnTo>
                <a:lnTo>
                  <a:pt x="945966" y="3377900"/>
                </a:lnTo>
                <a:lnTo>
                  <a:pt x="945965" y="3377900"/>
                </a:lnTo>
                <a:lnTo>
                  <a:pt x="945965" y="3683004"/>
                </a:lnTo>
                <a:lnTo>
                  <a:pt x="945965" y="4184724"/>
                </a:lnTo>
                <a:lnTo>
                  <a:pt x="945965" y="4257934"/>
                </a:lnTo>
                <a:cubicBezTo>
                  <a:pt x="945965" y="4337318"/>
                  <a:pt x="881612" y="4401671"/>
                  <a:pt x="802228" y="4401671"/>
                </a:cubicBezTo>
                <a:lnTo>
                  <a:pt x="143738" y="4401671"/>
                </a:lnTo>
                <a:cubicBezTo>
                  <a:pt x="64354" y="4401671"/>
                  <a:pt x="1" y="4337318"/>
                  <a:pt x="1" y="4257934"/>
                </a:cubicBezTo>
                <a:lnTo>
                  <a:pt x="1" y="4184729"/>
                </a:lnTo>
                <a:lnTo>
                  <a:pt x="0" y="4184724"/>
                </a:lnTo>
                <a:lnTo>
                  <a:pt x="0" y="4001070"/>
                </a:lnTo>
                <a:lnTo>
                  <a:pt x="1" y="4001065"/>
                </a:lnTo>
                <a:close/>
              </a:path>
            </a:pathLst>
          </a:custGeom>
          <a:solidFill>
            <a:srgbClr val="74777C"/>
          </a:solidFill>
          <a:ln>
            <a:noFill/>
          </a:ln>
          <a:effectLst>
            <a:outerShdw blurRad="25400" dist="254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27F5B126-91EC-439E-B354-33572A0429F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15A68384-42F0-42B9-9D62-FCDB0ECD4866}"/>
              </a:ext>
            </a:extLst>
          </p:cNvPr>
          <p:cNvSpPr txBox="1"/>
          <p:nvPr/>
        </p:nvSpPr>
        <p:spPr>
          <a:xfrm>
            <a:off x="8941827" y="2416969"/>
            <a:ext cx="2823785" cy="3631763"/>
          </a:xfrm>
          <a:prstGeom prst="rect">
            <a:avLst/>
          </a:prstGeom>
          <a:noFill/>
        </p:spPr>
        <p:txBody>
          <a:bodyPr wrap="square" rtlCol="0">
            <a:spAutoFit/>
          </a:bodyPr>
          <a:lstStyle/>
          <a:p>
            <a:r>
              <a:rPr lang="en-US" sz="2000" dirty="0">
                <a:solidFill>
                  <a:srgbClr val="4C4F54"/>
                </a:solidFill>
                <a:latin typeface="Bernard MT Condensed" panose="02050806060905020404" pitchFamily="18" charset="0"/>
              </a:rPr>
              <a:t>LOREM IPSUM DOLOR</a:t>
            </a:r>
          </a:p>
          <a:p>
            <a:endParaRPr lang="en-US" sz="1000" b="1"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libri" panose="020F0502020204030204" pitchFamily="34" charset="0"/>
            </a:endParaRPr>
          </a:p>
          <a:p>
            <a:endParaRPr lang="en-US" dirty="0">
              <a:solidFill>
                <a:schemeClr val="bg1">
                  <a:lumMod val="85000"/>
                </a:schemeClr>
              </a:solidFill>
              <a:latin typeface="Candara" panose="020E0502030303020204" pitchFamily="34" charset="0"/>
            </a:endParaRPr>
          </a:p>
        </p:txBody>
      </p:sp>
      <p:sp>
        <p:nvSpPr>
          <p:cNvPr id="47" name="TextBox 46">
            <a:extLst>
              <a:ext uri="{FF2B5EF4-FFF2-40B4-BE49-F238E27FC236}">
                <a16:creationId xmlns:a16="http://schemas.microsoft.com/office/drawing/2014/main" id="{D5A0BF25-BAE2-42E5-AFDA-2BD293C52F8C}"/>
              </a:ext>
            </a:extLst>
          </p:cNvPr>
          <p:cNvSpPr txBox="1"/>
          <p:nvPr/>
        </p:nvSpPr>
        <p:spPr>
          <a:xfrm>
            <a:off x="1045285"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$1,234</a:t>
            </a:r>
          </a:p>
        </p:txBody>
      </p:sp>
      <p:sp>
        <p:nvSpPr>
          <p:cNvPr id="48" name="TextBox 47">
            <a:extLst>
              <a:ext uri="{FF2B5EF4-FFF2-40B4-BE49-F238E27FC236}">
                <a16:creationId xmlns:a16="http://schemas.microsoft.com/office/drawing/2014/main" id="{459D01AD-2ED7-4BFC-B1C0-FD366435FA83}"/>
              </a:ext>
            </a:extLst>
          </p:cNvPr>
          <p:cNvSpPr txBox="1"/>
          <p:nvPr/>
        </p:nvSpPr>
        <p:spPr>
          <a:xfrm>
            <a:off x="2294963" y="1558230"/>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$587</a:t>
            </a:r>
          </a:p>
        </p:txBody>
      </p:sp>
      <p:sp>
        <p:nvSpPr>
          <p:cNvPr id="49" name="TextBox 48">
            <a:extLst>
              <a:ext uri="{FF2B5EF4-FFF2-40B4-BE49-F238E27FC236}">
                <a16:creationId xmlns:a16="http://schemas.microsoft.com/office/drawing/2014/main" id="{01747BC1-84CB-4B12-9F4E-A56187E150BE}"/>
              </a:ext>
            </a:extLst>
          </p:cNvPr>
          <p:cNvSpPr txBox="1"/>
          <p:nvPr/>
        </p:nvSpPr>
        <p:spPr>
          <a:xfrm>
            <a:off x="3544642" y="155321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$824</a:t>
            </a:r>
          </a:p>
        </p:txBody>
      </p:sp>
      <p:sp>
        <p:nvSpPr>
          <p:cNvPr id="50" name="TextBox 49">
            <a:extLst>
              <a:ext uri="{FF2B5EF4-FFF2-40B4-BE49-F238E27FC236}">
                <a16:creationId xmlns:a16="http://schemas.microsoft.com/office/drawing/2014/main" id="{2D52B303-73DA-463A-9A05-079EE60CEF9B}"/>
              </a:ext>
            </a:extLst>
          </p:cNvPr>
          <p:cNvSpPr txBox="1"/>
          <p:nvPr/>
        </p:nvSpPr>
        <p:spPr>
          <a:xfrm>
            <a:off x="4794319" y="1562256"/>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$487</a:t>
            </a:r>
          </a:p>
        </p:txBody>
      </p:sp>
      <p:sp>
        <p:nvSpPr>
          <p:cNvPr id="51" name="TextBox 50">
            <a:extLst>
              <a:ext uri="{FF2B5EF4-FFF2-40B4-BE49-F238E27FC236}">
                <a16:creationId xmlns:a16="http://schemas.microsoft.com/office/drawing/2014/main" id="{38D87735-86B5-4EFB-BC83-15D71D36C877}"/>
              </a:ext>
            </a:extLst>
          </p:cNvPr>
          <p:cNvSpPr txBox="1"/>
          <p:nvPr/>
        </p:nvSpPr>
        <p:spPr>
          <a:xfrm>
            <a:off x="6043993" y="1574734"/>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$1,420</a:t>
            </a:r>
          </a:p>
        </p:txBody>
      </p:sp>
      <p:sp>
        <p:nvSpPr>
          <p:cNvPr id="52" name="TextBox 51">
            <a:extLst>
              <a:ext uri="{FF2B5EF4-FFF2-40B4-BE49-F238E27FC236}">
                <a16:creationId xmlns:a16="http://schemas.microsoft.com/office/drawing/2014/main" id="{48279314-641D-4906-9C6B-5EDF1DC0F750}"/>
              </a:ext>
            </a:extLst>
          </p:cNvPr>
          <p:cNvSpPr txBox="1"/>
          <p:nvPr/>
        </p:nvSpPr>
        <p:spPr>
          <a:xfrm>
            <a:off x="7293661" y="1558229"/>
            <a:ext cx="945964"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$982</a:t>
            </a:r>
          </a:p>
        </p:txBody>
      </p:sp>
      <p:sp>
        <p:nvSpPr>
          <p:cNvPr id="53" name="Freeform 145">
            <a:extLst>
              <a:ext uri="{FF2B5EF4-FFF2-40B4-BE49-F238E27FC236}">
                <a16:creationId xmlns:a16="http://schemas.microsoft.com/office/drawing/2014/main" id="{CE08FFB1-73DA-48DC-A8C9-7759706898AD}"/>
              </a:ext>
            </a:extLst>
          </p:cNvPr>
          <p:cNvSpPr>
            <a:spLocks noEditPoints="1"/>
          </p:cNvSpPr>
          <p:nvPr/>
        </p:nvSpPr>
        <p:spPr bwMode="auto">
          <a:xfrm>
            <a:off x="3852372" y="5943435"/>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54" name="Группа 298">
            <a:extLst>
              <a:ext uri="{FF2B5EF4-FFF2-40B4-BE49-F238E27FC236}">
                <a16:creationId xmlns:a16="http://schemas.microsoft.com/office/drawing/2014/main" id="{29174C57-80E1-4009-93CC-BCCBFF75A18A}"/>
              </a:ext>
            </a:extLst>
          </p:cNvPr>
          <p:cNvGrpSpPr/>
          <p:nvPr/>
        </p:nvGrpSpPr>
        <p:grpSpPr>
          <a:xfrm>
            <a:off x="5070593" y="5926560"/>
            <a:ext cx="393416" cy="391274"/>
            <a:chOff x="5848350" y="3192463"/>
            <a:chExt cx="2041525" cy="2030413"/>
          </a:xfrm>
          <a:solidFill>
            <a:schemeClr val="bg1"/>
          </a:solidFill>
          <a:effectLst/>
        </p:grpSpPr>
        <p:sp>
          <p:nvSpPr>
            <p:cNvPr id="55" name="Freeform 266">
              <a:extLst>
                <a:ext uri="{FF2B5EF4-FFF2-40B4-BE49-F238E27FC236}">
                  <a16:creationId xmlns:a16="http://schemas.microsoft.com/office/drawing/2014/main" id="{FA021755-0BD3-41D6-89AA-ABE80D5485A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267">
              <a:extLst>
                <a:ext uri="{FF2B5EF4-FFF2-40B4-BE49-F238E27FC236}">
                  <a16:creationId xmlns:a16="http://schemas.microsoft.com/office/drawing/2014/main" id="{D97C573C-BD13-48EB-B619-A720656C7BA3}"/>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7" name="Группа 314">
            <a:extLst>
              <a:ext uri="{FF2B5EF4-FFF2-40B4-BE49-F238E27FC236}">
                <a16:creationId xmlns:a16="http://schemas.microsoft.com/office/drawing/2014/main" id="{99750A9E-B32C-4F75-B6C2-FB18A257124C}"/>
              </a:ext>
            </a:extLst>
          </p:cNvPr>
          <p:cNvGrpSpPr/>
          <p:nvPr/>
        </p:nvGrpSpPr>
        <p:grpSpPr>
          <a:xfrm>
            <a:off x="6305359" y="5939853"/>
            <a:ext cx="407827" cy="398708"/>
            <a:chOff x="5829300" y="3186113"/>
            <a:chExt cx="2555875" cy="2498725"/>
          </a:xfrm>
          <a:solidFill>
            <a:schemeClr val="bg1"/>
          </a:solidFill>
          <a:effectLst/>
        </p:grpSpPr>
        <p:sp>
          <p:nvSpPr>
            <p:cNvPr id="58" name="Freeform 279">
              <a:extLst>
                <a:ext uri="{FF2B5EF4-FFF2-40B4-BE49-F238E27FC236}">
                  <a16:creationId xmlns:a16="http://schemas.microsoft.com/office/drawing/2014/main" id="{2C00EB15-603A-4E63-BE76-F7F7E37483DC}"/>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9" name="Freeform 280">
              <a:extLst>
                <a:ext uri="{FF2B5EF4-FFF2-40B4-BE49-F238E27FC236}">
                  <a16:creationId xmlns:a16="http://schemas.microsoft.com/office/drawing/2014/main" id="{D9CC02AA-AEB0-4443-9C33-D2C646FF63F3}"/>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0" name="Freeform 281">
              <a:extLst>
                <a:ext uri="{FF2B5EF4-FFF2-40B4-BE49-F238E27FC236}">
                  <a16:creationId xmlns:a16="http://schemas.microsoft.com/office/drawing/2014/main" id="{D56E85D2-73EC-4719-94F2-8D3DF07819C2}"/>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61" name="Freeform 286">
            <a:extLst>
              <a:ext uri="{FF2B5EF4-FFF2-40B4-BE49-F238E27FC236}">
                <a16:creationId xmlns:a16="http://schemas.microsoft.com/office/drawing/2014/main" id="{6931244E-73F3-4A35-800A-ABFCAC8620C3}"/>
              </a:ext>
            </a:extLst>
          </p:cNvPr>
          <p:cNvSpPr>
            <a:spLocks noEditPoints="1"/>
          </p:cNvSpPr>
          <p:nvPr/>
        </p:nvSpPr>
        <p:spPr bwMode="auto">
          <a:xfrm>
            <a:off x="7570208" y="5926560"/>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62" name="Группа 365">
            <a:extLst>
              <a:ext uri="{FF2B5EF4-FFF2-40B4-BE49-F238E27FC236}">
                <a16:creationId xmlns:a16="http://schemas.microsoft.com/office/drawing/2014/main" id="{51953E6B-0856-4372-882A-E26857D04CC9}"/>
              </a:ext>
            </a:extLst>
          </p:cNvPr>
          <p:cNvGrpSpPr/>
          <p:nvPr/>
        </p:nvGrpSpPr>
        <p:grpSpPr>
          <a:xfrm>
            <a:off x="1282275" y="5966831"/>
            <a:ext cx="471981" cy="394107"/>
            <a:chOff x="5824538" y="3263900"/>
            <a:chExt cx="3636963" cy="3036887"/>
          </a:xfrm>
          <a:solidFill>
            <a:schemeClr val="bg1"/>
          </a:solidFill>
          <a:effectLst/>
        </p:grpSpPr>
        <p:sp>
          <p:nvSpPr>
            <p:cNvPr id="63" name="Freeform 326">
              <a:extLst>
                <a:ext uri="{FF2B5EF4-FFF2-40B4-BE49-F238E27FC236}">
                  <a16:creationId xmlns:a16="http://schemas.microsoft.com/office/drawing/2014/main" id="{C389DC98-8E37-46F8-A545-D36A1D27734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4" name="Freeform 327">
              <a:extLst>
                <a:ext uri="{FF2B5EF4-FFF2-40B4-BE49-F238E27FC236}">
                  <a16:creationId xmlns:a16="http://schemas.microsoft.com/office/drawing/2014/main" id="{FF1A6286-8B9F-4ED6-B7C6-85A8F245B17E}"/>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65" name="Группа 379">
            <a:extLst>
              <a:ext uri="{FF2B5EF4-FFF2-40B4-BE49-F238E27FC236}">
                <a16:creationId xmlns:a16="http://schemas.microsoft.com/office/drawing/2014/main" id="{A4C102BA-EDBB-4E98-95BF-E430BB47B690}"/>
              </a:ext>
            </a:extLst>
          </p:cNvPr>
          <p:cNvGrpSpPr/>
          <p:nvPr/>
        </p:nvGrpSpPr>
        <p:grpSpPr>
          <a:xfrm>
            <a:off x="2506599" y="5966831"/>
            <a:ext cx="432796" cy="389252"/>
            <a:chOff x="5834063" y="3221038"/>
            <a:chExt cx="2335212" cy="2100262"/>
          </a:xfrm>
          <a:solidFill>
            <a:schemeClr val="bg1"/>
          </a:solidFill>
          <a:effectLst/>
        </p:grpSpPr>
        <p:sp>
          <p:nvSpPr>
            <p:cNvPr id="66" name="Freeform 337">
              <a:extLst>
                <a:ext uri="{FF2B5EF4-FFF2-40B4-BE49-F238E27FC236}">
                  <a16:creationId xmlns:a16="http://schemas.microsoft.com/office/drawing/2014/main" id="{36A69E53-7BD5-4216-985F-F13F89EF92E1}"/>
                </a:ext>
              </a:extLst>
            </p:cNvPr>
            <p:cNvSpPr>
              <a:spLocks/>
            </p:cNvSpPr>
            <p:nvPr/>
          </p:nvSpPr>
          <p:spPr bwMode="auto">
            <a:xfrm>
              <a:off x="6699250" y="3617913"/>
              <a:ext cx="1470025" cy="768350"/>
            </a:xfrm>
            <a:custGeom>
              <a:avLst/>
              <a:gdLst>
                <a:gd name="T0" fmla="*/ 113 w 2777"/>
                <a:gd name="T1" fmla="*/ 0 h 1453"/>
                <a:gd name="T2" fmla="*/ 2686 w 2777"/>
                <a:gd name="T3" fmla="*/ 0 h 1453"/>
                <a:gd name="T4" fmla="*/ 2713 w 2777"/>
                <a:gd name="T5" fmla="*/ 2 h 1453"/>
                <a:gd name="T6" fmla="*/ 2736 w 2777"/>
                <a:gd name="T7" fmla="*/ 10 h 1453"/>
                <a:gd name="T8" fmla="*/ 2753 w 2777"/>
                <a:gd name="T9" fmla="*/ 25 h 1453"/>
                <a:gd name="T10" fmla="*/ 2767 w 2777"/>
                <a:gd name="T11" fmla="*/ 43 h 1453"/>
                <a:gd name="T12" fmla="*/ 2775 w 2777"/>
                <a:gd name="T13" fmla="*/ 65 h 1453"/>
                <a:gd name="T14" fmla="*/ 2777 w 2777"/>
                <a:gd name="T15" fmla="*/ 89 h 1453"/>
                <a:gd name="T16" fmla="*/ 2771 w 2777"/>
                <a:gd name="T17" fmla="*/ 116 h 1453"/>
                <a:gd name="T18" fmla="*/ 2416 w 2777"/>
                <a:gd name="T19" fmla="*/ 1337 h 1453"/>
                <a:gd name="T20" fmla="*/ 2403 w 2777"/>
                <a:gd name="T21" fmla="*/ 1368 h 1453"/>
                <a:gd name="T22" fmla="*/ 2381 w 2777"/>
                <a:gd name="T23" fmla="*/ 1396 h 1453"/>
                <a:gd name="T24" fmla="*/ 2356 w 2777"/>
                <a:gd name="T25" fmla="*/ 1419 h 1453"/>
                <a:gd name="T26" fmla="*/ 2324 w 2777"/>
                <a:gd name="T27" fmla="*/ 1438 h 1453"/>
                <a:gd name="T28" fmla="*/ 2292 w 2777"/>
                <a:gd name="T29" fmla="*/ 1449 h 1453"/>
                <a:gd name="T30" fmla="*/ 2258 w 2777"/>
                <a:gd name="T31" fmla="*/ 1453 h 1453"/>
                <a:gd name="T32" fmla="*/ 571 w 2777"/>
                <a:gd name="T33" fmla="*/ 1453 h 1453"/>
                <a:gd name="T34" fmla="*/ 538 w 2777"/>
                <a:gd name="T35" fmla="*/ 1449 h 1453"/>
                <a:gd name="T36" fmla="*/ 505 w 2777"/>
                <a:gd name="T37" fmla="*/ 1438 h 1453"/>
                <a:gd name="T38" fmla="*/ 475 w 2777"/>
                <a:gd name="T39" fmla="*/ 1419 h 1453"/>
                <a:gd name="T40" fmla="*/ 448 w 2777"/>
                <a:gd name="T41" fmla="*/ 1396 h 1453"/>
                <a:gd name="T42" fmla="*/ 428 w 2777"/>
                <a:gd name="T43" fmla="*/ 1368 h 1453"/>
                <a:gd name="T44" fmla="*/ 413 w 2777"/>
                <a:gd name="T45" fmla="*/ 1337 h 1453"/>
                <a:gd name="T46" fmla="*/ 7 w 2777"/>
                <a:gd name="T47" fmla="*/ 145 h 1453"/>
                <a:gd name="T48" fmla="*/ 0 w 2777"/>
                <a:gd name="T49" fmla="*/ 115 h 1453"/>
                <a:gd name="T50" fmla="*/ 0 w 2777"/>
                <a:gd name="T51" fmla="*/ 88 h 1453"/>
                <a:gd name="T52" fmla="*/ 7 w 2777"/>
                <a:gd name="T53" fmla="*/ 63 h 1453"/>
                <a:gd name="T54" fmla="*/ 19 w 2777"/>
                <a:gd name="T55" fmla="*/ 42 h 1453"/>
                <a:gd name="T56" fmla="*/ 35 w 2777"/>
                <a:gd name="T57" fmla="*/ 24 h 1453"/>
                <a:gd name="T58" fmla="*/ 57 w 2777"/>
                <a:gd name="T59" fmla="*/ 10 h 1453"/>
                <a:gd name="T60" fmla="*/ 83 w 2777"/>
                <a:gd name="T61" fmla="*/ 2 h 1453"/>
                <a:gd name="T62" fmla="*/ 113 w 2777"/>
                <a:gd name="T63" fmla="*/ 0 h 1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777" h="1453">
                  <a:moveTo>
                    <a:pt x="113" y="0"/>
                  </a:moveTo>
                  <a:lnTo>
                    <a:pt x="2686" y="0"/>
                  </a:lnTo>
                  <a:lnTo>
                    <a:pt x="2713" y="2"/>
                  </a:lnTo>
                  <a:lnTo>
                    <a:pt x="2736" y="10"/>
                  </a:lnTo>
                  <a:lnTo>
                    <a:pt x="2753" y="25"/>
                  </a:lnTo>
                  <a:lnTo>
                    <a:pt x="2767" y="43"/>
                  </a:lnTo>
                  <a:lnTo>
                    <a:pt x="2775" y="65"/>
                  </a:lnTo>
                  <a:lnTo>
                    <a:pt x="2777" y="89"/>
                  </a:lnTo>
                  <a:lnTo>
                    <a:pt x="2771" y="116"/>
                  </a:lnTo>
                  <a:lnTo>
                    <a:pt x="2416" y="1337"/>
                  </a:lnTo>
                  <a:lnTo>
                    <a:pt x="2403" y="1368"/>
                  </a:lnTo>
                  <a:lnTo>
                    <a:pt x="2381" y="1396"/>
                  </a:lnTo>
                  <a:lnTo>
                    <a:pt x="2356" y="1419"/>
                  </a:lnTo>
                  <a:lnTo>
                    <a:pt x="2324" y="1438"/>
                  </a:lnTo>
                  <a:lnTo>
                    <a:pt x="2292" y="1449"/>
                  </a:lnTo>
                  <a:lnTo>
                    <a:pt x="2258" y="1453"/>
                  </a:lnTo>
                  <a:lnTo>
                    <a:pt x="571" y="1453"/>
                  </a:lnTo>
                  <a:lnTo>
                    <a:pt x="538" y="1449"/>
                  </a:lnTo>
                  <a:lnTo>
                    <a:pt x="505" y="1438"/>
                  </a:lnTo>
                  <a:lnTo>
                    <a:pt x="475" y="1419"/>
                  </a:lnTo>
                  <a:lnTo>
                    <a:pt x="448" y="1396"/>
                  </a:lnTo>
                  <a:lnTo>
                    <a:pt x="428" y="1368"/>
                  </a:lnTo>
                  <a:lnTo>
                    <a:pt x="413" y="1337"/>
                  </a:lnTo>
                  <a:lnTo>
                    <a:pt x="7" y="145"/>
                  </a:lnTo>
                  <a:lnTo>
                    <a:pt x="0" y="115"/>
                  </a:lnTo>
                  <a:lnTo>
                    <a:pt x="0" y="88"/>
                  </a:lnTo>
                  <a:lnTo>
                    <a:pt x="7" y="63"/>
                  </a:lnTo>
                  <a:lnTo>
                    <a:pt x="19" y="42"/>
                  </a:lnTo>
                  <a:lnTo>
                    <a:pt x="35" y="24"/>
                  </a:lnTo>
                  <a:lnTo>
                    <a:pt x="57" y="10"/>
                  </a:lnTo>
                  <a:lnTo>
                    <a:pt x="83" y="2"/>
                  </a:lnTo>
                  <a:lnTo>
                    <a:pt x="1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7" name="Freeform 338">
              <a:extLst>
                <a:ext uri="{FF2B5EF4-FFF2-40B4-BE49-F238E27FC236}">
                  <a16:creationId xmlns:a16="http://schemas.microsoft.com/office/drawing/2014/main" id="{4A2AE7E5-0CAF-4262-B7BC-C3F6E4C2AB44}"/>
                </a:ext>
              </a:extLst>
            </p:cNvPr>
            <p:cNvSpPr>
              <a:spLocks/>
            </p:cNvSpPr>
            <p:nvPr/>
          </p:nvSpPr>
          <p:spPr bwMode="auto">
            <a:xfrm>
              <a:off x="6678613" y="4911725"/>
              <a:ext cx="406400" cy="406400"/>
            </a:xfrm>
            <a:custGeom>
              <a:avLst/>
              <a:gdLst>
                <a:gd name="T0" fmla="*/ 384 w 769"/>
                <a:gd name="T1" fmla="*/ 0 h 769"/>
                <a:gd name="T2" fmla="*/ 441 w 769"/>
                <a:gd name="T3" fmla="*/ 4 h 769"/>
                <a:gd name="T4" fmla="*/ 495 w 769"/>
                <a:gd name="T5" fmla="*/ 16 h 769"/>
                <a:gd name="T6" fmla="*/ 547 w 769"/>
                <a:gd name="T7" fmla="*/ 35 h 769"/>
                <a:gd name="T8" fmla="*/ 594 w 769"/>
                <a:gd name="T9" fmla="*/ 61 h 769"/>
                <a:gd name="T10" fmla="*/ 636 w 769"/>
                <a:gd name="T11" fmla="*/ 93 h 769"/>
                <a:gd name="T12" fmla="*/ 675 w 769"/>
                <a:gd name="T13" fmla="*/ 131 h 769"/>
                <a:gd name="T14" fmla="*/ 708 w 769"/>
                <a:gd name="T15" fmla="*/ 174 h 769"/>
                <a:gd name="T16" fmla="*/ 734 w 769"/>
                <a:gd name="T17" fmla="*/ 222 h 769"/>
                <a:gd name="T18" fmla="*/ 753 w 769"/>
                <a:gd name="T19" fmla="*/ 273 h 769"/>
                <a:gd name="T20" fmla="*/ 765 w 769"/>
                <a:gd name="T21" fmla="*/ 328 h 769"/>
                <a:gd name="T22" fmla="*/ 769 w 769"/>
                <a:gd name="T23" fmla="*/ 384 h 769"/>
                <a:gd name="T24" fmla="*/ 765 w 769"/>
                <a:gd name="T25" fmla="*/ 441 h 769"/>
                <a:gd name="T26" fmla="*/ 753 w 769"/>
                <a:gd name="T27" fmla="*/ 496 h 769"/>
                <a:gd name="T28" fmla="*/ 734 w 769"/>
                <a:gd name="T29" fmla="*/ 547 h 769"/>
                <a:gd name="T30" fmla="*/ 708 w 769"/>
                <a:gd name="T31" fmla="*/ 594 h 769"/>
                <a:gd name="T32" fmla="*/ 675 w 769"/>
                <a:gd name="T33" fmla="*/ 636 h 769"/>
                <a:gd name="T34" fmla="*/ 636 w 769"/>
                <a:gd name="T35" fmla="*/ 674 h 769"/>
                <a:gd name="T36" fmla="*/ 594 w 769"/>
                <a:gd name="T37" fmla="*/ 707 h 769"/>
                <a:gd name="T38" fmla="*/ 547 w 769"/>
                <a:gd name="T39" fmla="*/ 734 h 769"/>
                <a:gd name="T40" fmla="*/ 495 w 769"/>
                <a:gd name="T41" fmla="*/ 753 h 769"/>
                <a:gd name="T42" fmla="*/ 441 w 769"/>
                <a:gd name="T43" fmla="*/ 765 h 769"/>
                <a:gd name="T44" fmla="*/ 384 w 769"/>
                <a:gd name="T45" fmla="*/ 769 h 769"/>
                <a:gd name="T46" fmla="*/ 328 w 769"/>
                <a:gd name="T47" fmla="*/ 765 h 769"/>
                <a:gd name="T48" fmla="*/ 273 w 769"/>
                <a:gd name="T49" fmla="*/ 753 h 769"/>
                <a:gd name="T50" fmla="*/ 222 w 769"/>
                <a:gd name="T51" fmla="*/ 734 h 769"/>
                <a:gd name="T52" fmla="*/ 175 w 769"/>
                <a:gd name="T53" fmla="*/ 707 h 769"/>
                <a:gd name="T54" fmla="*/ 133 w 769"/>
                <a:gd name="T55" fmla="*/ 674 h 769"/>
                <a:gd name="T56" fmla="*/ 95 w 769"/>
                <a:gd name="T57" fmla="*/ 636 h 769"/>
                <a:gd name="T58" fmla="*/ 62 w 769"/>
                <a:gd name="T59" fmla="*/ 594 h 769"/>
                <a:gd name="T60" fmla="*/ 35 w 769"/>
                <a:gd name="T61" fmla="*/ 547 h 769"/>
                <a:gd name="T62" fmla="*/ 16 w 769"/>
                <a:gd name="T63" fmla="*/ 496 h 769"/>
                <a:gd name="T64" fmla="*/ 4 w 769"/>
                <a:gd name="T65" fmla="*/ 441 h 769"/>
                <a:gd name="T66" fmla="*/ 0 w 769"/>
                <a:gd name="T67" fmla="*/ 384 h 769"/>
                <a:gd name="T68" fmla="*/ 4 w 769"/>
                <a:gd name="T69" fmla="*/ 328 h 769"/>
                <a:gd name="T70" fmla="*/ 16 w 769"/>
                <a:gd name="T71" fmla="*/ 273 h 769"/>
                <a:gd name="T72" fmla="*/ 35 w 769"/>
                <a:gd name="T73" fmla="*/ 222 h 769"/>
                <a:gd name="T74" fmla="*/ 62 w 769"/>
                <a:gd name="T75" fmla="*/ 174 h 769"/>
                <a:gd name="T76" fmla="*/ 95 w 769"/>
                <a:gd name="T77" fmla="*/ 131 h 769"/>
                <a:gd name="T78" fmla="*/ 133 w 769"/>
                <a:gd name="T79" fmla="*/ 93 h 769"/>
                <a:gd name="T80" fmla="*/ 175 w 769"/>
                <a:gd name="T81" fmla="*/ 61 h 769"/>
                <a:gd name="T82" fmla="*/ 222 w 769"/>
                <a:gd name="T83" fmla="*/ 35 h 769"/>
                <a:gd name="T84" fmla="*/ 273 w 769"/>
                <a:gd name="T85" fmla="*/ 16 h 769"/>
                <a:gd name="T86" fmla="*/ 328 w 769"/>
                <a:gd name="T87" fmla="*/ 4 h 769"/>
                <a:gd name="T88" fmla="*/ 384 w 769"/>
                <a:gd name="T89" fmla="*/ 0 h 7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69">
                  <a:moveTo>
                    <a:pt x="384" y="0"/>
                  </a:moveTo>
                  <a:lnTo>
                    <a:pt x="441" y="4"/>
                  </a:lnTo>
                  <a:lnTo>
                    <a:pt x="495" y="16"/>
                  </a:lnTo>
                  <a:lnTo>
                    <a:pt x="547" y="35"/>
                  </a:lnTo>
                  <a:lnTo>
                    <a:pt x="594" y="61"/>
                  </a:lnTo>
                  <a:lnTo>
                    <a:pt x="636" y="93"/>
                  </a:lnTo>
                  <a:lnTo>
                    <a:pt x="675" y="131"/>
                  </a:lnTo>
                  <a:lnTo>
                    <a:pt x="708" y="174"/>
                  </a:lnTo>
                  <a:lnTo>
                    <a:pt x="734" y="222"/>
                  </a:lnTo>
                  <a:lnTo>
                    <a:pt x="753" y="273"/>
                  </a:lnTo>
                  <a:lnTo>
                    <a:pt x="765" y="328"/>
                  </a:lnTo>
                  <a:lnTo>
                    <a:pt x="769" y="384"/>
                  </a:lnTo>
                  <a:lnTo>
                    <a:pt x="765" y="441"/>
                  </a:lnTo>
                  <a:lnTo>
                    <a:pt x="753" y="496"/>
                  </a:lnTo>
                  <a:lnTo>
                    <a:pt x="734" y="547"/>
                  </a:lnTo>
                  <a:lnTo>
                    <a:pt x="708" y="594"/>
                  </a:lnTo>
                  <a:lnTo>
                    <a:pt x="675" y="636"/>
                  </a:lnTo>
                  <a:lnTo>
                    <a:pt x="636" y="674"/>
                  </a:lnTo>
                  <a:lnTo>
                    <a:pt x="594" y="707"/>
                  </a:lnTo>
                  <a:lnTo>
                    <a:pt x="547" y="734"/>
                  </a:lnTo>
                  <a:lnTo>
                    <a:pt x="495" y="753"/>
                  </a:lnTo>
                  <a:lnTo>
                    <a:pt x="441" y="765"/>
                  </a:lnTo>
                  <a:lnTo>
                    <a:pt x="384" y="769"/>
                  </a:lnTo>
                  <a:lnTo>
                    <a:pt x="328" y="765"/>
                  </a:lnTo>
                  <a:lnTo>
                    <a:pt x="273" y="753"/>
                  </a:lnTo>
                  <a:lnTo>
                    <a:pt x="222" y="734"/>
                  </a:lnTo>
                  <a:lnTo>
                    <a:pt x="175" y="707"/>
                  </a:lnTo>
                  <a:lnTo>
                    <a:pt x="133" y="674"/>
                  </a:lnTo>
                  <a:lnTo>
                    <a:pt x="95" y="636"/>
                  </a:lnTo>
                  <a:lnTo>
                    <a:pt x="62" y="594"/>
                  </a:lnTo>
                  <a:lnTo>
                    <a:pt x="35" y="547"/>
                  </a:lnTo>
                  <a:lnTo>
                    <a:pt x="16" y="496"/>
                  </a:lnTo>
                  <a:lnTo>
                    <a:pt x="4" y="441"/>
                  </a:lnTo>
                  <a:lnTo>
                    <a:pt x="0" y="384"/>
                  </a:lnTo>
                  <a:lnTo>
                    <a:pt x="4" y="328"/>
                  </a:lnTo>
                  <a:lnTo>
                    <a:pt x="16" y="273"/>
                  </a:lnTo>
                  <a:lnTo>
                    <a:pt x="35" y="222"/>
                  </a:lnTo>
                  <a:lnTo>
                    <a:pt x="62" y="174"/>
                  </a:lnTo>
                  <a:lnTo>
                    <a:pt x="95" y="131"/>
                  </a:lnTo>
                  <a:lnTo>
                    <a:pt x="133" y="93"/>
                  </a:lnTo>
                  <a:lnTo>
                    <a:pt x="175" y="61"/>
                  </a:lnTo>
                  <a:lnTo>
                    <a:pt x="222" y="35"/>
                  </a:lnTo>
                  <a:lnTo>
                    <a:pt x="273" y="16"/>
                  </a:lnTo>
                  <a:lnTo>
                    <a:pt x="328" y="4"/>
                  </a:lnTo>
                  <a:lnTo>
                    <a:pt x="3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8" name="Freeform 339">
              <a:extLst>
                <a:ext uri="{FF2B5EF4-FFF2-40B4-BE49-F238E27FC236}">
                  <a16:creationId xmlns:a16="http://schemas.microsoft.com/office/drawing/2014/main" id="{6F31AD05-B3F1-4D98-910F-A560BF871188}"/>
                </a:ext>
              </a:extLst>
            </p:cNvPr>
            <p:cNvSpPr>
              <a:spLocks/>
            </p:cNvSpPr>
            <p:nvPr/>
          </p:nvSpPr>
          <p:spPr bwMode="auto">
            <a:xfrm>
              <a:off x="7540625" y="4913313"/>
              <a:ext cx="406400" cy="407987"/>
            </a:xfrm>
            <a:custGeom>
              <a:avLst/>
              <a:gdLst>
                <a:gd name="T0" fmla="*/ 385 w 769"/>
                <a:gd name="T1" fmla="*/ 0 h 771"/>
                <a:gd name="T2" fmla="*/ 442 w 769"/>
                <a:gd name="T3" fmla="*/ 4 h 771"/>
                <a:gd name="T4" fmla="*/ 496 w 769"/>
                <a:gd name="T5" fmla="*/ 16 h 771"/>
                <a:gd name="T6" fmla="*/ 547 w 769"/>
                <a:gd name="T7" fmla="*/ 36 h 771"/>
                <a:gd name="T8" fmla="*/ 595 w 769"/>
                <a:gd name="T9" fmla="*/ 62 h 771"/>
                <a:gd name="T10" fmla="*/ 638 w 769"/>
                <a:gd name="T11" fmla="*/ 95 h 771"/>
                <a:gd name="T12" fmla="*/ 676 w 769"/>
                <a:gd name="T13" fmla="*/ 133 h 771"/>
                <a:gd name="T14" fmla="*/ 708 w 769"/>
                <a:gd name="T15" fmla="*/ 176 h 771"/>
                <a:gd name="T16" fmla="*/ 734 w 769"/>
                <a:gd name="T17" fmla="*/ 223 h 771"/>
                <a:gd name="T18" fmla="*/ 753 w 769"/>
                <a:gd name="T19" fmla="*/ 273 h 771"/>
                <a:gd name="T20" fmla="*/ 765 w 769"/>
                <a:gd name="T21" fmla="*/ 328 h 771"/>
                <a:gd name="T22" fmla="*/ 769 w 769"/>
                <a:gd name="T23" fmla="*/ 384 h 771"/>
                <a:gd name="T24" fmla="*/ 765 w 769"/>
                <a:gd name="T25" fmla="*/ 441 h 771"/>
                <a:gd name="T26" fmla="*/ 753 w 769"/>
                <a:gd name="T27" fmla="*/ 497 h 771"/>
                <a:gd name="T28" fmla="*/ 734 w 769"/>
                <a:gd name="T29" fmla="*/ 547 h 771"/>
                <a:gd name="T30" fmla="*/ 708 w 769"/>
                <a:gd name="T31" fmla="*/ 594 h 771"/>
                <a:gd name="T32" fmla="*/ 676 w 769"/>
                <a:gd name="T33" fmla="*/ 638 h 771"/>
                <a:gd name="T34" fmla="*/ 638 w 769"/>
                <a:gd name="T35" fmla="*/ 676 h 771"/>
                <a:gd name="T36" fmla="*/ 595 w 769"/>
                <a:gd name="T37" fmla="*/ 708 h 771"/>
                <a:gd name="T38" fmla="*/ 547 w 769"/>
                <a:gd name="T39" fmla="*/ 734 h 771"/>
                <a:gd name="T40" fmla="*/ 496 w 769"/>
                <a:gd name="T41" fmla="*/ 754 h 771"/>
                <a:gd name="T42" fmla="*/ 442 w 769"/>
                <a:gd name="T43" fmla="*/ 767 h 771"/>
                <a:gd name="T44" fmla="*/ 385 w 769"/>
                <a:gd name="T45" fmla="*/ 771 h 771"/>
                <a:gd name="T46" fmla="*/ 328 w 769"/>
                <a:gd name="T47" fmla="*/ 767 h 771"/>
                <a:gd name="T48" fmla="*/ 274 w 769"/>
                <a:gd name="T49" fmla="*/ 754 h 771"/>
                <a:gd name="T50" fmla="*/ 222 w 769"/>
                <a:gd name="T51" fmla="*/ 734 h 771"/>
                <a:gd name="T52" fmla="*/ 175 w 769"/>
                <a:gd name="T53" fmla="*/ 708 h 771"/>
                <a:gd name="T54" fmla="*/ 133 w 769"/>
                <a:gd name="T55" fmla="*/ 676 h 771"/>
                <a:gd name="T56" fmla="*/ 95 w 769"/>
                <a:gd name="T57" fmla="*/ 638 h 771"/>
                <a:gd name="T58" fmla="*/ 63 w 769"/>
                <a:gd name="T59" fmla="*/ 594 h 771"/>
                <a:gd name="T60" fmla="*/ 36 w 769"/>
                <a:gd name="T61" fmla="*/ 547 h 771"/>
                <a:gd name="T62" fmla="*/ 17 w 769"/>
                <a:gd name="T63" fmla="*/ 497 h 771"/>
                <a:gd name="T64" fmla="*/ 4 w 769"/>
                <a:gd name="T65" fmla="*/ 441 h 771"/>
                <a:gd name="T66" fmla="*/ 0 w 769"/>
                <a:gd name="T67" fmla="*/ 384 h 771"/>
                <a:gd name="T68" fmla="*/ 4 w 769"/>
                <a:gd name="T69" fmla="*/ 328 h 771"/>
                <a:gd name="T70" fmla="*/ 17 w 769"/>
                <a:gd name="T71" fmla="*/ 273 h 771"/>
                <a:gd name="T72" fmla="*/ 36 w 769"/>
                <a:gd name="T73" fmla="*/ 223 h 771"/>
                <a:gd name="T74" fmla="*/ 63 w 769"/>
                <a:gd name="T75" fmla="*/ 176 h 771"/>
                <a:gd name="T76" fmla="*/ 95 w 769"/>
                <a:gd name="T77" fmla="*/ 133 h 771"/>
                <a:gd name="T78" fmla="*/ 133 w 769"/>
                <a:gd name="T79" fmla="*/ 95 h 771"/>
                <a:gd name="T80" fmla="*/ 175 w 769"/>
                <a:gd name="T81" fmla="*/ 62 h 771"/>
                <a:gd name="T82" fmla="*/ 222 w 769"/>
                <a:gd name="T83" fmla="*/ 36 h 771"/>
                <a:gd name="T84" fmla="*/ 274 w 769"/>
                <a:gd name="T85" fmla="*/ 16 h 771"/>
                <a:gd name="T86" fmla="*/ 328 w 769"/>
                <a:gd name="T87" fmla="*/ 4 h 771"/>
                <a:gd name="T88" fmla="*/ 385 w 769"/>
                <a:gd name="T89" fmla="*/ 0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9" h="771">
                  <a:moveTo>
                    <a:pt x="385" y="0"/>
                  </a:moveTo>
                  <a:lnTo>
                    <a:pt x="442" y="4"/>
                  </a:lnTo>
                  <a:lnTo>
                    <a:pt x="496" y="16"/>
                  </a:lnTo>
                  <a:lnTo>
                    <a:pt x="547" y="36"/>
                  </a:lnTo>
                  <a:lnTo>
                    <a:pt x="595" y="62"/>
                  </a:lnTo>
                  <a:lnTo>
                    <a:pt x="638" y="95"/>
                  </a:lnTo>
                  <a:lnTo>
                    <a:pt x="676" y="133"/>
                  </a:lnTo>
                  <a:lnTo>
                    <a:pt x="708" y="176"/>
                  </a:lnTo>
                  <a:lnTo>
                    <a:pt x="734" y="223"/>
                  </a:lnTo>
                  <a:lnTo>
                    <a:pt x="753" y="273"/>
                  </a:lnTo>
                  <a:lnTo>
                    <a:pt x="765" y="328"/>
                  </a:lnTo>
                  <a:lnTo>
                    <a:pt x="769" y="384"/>
                  </a:lnTo>
                  <a:lnTo>
                    <a:pt x="765" y="441"/>
                  </a:lnTo>
                  <a:lnTo>
                    <a:pt x="753" y="497"/>
                  </a:lnTo>
                  <a:lnTo>
                    <a:pt x="734" y="547"/>
                  </a:lnTo>
                  <a:lnTo>
                    <a:pt x="708" y="594"/>
                  </a:lnTo>
                  <a:lnTo>
                    <a:pt x="676" y="638"/>
                  </a:lnTo>
                  <a:lnTo>
                    <a:pt x="638" y="676"/>
                  </a:lnTo>
                  <a:lnTo>
                    <a:pt x="595" y="708"/>
                  </a:lnTo>
                  <a:lnTo>
                    <a:pt x="547" y="734"/>
                  </a:lnTo>
                  <a:lnTo>
                    <a:pt x="496" y="754"/>
                  </a:lnTo>
                  <a:lnTo>
                    <a:pt x="442" y="767"/>
                  </a:lnTo>
                  <a:lnTo>
                    <a:pt x="385" y="771"/>
                  </a:lnTo>
                  <a:lnTo>
                    <a:pt x="328" y="767"/>
                  </a:lnTo>
                  <a:lnTo>
                    <a:pt x="274" y="754"/>
                  </a:lnTo>
                  <a:lnTo>
                    <a:pt x="222" y="734"/>
                  </a:lnTo>
                  <a:lnTo>
                    <a:pt x="175" y="708"/>
                  </a:lnTo>
                  <a:lnTo>
                    <a:pt x="133" y="676"/>
                  </a:lnTo>
                  <a:lnTo>
                    <a:pt x="95" y="638"/>
                  </a:lnTo>
                  <a:lnTo>
                    <a:pt x="63" y="594"/>
                  </a:lnTo>
                  <a:lnTo>
                    <a:pt x="36" y="547"/>
                  </a:lnTo>
                  <a:lnTo>
                    <a:pt x="17" y="497"/>
                  </a:lnTo>
                  <a:lnTo>
                    <a:pt x="4" y="441"/>
                  </a:lnTo>
                  <a:lnTo>
                    <a:pt x="0" y="384"/>
                  </a:lnTo>
                  <a:lnTo>
                    <a:pt x="4" y="328"/>
                  </a:lnTo>
                  <a:lnTo>
                    <a:pt x="17" y="273"/>
                  </a:lnTo>
                  <a:lnTo>
                    <a:pt x="36" y="223"/>
                  </a:lnTo>
                  <a:lnTo>
                    <a:pt x="63" y="176"/>
                  </a:lnTo>
                  <a:lnTo>
                    <a:pt x="95" y="133"/>
                  </a:lnTo>
                  <a:lnTo>
                    <a:pt x="133" y="95"/>
                  </a:lnTo>
                  <a:lnTo>
                    <a:pt x="175" y="62"/>
                  </a:lnTo>
                  <a:lnTo>
                    <a:pt x="222" y="36"/>
                  </a:lnTo>
                  <a:lnTo>
                    <a:pt x="274" y="16"/>
                  </a:lnTo>
                  <a:lnTo>
                    <a:pt x="328" y="4"/>
                  </a:lnTo>
                  <a:lnTo>
                    <a:pt x="38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69" name="Freeform 340">
              <a:extLst>
                <a:ext uri="{FF2B5EF4-FFF2-40B4-BE49-F238E27FC236}">
                  <a16:creationId xmlns:a16="http://schemas.microsoft.com/office/drawing/2014/main" id="{8BD5BA46-5A0B-4202-AE92-BA5E607D2C33}"/>
                </a:ext>
              </a:extLst>
            </p:cNvPr>
            <p:cNvSpPr>
              <a:spLocks/>
            </p:cNvSpPr>
            <p:nvPr/>
          </p:nvSpPr>
          <p:spPr bwMode="auto">
            <a:xfrm>
              <a:off x="5834063" y="3221038"/>
              <a:ext cx="2270125" cy="1603375"/>
            </a:xfrm>
            <a:custGeom>
              <a:avLst/>
              <a:gdLst>
                <a:gd name="T0" fmla="*/ 218 w 4290"/>
                <a:gd name="T1" fmla="*/ 0 h 3031"/>
                <a:gd name="T2" fmla="*/ 919 w 4290"/>
                <a:gd name="T3" fmla="*/ 0 h 3031"/>
                <a:gd name="T4" fmla="*/ 1821 w 4290"/>
                <a:gd name="T5" fmla="*/ 2596 h 3031"/>
                <a:gd name="T6" fmla="*/ 4072 w 4290"/>
                <a:gd name="T7" fmla="*/ 2596 h 3031"/>
                <a:gd name="T8" fmla="*/ 4110 w 4290"/>
                <a:gd name="T9" fmla="*/ 2599 h 3031"/>
                <a:gd name="T10" fmla="*/ 4148 w 4290"/>
                <a:gd name="T11" fmla="*/ 2610 h 3031"/>
                <a:gd name="T12" fmla="*/ 4181 w 4290"/>
                <a:gd name="T13" fmla="*/ 2626 h 3031"/>
                <a:gd name="T14" fmla="*/ 4211 w 4290"/>
                <a:gd name="T15" fmla="*/ 2646 h 3031"/>
                <a:gd name="T16" fmla="*/ 4238 w 4290"/>
                <a:gd name="T17" fmla="*/ 2673 h 3031"/>
                <a:gd name="T18" fmla="*/ 4260 w 4290"/>
                <a:gd name="T19" fmla="*/ 2703 h 3031"/>
                <a:gd name="T20" fmla="*/ 4275 w 4290"/>
                <a:gd name="T21" fmla="*/ 2737 h 3031"/>
                <a:gd name="T22" fmla="*/ 4286 w 4290"/>
                <a:gd name="T23" fmla="*/ 2775 h 3031"/>
                <a:gd name="T24" fmla="*/ 4290 w 4290"/>
                <a:gd name="T25" fmla="*/ 2813 h 3031"/>
                <a:gd name="T26" fmla="*/ 4286 w 4290"/>
                <a:gd name="T27" fmla="*/ 2852 h 3031"/>
                <a:gd name="T28" fmla="*/ 4275 w 4290"/>
                <a:gd name="T29" fmla="*/ 2890 h 3031"/>
                <a:gd name="T30" fmla="*/ 4260 w 4290"/>
                <a:gd name="T31" fmla="*/ 2924 h 3031"/>
                <a:gd name="T32" fmla="*/ 4238 w 4290"/>
                <a:gd name="T33" fmla="*/ 2954 h 3031"/>
                <a:gd name="T34" fmla="*/ 4211 w 4290"/>
                <a:gd name="T35" fmla="*/ 2981 h 3031"/>
                <a:gd name="T36" fmla="*/ 4181 w 4290"/>
                <a:gd name="T37" fmla="*/ 3003 h 3031"/>
                <a:gd name="T38" fmla="*/ 4148 w 4290"/>
                <a:gd name="T39" fmla="*/ 3018 h 3031"/>
                <a:gd name="T40" fmla="*/ 4110 w 4290"/>
                <a:gd name="T41" fmla="*/ 3028 h 3031"/>
                <a:gd name="T42" fmla="*/ 4072 w 4290"/>
                <a:gd name="T43" fmla="*/ 3031 h 3031"/>
                <a:gd name="T44" fmla="*/ 1511 w 4290"/>
                <a:gd name="T45" fmla="*/ 3031 h 3031"/>
                <a:gd name="T46" fmla="*/ 609 w 4290"/>
                <a:gd name="T47" fmla="*/ 437 h 3031"/>
                <a:gd name="T48" fmla="*/ 218 w 4290"/>
                <a:gd name="T49" fmla="*/ 437 h 3031"/>
                <a:gd name="T50" fmla="*/ 179 w 4290"/>
                <a:gd name="T51" fmla="*/ 434 h 3031"/>
                <a:gd name="T52" fmla="*/ 142 w 4290"/>
                <a:gd name="T53" fmla="*/ 423 h 3031"/>
                <a:gd name="T54" fmla="*/ 108 w 4290"/>
                <a:gd name="T55" fmla="*/ 407 h 3031"/>
                <a:gd name="T56" fmla="*/ 77 w 4290"/>
                <a:gd name="T57" fmla="*/ 387 h 3031"/>
                <a:gd name="T58" fmla="*/ 51 w 4290"/>
                <a:gd name="T59" fmla="*/ 359 h 3031"/>
                <a:gd name="T60" fmla="*/ 30 w 4290"/>
                <a:gd name="T61" fmla="*/ 330 h 3031"/>
                <a:gd name="T62" fmla="*/ 14 w 4290"/>
                <a:gd name="T63" fmla="*/ 296 h 3031"/>
                <a:gd name="T64" fmla="*/ 4 w 4290"/>
                <a:gd name="T65" fmla="*/ 258 h 3031"/>
                <a:gd name="T66" fmla="*/ 0 w 4290"/>
                <a:gd name="T67" fmla="*/ 219 h 3031"/>
                <a:gd name="T68" fmla="*/ 4 w 4290"/>
                <a:gd name="T69" fmla="*/ 181 h 3031"/>
                <a:gd name="T70" fmla="*/ 14 w 4290"/>
                <a:gd name="T71" fmla="*/ 143 h 3031"/>
                <a:gd name="T72" fmla="*/ 30 w 4290"/>
                <a:gd name="T73" fmla="*/ 109 h 3031"/>
                <a:gd name="T74" fmla="*/ 51 w 4290"/>
                <a:gd name="T75" fmla="*/ 79 h 3031"/>
                <a:gd name="T76" fmla="*/ 77 w 4290"/>
                <a:gd name="T77" fmla="*/ 52 h 3031"/>
                <a:gd name="T78" fmla="*/ 108 w 4290"/>
                <a:gd name="T79" fmla="*/ 30 h 3031"/>
                <a:gd name="T80" fmla="*/ 142 w 4290"/>
                <a:gd name="T81" fmla="*/ 15 h 3031"/>
                <a:gd name="T82" fmla="*/ 179 w 4290"/>
                <a:gd name="T83" fmla="*/ 4 h 3031"/>
                <a:gd name="T84" fmla="*/ 218 w 4290"/>
                <a:gd name="T85" fmla="*/ 0 h 30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290" h="3031">
                  <a:moveTo>
                    <a:pt x="218" y="0"/>
                  </a:moveTo>
                  <a:lnTo>
                    <a:pt x="919" y="0"/>
                  </a:lnTo>
                  <a:lnTo>
                    <a:pt x="1821" y="2596"/>
                  </a:lnTo>
                  <a:lnTo>
                    <a:pt x="4072" y="2596"/>
                  </a:lnTo>
                  <a:lnTo>
                    <a:pt x="4110" y="2599"/>
                  </a:lnTo>
                  <a:lnTo>
                    <a:pt x="4148" y="2610"/>
                  </a:lnTo>
                  <a:lnTo>
                    <a:pt x="4181" y="2626"/>
                  </a:lnTo>
                  <a:lnTo>
                    <a:pt x="4211" y="2646"/>
                  </a:lnTo>
                  <a:lnTo>
                    <a:pt x="4238" y="2673"/>
                  </a:lnTo>
                  <a:lnTo>
                    <a:pt x="4260" y="2703"/>
                  </a:lnTo>
                  <a:lnTo>
                    <a:pt x="4275" y="2737"/>
                  </a:lnTo>
                  <a:lnTo>
                    <a:pt x="4286" y="2775"/>
                  </a:lnTo>
                  <a:lnTo>
                    <a:pt x="4290" y="2813"/>
                  </a:lnTo>
                  <a:lnTo>
                    <a:pt x="4286" y="2852"/>
                  </a:lnTo>
                  <a:lnTo>
                    <a:pt x="4275" y="2890"/>
                  </a:lnTo>
                  <a:lnTo>
                    <a:pt x="4260" y="2924"/>
                  </a:lnTo>
                  <a:lnTo>
                    <a:pt x="4238" y="2954"/>
                  </a:lnTo>
                  <a:lnTo>
                    <a:pt x="4211" y="2981"/>
                  </a:lnTo>
                  <a:lnTo>
                    <a:pt x="4181" y="3003"/>
                  </a:lnTo>
                  <a:lnTo>
                    <a:pt x="4148" y="3018"/>
                  </a:lnTo>
                  <a:lnTo>
                    <a:pt x="4110" y="3028"/>
                  </a:lnTo>
                  <a:lnTo>
                    <a:pt x="4072" y="3031"/>
                  </a:lnTo>
                  <a:lnTo>
                    <a:pt x="1511" y="3031"/>
                  </a:lnTo>
                  <a:lnTo>
                    <a:pt x="609" y="437"/>
                  </a:lnTo>
                  <a:lnTo>
                    <a:pt x="218" y="437"/>
                  </a:lnTo>
                  <a:lnTo>
                    <a:pt x="179" y="434"/>
                  </a:lnTo>
                  <a:lnTo>
                    <a:pt x="142" y="423"/>
                  </a:lnTo>
                  <a:lnTo>
                    <a:pt x="108" y="407"/>
                  </a:lnTo>
                  <a:lnTo>
                    <a:pt x="77" y="387"/>
                  </a:lnTo>
                  <a:lnTo>
                    <a:pt x="51" y="359"/>
                  </a:lnTo>
                  <a:lnTo>
                    <a:pt x="30" y="330"/>
                  </a:lnTo>
                  <a:lnTo>
                    <a:pt x="14" y="296"/>
                  </a:lnTo>
                  <a:lnTo>
                    <a:pt x="4" y="258"/>
                  </a:lnTo>
                  <a:lnTo>
                    <a:pt x="0" y="219"/>
                  </a:lnTo>
                  <a:lnTo>
                    <a:pt x="4" y="181"/>
                  </a:lnTo>
                  <a:lnTo>
                    <a:pt x="14" y="143"/>
                  </a:lnTo>
                  <a:lnTo>
                    <a:pt x="30" y="109"/>
                  </a:lnTo>
                  <a:lnTo>
                    <a:pt x="51" y="79"/>
                  </a:lnTo>
                  <a:lnTo>
                    <a:pt x="77" y="52"/>
                  </a:lnTo>
                  <a:lnTo>
                    <a:pt x="108" y="30"/>
                  </a:lnTo>
                  <a:lnTo>
                    <a:pt x="142" y="15"/>
                  </a:lnTo>
                  <a:lnTo>
                    <a:pt x="179" y="4"/>
                  </a:lnTo>
                  <a:lnTo>
                    <a:pt x="21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88953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500"/>
                                        <p:tgtEl>
                                          <p:spTgt spid="4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fade">
                                      <p:cBhvr>
                                        <p:cTn id="11" dur="1000"/>
                                        <p:tgtEl>
                                          <p:spTgt spid="46"/>
                                        </p:tgtEl>
                                      </p:cBhvr>
                                    </p:animEffect>
                                    <p:anim calcmode="lin" valueType="num">
                                      <p:cBhvr>
                                        <p:cTn id="12" dur="1000" fill="hold"/>
                                        <p:tgtEl>
                                          <p:spTgt spid="46"/>
                                        </p:tgtEl>
                                        <p:attrNameLst>
                                          <p:attrName>ppt_x</p:attrName>
                                        </p:attrNameLst>
                                      </p:cBhvr>
                                      <p:tavLst>
                                        <p:tav tm="0">
                                          <p:val>
                                            <p:strVal val="#ppt_x"/>
                                          </p:val>
                                        </p:tav>
                                        <p:tav tm="100000">
                                          <p:val>
                                            <p:strVal val="#ppt_x"/>
                                          </p:val>
                                        </p:tav>
                                      </p:tavLst>
                                    </p:anim>
                                    <p:anim calcmode="lin" valueType="num">
                                      <p:cBhvr>
                                        <p:cTn id="13" dur="1000" fill="hold"/>
                                        <p:tgtEl>
                                          <p:spTgt spid="4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4"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 calcmode="lin" valueType="num">
                                      <p:cBhvr additive="base">
                                        <p:cTn id="17" dur="500" fill="hold"/>
                                        <p:tgtEl>
                                          <p:spTgt spid="15"/>
                                        </p:tgtEl>
                                        <p:attrNameLst>
                                          <p:attrName>ppt_x</p:attrName>
                                        </p:attrNameLst>
                                      </p:cBhvr>
                                      <p:tavLst>
                                        <p:tav tm="0">
                                          <p:val>
                                            <p:strVal val="#ppt_x"/>
                                          </p:val>
                                        </p:tav>
                                        <p:tav tm="100000">
                                          <p:val>
                                            <p:strVal val="#ppt_x"/>
                                          </p:val>
                                        </p:tav>
                                      </p:tavLst>
                                    </p:anim>
                                    <p:anim calcmode="lin" valueType="num">
                                      <p:cBhvr additive="base">
                                        <p:cTn id="18" dur="500" fill="hold"/>
                                        <p:tgtEl>
                                          <p:spTgt spid="15"/>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par>
                          <p:cTn id="23" fill="hold">
                            <p:stCondLst>
                              <p:cond delay="2000"/>
                            </p:stCondLst>
                            <p:childTnLst>
                              <p:par>
                                <p:cTn id="24" presetID="2" presetClass="entr" presetSubtype="4"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 calcmode="lin" valueType="num">
                                      <p:cBhvr additive="base">
                                        <p:cTn id="26" dur="500" fill="hold"/>
                                        <p:tgtEl>
                                          <p:spTgt spid="26"/>
                                        </p:tgtEl>
                                        <p:attrNameLst>
                                          <p:attrName>ppt_x</p:attrName>
                                        </p:attrNameLst>
                                      </p:cBhvr>
                                      <p:tavLst>
                                        <p:tav tm="0">
                                          <p:val>
                                            <p:strVal val="#ppt_x"/>
                                          </p:val>
                                        </p:tav>
                                        <p:tav tm="100000">
                                          <p:val>
                                            <p:strVal val="#ppt_x"/>
                                          </p:val>
                                        </p:tav>
                                      </p:tavLst>
                                    </p:anim>
                                    <p:anim calcmode="lin" valueType="num">
                                      <p:cBhvr additive="base">
                                        <p:cTn id="27" dur="500" fill="hold"/>
                                        <p:tgtEl>
                                          <p:spTgt spid="26"/>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0"/>
                                  </p:stCondLst>
                                  <p:childTnLst>
                                    <p:set>
                                      <p:cBhvr>
                                        <p:cTn id="29" dur="1" fill="hold">
                                          <p:stCondLst>
                                            <p:cond delay="0"/>
                                          </p:stCondLst>
                                        </p:cTn>
                                        <p:tgtEl>
                                          <p:spTgt spid="28"/>
                                        </p:tgtEl>
                                        <p:attrNameLst>
                                          <p:attrName>style.visibility</p:attrName>
                                        </p:attrNameLst>
                                      </p:cBhvr>
                                      <p:to>
                                        <p:strVal val="visible"/>
                                      </p:to>
                                    </p:set>
                                    <p:anim calcmode="lin" valueType="num">
                                      <p:cBhvr additive="base">
                                        <p:cTn id="30" dur="500" fill="hold"/>
                                        <p:tgtEl>
                                          <p:spTgt spid="28"/>
                                        </p:tgtEl>
                                        <p:attrNameLst>
                                          <p:attrName>ppt_x</p:attrName>
                                        </p:attrNameLst>
                                      </p:cBhvr>
                                      <p:tavLst>
                                        <p:tav tm="0">
                                          <p:val>
                                            <p:strVal val="#ppt_x"/>
                                          </p:val>
                                        </p:tav>
                                        <p:tav tm="100000">
                                          <p:val>
                                            <p:strVal val="#ppt_x"/>
                                          </p:val>
                                        </p:tav>
                                      </p:tavLst>
                                    </p:anim>
                                    <p:anim calcmode="lin" valueType="num">
                                      <p:cBhvr additive="base">
                                        <p:cTn id="31" dur="500" fill="hold"/>
                                        <p:tgtEl>
                                          <p:spTgt spid="28"/>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fill="hold" grpId="0" nodeType="afterEffect">
                                  <p:stCondLst>
                                    <p:cond delay="0"/>
                                  </p:stCondLst>
                                  <p:childTnLst>
                                    <p:set>
                                      <p:cBhvr>
                                        <p:cTn id="34" dur="1" fill="hold">
                                          <p:stCondLst>
                                            <p:cond delay="0"/>
                                          </p:stCondLst>
                                        </p:cTn>
                                        <p:tgtEl>
                                          <p:spTgt spid="30"/>
                                        </p:tgtEl>
                                        <p:attrNameLst>
                                          <p:attrName>style.visibility</p:attrName>
                                        </p:attrNameLst>
                                      </p:cBhvr>
                                      <p:to>
                                        <p:strVal val="visible"/>
                                      </p:to>
                                    </p:set>
                                    <p:anim calcmode="lin" valueType="num">
                                      <p:cBhvr additive="base">
                                        <p:cTn id="35" dur="500" fill="hold"/>
                                        <p:tgtEl>
                                          <p:spTgt spid="30"/>
                                        </p:tgtEl>
                                        <p:attrNameLst>
                                          <p:attrName>ppt_x</p:attrName>
                                        </p:attrNameLst>
                                      </p:cBhvr>
                                      <p:tavLst>
                                        <p:tav tm="0">
                                          <p:val>
                                            <p:strVal val="#ppt_x"/>
                                          </p:val>
                                        </p:tav>
                                        <p:tav tm="100000">
                                          <p:val>
                                            <p:strVal val="#ppt_x"/>
                                          </p:val>
                                        </p:tav>
                                      </p:tavLst>
                                    </p:anim>
                                    <p:anim calcmode="lin" valueType="num">
                                      <p:cBhvr additive="base">
                                        <p:cTn id="36" dur="500" fill="hold"/>
                                        <p:tgtEl>
                                          <p:spTgt spid="3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32"/>
                                        </p:tgtEl>
                                        <p:attrNameLst>
                                          <p:attrName>style.visibility</p:attrName>
                                        </p:attrNameLst>
                                      </p:cBhvr>
                                      <p:to>
                                        <p:strVal val="visible"/>
                                      </p:to>
                                    </p:set>
                                    <p:anim calcmode="lin" valueType="num">
                                      <p:cBhvr additive="base">
                                        <p:cTn id="39" dur="500" fill="hold"/>
                                        <p:tgtEl>
                                          <p:spTgt spid="32"/>
                                        </p:tgtEl>
                                        <p:attrNameLst>
                                          <p:attrName>ppt_x</p:attrName>
                                        </p:attrNameLst>
                                      </p:cBhvr>
                                      <p:tavLst>
                                        <p:tav tm="0">
                                          <p:val>
                                            <p:strVal val="#ppt_x"/>
                                          </p:val>
                                        </p:tav>
                                        <p:tav tm="100000">
                                          <p:val>
                                            <p:strVal val="#ppt_x"/>
                                          </p:val>
                                        </p:tav>
                                      </p:tavLst>
                                    </p:anim>
                                    <p:anim calcmode="lin" valueType="num">
                                      <p:cBhvr additive="base">
                                        <p:cTn id="40" dur="500" fill="hold"/>
                                        <p:tgtEl>
                                          <p:spTgt spid="32"/>
                                        </p:tgtEl>
                                        <p:attrNameLst>
                                          <p:attrName>ppt_y</p:attrName>
                                        </p:attrNameLst>
                                      </p:cBhvr>
                                      <p:tavLst>
                                        <p:tav tm="0">
                                          <p:val>
                                            <p:strVal val="1+#ppt_h/2"/>
                                          </p:val>
                                        </p:tav>
                                        <p:tav tm="100000">
                                          <p:val>
                                            <p:strVal val="#ppt_y"/>
                                          </p:val>
                                        </p:tav>
                                      </p:tavLst>
                                    </p:anim>
                                  </p:childTnLst>
                                </p:cTn>
                              </p:par>
                            </p:childTnLst>
                          </p:cTn>
                        </p:par>
                        <p:par>
                          <p:cTn id="41" fill="hold">
                            <p:stCondLst>
                              <p:cond delay="3000"/>
                            </p:stCondLst>
                            <p:childTnLst>
                              <p:par>
                                <p:cTn id="42" presetID="2" presetClass="entr" presetSubtype="4" fill="hold" grpId="0" nodeType="afterEffect">
                                  <p:stCondLst>
                                    <p:cond delay="0"/>
                                  </p:stCondLst>
                                  <p:childTnLst>
                                    <p:set>
                                      <p:cBhvr>
                                        <p:cTn id="43" dur="1" fill="hold">
                                          <p:stCondLst>
                                            <p:cond delay="0"/>
                                          </p:stCondLst>
                                        </p:cTn>
                                        <p:tgtEl>
                                          <p:spTgt spid="34"/>
                                        </p:tgtEl>
                                        <p:attrNameLst>
                                          <p:attrName>style.visibility</p:attrName>
                                        </p:attrNameLst>
                                      </p:cBhvr>
                                      <p:to>
                                        <p:strVal val="visible"/>
                                      </p:to>
                                    </p:set>
                                    <p:anim calcmode="lin" valueType="num">
                                      <p:cBhvr additive="base">
                                        <p:cTn id="44" dur="500" fill="hold"/>
                                        <p:tgtEl>
                                          <p:spTgt spid="34"/>
                                        </p:tgtEl>
                                        <p:attrNameLst>
                                          <p:attrName>ppt_x</p:attrName>
                                        </p:attrNameLst>
                                      </p:cBhvr>
                                      <p:tavLst>
                                        <p:tav tm="0">
                                          <p:val>
                                            <p:strVal val="#ppt_x"/>
                                          </p:val>
                                        </p:tav>
                                        <p:tav tm="100000">
                                          <p:val>
                                            <p:strVal val="#ppt_x"/>
                                          </p:val>
                                        </p:tav>
                                      </p:tavLst>
                                    </p:anim>
                                    <p:anim calcmode="lin" valueType="num">
                                      <p:cBhvr additive="base">
                                        <p:cTn id="45" dur="500" fill="hold"/>
                                        <p:tgtEl>
                                          <p:spTgt spid="34"/>
                                        </p:tgtEl>
                                        <p:attrNameLst>
                                          <p:attrName>ppt_y</p:attrName>
                                        </p:attrNameLst>
                                      </p:cBhvr>
                                      <p:tavLst>
                                        <p:tav tm="0">
                                          <p:val>
                                            <p:strVal val="1+#ppt_h/2"/>
                                          </p:val>
                                        </p:tav>
                                        <p:tav tm="100000">
                                          <p:val>
                                            <p:strVal val="#ppt_y"/>
                                          </p:val>
                                        </p:tav>
                                      </p:tavLst>
                                    </p:anim>
                                  </p:childTnLst>
                                </p:cTn>
                              </p:par>
                              <p:par>
                                <p:cTn id="46" presetID="2" presetClass="entr" presetSubtype="4" fill="hold" grpId="0" nodeType="withEffect">
                                  <p:stCondLst>
                                    <p:cond delay="0"/>
                                  </p:stCondLst>
                                  <p:childTnLst>
                                    <p:set>
                                      <p:cBhvr>
                                        <p:cTn id="47" dur="1" fill="hold">
                                          <p:stCondLst>
                                            <p:cond delay="0"/>
                                          </p:stCondLst>
                                        </p:cTn>
                                        <p:tgtEl>
                                          <p:spTgt spid="36"/>
                                        </p:tgtEl>
                                        <p:attrNameLst>
                                          <p:attrName>style.visibility</p:attrName>
                                        </p:attrNameLst>
                                      </p:cBhvr>
                                      <p:to>
                                        <p:strVal val="visible"/>
                                      </p:to>
                                    </p:set>
                                    <p:anim calcmode="lin" valueType="num">
                                      <p:cBhvr additive="base">
                                        <p:cTn id="48" dur="500" fill="hold"/>
                                        <p:tgtEl>
                                          <p:spTgt spid="36"/>
                                        </p:tgtEl>
                                        <p:attrNameLst>
                                          <p:attrName>ppt_x</p:attrName>
                                        </p:attrNameLst>
                                      </p:cBhvr>
                                      <p:tavLst>
                                        <p:tav tm="0">
                                          <p:val>
                                            <p:strVal val="#ppt_x"/>
                                          </p:val>
                                        </p:tav>
                                        <p:tav tm="100000">
                                          <p:val>
                                            <p:strVal val="#ppt_x"/>
                                          </p:val>
                                        </p:tav>
                                      </p:tavLst>
                                    </p:anim>
                                    <p:anim calcmode="lin" valueType="num">
                                      <p:cBhvr additive="base">
                                        <p:cTn id="49" dur="500" fill="hold"/>
                                        <p:tgtEl>
                                          <p:spTgt spid="36"/>
                                        </p:tgtEl>
                                        <p:attrNameLst>
                                          <p:attrName>ppt_y</p:attrName>
                                        </p:attrNameLst>
                                      </p:cBhvr>
                                      <p:tavLst>
                                        <p:tav tm="0">
                                          <p:val>
                                            <p:strVal val="1+#ppt_h/2"/>
                                          </p:val>
                                        </p:tav>
                                        <p:tav tm="100000">
                                          <p:val>
                                            <p:strVal val="#ppt_y"/>
                                          </p:val>
                                        </p:tav>
                                      </p:tavLst>
                                    </p:anim>
                                  </p:childTnLst>
                                </p:cTn>
                              </p:par>
                            </p:childTnLst>
                          </p:cTn>
                        </p:par>
                        <p:par>
                          <p:cTn id="50" fill="hold">
                            <p:stCondLst>
                              <p:cond delay="3500"/>
                            </p:stCondLst>
                            <p:childTnLst>
                              <p:par>
                                <p:cTn id="51" presetID="2" presetClass="entr" presetSubtype="4" fill="hold" grpId="0" nodeType="afterEffect">
                                  <p:stCondLst>
                                    <p:cond delay="0"/>
                                  </p:stCondLst>
                                  <p:childTnLst>
                                    <p:set>
                                      <p:cBhvr>
                                        <p:cTn id="52" dur="1" fill="hold">
                                          <p:stCondLst>
                                            <p:cond delay="0"/>
                                          </p:stCondLst>
                                        </p:cTn>
                                        <p:tgtEl>
                                          <p:spTgt spid="38"/>
                                        </p:tgtEl>
                                        <p:attrNameLst>
                                          <p:attrName>style.visibility</p:attrName>
                                        </p:attrNameLst>
                                      </p:cBhvr>
                                      <p:to>
                                        <p:strVal val="visible"/>
                                      </p:to>
                                    </p:set>
                                    <p:anim calcmode="lin" valueType="num">
                                      <p:cBhvr additive="base">
                                        <p:cTn id="53" dur="500" fill="hold"/>
                                        <p:tgtEl>
                                          <p:spTgt spid="38"/>
                                        </p:tgtEl>
                                        <p:attrNameLst>
                                          <p:attrName>ppt_x</p:attrName>
                                        </p:attrNameLst>
                                      </p:cBhvr>
                                      <p:tavLst>
                                        <p:tav tm="0">
                                          <p:val>
                                            <p:strVal val="#ppt_x"/>
                                          </p:val>
                                        </p:tav>
                                        <p:tav tm="100000">
                                          <p:val>
                                            <p:strVal val="#ppt_x"/>
                                          </p:val>
                                        </p:tav>
                                      </p:tavLst>
                                    </p:anim>
                                    <p:anim calcmode="lin" valueType="num">
                                      <p:cBhvr additive="base">
                                        <p:cTn id="54" dur="500" fill="hold"/>
                                        <p:tgtEl>
                                          <p:spTgt spid="38"/>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additive="base">
                                        <p:cTn id="57" dur="500" fill="hold"/>
                                        <p:tgtEl>
                                          <p:spTgt spid="40"/>
                                        </p:tgtEl>
                                        <p:attrNameLst>
                                          <p:attrName>ppt_x</p:attrName>
                                        </p:attrNameLst>
                                      </p:cBhvr>
                                      <p:tavLst>
                                        <p:tav tm="0">
                                          <p:val>
                                            <p:strVal val="#ppt_x"/>
                                          </p:val>
                                        </p:tav>
                                        <p:tav tm="100000">
                                          <p:val>
                                            <p:strVal val="#ppt_x"/>
                                          </p:val>
                                        </p:tav>
                                      </p:tavLst>
                                    </p:anim>
                                    <p:anim calcmode="lin" valueType="num">
                                      <p:cBhvr additive="base">
                                        <p:cTn id="58" dur="500" fill="hold"/>
                                        <p:tgtEl>
                                          <p:spTgt spid="40"/>
                                        </p:tgtEl>
                                        <p:attrNameLst>
                                          <p:attrName>ppt_y</p:attrName>
                                        </p:attrNameLst>
                                      </p:cBhvr>
                                      <p:tavLst>
                                        <p:tav tm="0">
                                          <p:val>
                                            <p:strVal val="1+#ppt_h/2"/>
                                          </p:val>
                                        </p:tav>
                                        <p:tav tm="100000">
                                          <p:val>
                                            <p:strVal val="#ppt_y"/>
                                          </p:val>
                                        </p:tav>
                                      </p:tavLst>
                                    </p:anim>
                                  </p:childTnLst>
                                </p:cTn>
                              </p:par>
                            </p:childTnLst>
                          </p:cTn>
                        </p:par>
                        <p:par>
                          <p:cTn id="59" fill="hold">
                            <p:stCondLst>
                              <p:cond delay="4000"/>
                            </p:stCondLst>
                            <p:childTnLst>
                              <p:par>
                                <p:cTn id="60" presetID="2" presetClass="entr" presetSubtype="4" fill="hold" grpId="0" nodeType="afterEffect">
                                  <p:stCondLst>
                                    <p:cond delay="0"/>
                                  </p:stCondLst>
                                  <p:childTnLst>
                                    <p:set>
                                      <p:cBhvr>
                                        <p:cTn id="61" dur="1" fill="hold">
                                          <p:stCondLst>
                                            <p:cond delay="0"/>
                                          </p:stCondLst>
                                        </p:cTn>
                                        <p:tgtEl>
                                          <p:spTgt spid="42"/>
                                        </p:tgtEl>
                                        <p:attrNameLst>
                                          <p:attrName>style.visibility</p:attrName>
                                        </p:attrNameLst>
                                      </p:cBhvr>
                                      <p:to>
                                        <p:strVal val="visible"/>
                                      </p:to>
                                    </p:set>
                                    <p:anim calcmode="lin" valueType="num">
                                      <p:cBhvr additive="base">
                                        <p:cTn id="62" dur="500" fill="hold"/>
                                        <p:tgtEl>
                                          <p:spTgt spid="42"/>
                                        </p:tgtEl>
                                        <p:attrNameLst>
                                          <p:attrName>ppt_x</p:attrName>
                                        </p:attrNameLst>
                                      </p:cBhvr>
                                      <p:tavLst>
                                        <p:tav tm="0">
                                          <p:val>
                                            <p:strVal val="#ppt_x"/>
                                          </p:val>
                                        </p:tav>
                                        <p:tav tm="100000">
                                          <p:val>
                                            <p:strVal val="#ppt_x"/>
                                          </p:val>
                                        </p:tav>
                                      </p:tavLst>
                                    </p:anim>
                                    <p:anim calcmode="lin" valueType="num">
                                      <p:cBhvr additive="base">
                                        <p:cTn id="63" dur="500" fill="hold"/>
                                        <p:tgtEl>
                                          <p:spTgt spid="42"/>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0"/>
                                  </p:stCondLst>
                                  <p:childTnLst>
                                    <p:set>
                                      <p:cBhvr>
                                        <p:cTn id="65" dur="1" fill="hold">
                                          <p:stCondLst>
                                            <p:cond delay="0"/>
                                          </p:stCondLst>
                                        </p:cTn>
                                        <p:tgtEl>
                                          <p:spTgt spid="44"/>
                                        </p:tgtEl>
                                        <p:attrNameLst>
                                          <p:attrName>style.visibility</p:attrName>
                                        </p:attrNameLst>
                                      </p:cBhvr>
                                      <p:to>
                                        <p:strVal val="visible"/>
                                      </p:to>
                                    </p:set>
                                    <p:anim calcmode="lin" valueType="num">
                                      <p:cBhvr additive="base">
                                        <p:cTn id="66" dur="500" fill="hold"/>
                                        <p:tgtEl>
                                          <p:spTgt spid="44"/>
                                        </p:tgtEl>
                                        <p:attrNameLst>
                                          <p:attrName>ppt_x</p:attrName>
                                        </p:attrNameLst>
                                      </p:cBhvr>
                                      <p:tavLst>
                                        <p:tav tm="0">
                                          <p:val>
                                            <p:strVal val="#ppt_x"/>
                                          </p:val>
                                        </p:tav>
                                        <p:tav tm="100000">
                                          <p:val>
                                            <p:strVal val="#ppt_x"/>
                                          </p:val>
                                        </p:tav>
                                      </p:tavLst>
                                    </p:anim>
                                    <p:anim calcmode="lin" valueType="num">
                                      <p:cBhvr additive="base">
                                        <p:cTn id="67" dur="500" fill="hold"/>
                                        <p:tgtEl>
                                          <p:spTgt spid="44"/>
                                        </p:tgtEl>
                                        <p:attrNameLst>
                                          <p:attrName>ppt_y</p:attrName>
                                        </p:attrNameLst>
                                      </p:cBhvr>
                                      <p:tavLst>
                                        <p:tav tm="0">
                                          <p:val>
                                            <p:strVal val="1+#ppt_h/2"/>
                                          </p:val>
                                        </p:tav>
                                        <p:tav tm="100000">
                                          <p:val>
                                            <p:strVal val="#ppt_y"/>
                                          </p:val>
                                        </p:tav>
                                      </p:tavLst>
                                    </p:anim>
                                  </p:childTnLst>
                                </p:cTn>
                              </p:par>
                            </p:childTnLst>
                          </p:cTn>
                        </p:par>
                        <p:par>
                          <p:cTn id="68" fill="hold">
                            <p:stCondLst>
                              <p:cond delay="4500"/>
                            </p:stCondLst>
                            <p:childTnLst>
                              <p:par>
                                <p:cTn id="69" presetID="53" presetClass="entr" presetSubtype="16" fill="hold" nodeType="afterEffect">
                                  <p:stCondLst>
                                    <p:cond delay="0"/>
                                  </p:stCondLst>
                                  <p:childTnLst>
                                    <p:set>
                                      <p:cBhvr>
                                        <p:cTn id="70" dur="1" fill="hold">
                                          <p:stCondLst>
                                            <p:cond delay="0"/>
                                          </p:stCondLst>
                                        </p:cTn>
                                        <p:tgtEl>
                                          <p:spTgt spid="62"/>
                                        </p:tgtEl>
                                        <p:attrNameLst>
                                          <p:attrName>style.visibility</p:attrName>
                                        </p:attrNameLst>
                                      </p:cBhvr>
                                      <p:to>
                                        <p:strVal val="visible"/>
                                      </p:to>
                                    </p:set>
                                    <p:anim calcmode="lin" valueType="num">
                                      <p:cBhvr>
                                        <p:cTn id="71" dur="500" fill="hold"/>
                                        <p:tgtEl>
                                          <p:spTgt spid="62"/>
                                        </p:tgtEl>
                                        <p:attrNameLst>
                                          <p:attrName>ppt_w</p:attrName>
                                        </p:attrNameLst>
                                      </p:cBhvr>
                                      <p:tavLst>
                                        <p:tav tm="0">
                                          <p:val>
                                            <p:fltVal val="0"/>
                                          </p:val>
                                        </p:tav>
                                        <p:tav tm="100000">
                                          <p:val>
                                            <p:strVal val="#ppt_w"/>
                                          </p:val>
                                        </p:tav>
                                      </p:tavLst>
                                    </p:anim>
                                    <p:anim calcmode="lin" valueType="num">
                                      <p:cBhvr>
                                        <p:cTn id="72" dur="500" fill="hold"/>
                                        <p:tgtEl>
                                          <p:spTgt spid="62"/>
                                        </p:tgtEl>
                                        <p:attrNameLst>
                                          <p:attrName>ppt_h</p:attrName>
                                        </p:attrNameLst>
                                      </p:cBhvr>
                                      <p:tavLst>
                                        <p:tav tm="0">
                                          <p:val>
                                            <p:fltVal val="0"/>
                                          </p:val>
                                        </p:tav>
                                        <p:tav tm="100000">
                                          <p:val>
                                            <p:strVal val="#ppt_h"/>
                                          </p:val>
                                        </p:tav>
                                      </p:tavLst>
                                    </p:anim>
                                    <p:animEffect transition="in" filter="fade">
                                      <p:cBhvr>
                                        <p:cTn id="73" dur="500"/>
                                        <p:tgtEl>
                                          <p:spTgt spid="62"/>
                                        </p:tgtEl>
                                      </p:cBhvr>
                                    </p:animEffect>
                                  </p:childTnLst>
                                </p:cTn>
                              </p:par>
                            </p:childTnLst>
                          </p:cTn>
                        </p:par>
                        <p:par>
                          <p:cTn id="74" fill="hold">
                            <p:stCondLst>
                              <p:cond delay="5000"/>
                            </p:stCondLst>
                            <p:childTnLst>
                              <p:par>
                                <p:cTn id="75" presetID="22" presetClass="entr" presetSubtype="4" fill="hold" grpId="0" nodeType="afterEffect">
                                  <p:stCondLst>
                                    <p:cond delay="0"/>
                                  </p:stCondLst>
                                  <p:childTnLst>
                                    <p:set>
                                      <p:cBhvr>
                                        <p:cTn id="76" dur="1" fill="hold">
                                          <p:stCondLst>
                                            <p:cond delay="0"/>
                                          </p:stCondLst>
                                        </p:cTn>
                                        <p:tgtEl>
                                          <p:spTgt spid="23"/>
                                        </p:tgtEl>
                                        <p:attrNameLst>
                                          <p:attrName>style.visibility</p:attrName>
                                        </p:attrNameLst>
                                      </p:cBhvr>
                                      <p:to>
                                        <p:strVal val="visible"/>
                                      </p:to>
                                    </p:set>
                                    <p:animEffect transition="in" filter="wipe(down)">
                                      <p:cBhvr>
                                        <p:cTn id="77" dur="750"/>
                                        <p:tgtEl>
                                          <p:spTgt spid="23"/>
                                        </p:tgtEl>
                                      </p:cBhvr>
                                    </p:animEffect>
                                  </p:childTnLst>
                                </p:cTn>
                              </p:par>
                            </p:childTnLst>
                          </p:cTn>
                        </p:par>
                        <p:par>
                          <p:cTn id="78" fill="hold">
                            <p:stCondLst>
                              <p:cond delay="5750"/>
                            </p:stCondLst>
                            <p:childTnLst>
                              <p:par>
                                <p:cTn id="79" presetID="53" presetClass="entr" presetSubtype="16" fill="hold" grpId="0" nodeType="afterEffect">
                                  <p:stCondLst>
                                    <p:cond delay="0"/>
                                  </p:stCondLst>
                                  <p:childTnLst>
                                    <p:set>
                                      <p:cBhvr>
                                        <p:cTn id="80" dur="1" fill="hold">
                                          <p:stCondLst>
                                            <p:cond delay="0"/>
                                          </p:stCondLst>
                                        </p:cTn>
                                        <p:tgtEl>
                                          <p:spTgt spid="47"/>
                                        </p:tgtEl>
                                        <p:attrNameLst>
                                          <p:attrName>style.visibility</p:attrName>
                                        </p:attrNameLst>
                                      </p:cBhvr>
                                      <p:to>
                                        <p:strVal val="visible"/>
                                      </p:to>
                                    </p:set>
                                    <p:anim calcmode="lin" valueType="num">
                                      <p:cBhvr>
                                        <p:cTn id="81" dur="500" fill="hold"/>
                                        <p:tgtEl>
                                          <p:spTgt spid="47"/>
                                        </p:tgtEl>
                                        <p:attrNameLst>
                                          <p:attrName>ppt_w</p:attrName>
                                        </p:attrNameLst>
                                      </p:cBhvr>
                                      <p:tavLst>
                                        <p:tav tm="0">
                                          <p:val>
                                            <p:fltVal val="0"/>
                                          </p:val>
                                        </p:tav>
                                        <p:tav tm="100000">
                                          <p:val>
                                            <p:strVal val="#ppt_w"/>
                                          </p:val>
                                        </p:tav>
                                      </p:tavLst>
                                    </p:anim>
                                    <p:anim calcmode="lin" valueType="num">
                                      <p:cBhvr>
                                        <p:cTn id="82" dur="500" fill="hold"/>
                                        <p:tgtEl>
                                          <p:spTgt spid="47"/>
                                        </p:tgtEl>
                                        <p:attrNameLst>
                                          <p:attrName>ppt_h</p:attrName>
                                        </p:attrNameLst>
                                      </p:cBhvr>
                                      <p:tavLst>
                                        <p:tav tm="0">
                                          <p:val>
                                            <p:fltVal val="0"/>
                                          </p:val>
                                        </p:tav>
                                        <p:tav tm="100000">
                                          <p:val>
                                            <p:strVal val="#ppt_h"/>
                                          </p:val>
                                        </p:tav>
                                      </p:tavLst>
                                    </p:anim>
                                    <p:animEffect transition="in" filter="fade">
                                      <p:cBhvr>
                                        <p:cTn id="83" dur="500"/>
                                        <p:tgtEl>
                                          <p:spTgt spid="47"/>
                                        </p:tgtEl>
                                      </p:cBhvr>
                                    </p:animEffect>
                                  </p:childTnLst>
                                </p:cTn>
                              </p:par>
                            </p:childTnLst>
                          </p:cTn>
                        </p:par>
                        <p:par>
                          <p:cTn id="84" fill="hold">
                            <p:stCondLst>
                              <p:cond delay="6250"/>
                            </p:stCondLst>
                            <p:childTnLst>
                              <p:par>
                                <p:cTn id="85" presetID="53" presetClass="entr" presetSubtype="16" fill="hold" nodeType="afterEffect">
                                  <p:stCondLst>
                                    <p:cond delay="0"/>
                                  </p:stCondLst>
                                  <p:childTnLst>
                                    <p:set>
                                      <p:cBhvr>
                                        <p:cTn id="86" dur="1" fill="hold">
                                          <p:stCondLst>
                                            <p:cond delay="0"/>
                                          </p:stCondLst>
                                        </p:cTn>
                                        <p:tgtEl>
                                          <p:spTgt spid="65"/>
                                        </p:tgtEl>
                                        <p:attrNameLst>
                                          <p:attrName>style.visibility</p:attrName>
                                        </p:attrNameLst>
                                      </p:cBhvr>
                                      <p:to>
                                        <p:strVal val="visible"/>
                                      </p:to>
                                    </p:set>
                                    <p:anim calcmode="lin" valueType="num">
                                      <p:cBhvr>
                                        <p:cTn id="87" dur="500" fill="hold"/>
                                        <p:tgtEl>
                                          <p:spTgt spid="65"/>
                                        </p:tgtEl>
                                        <p:attrNameLst>
                                          <p:attrName>ppt_w</p:attrName>
                                        </p:attrNameLst>
                                      </p:cBhvr>
                                      <p:tavLst>
                                        <p:tav tm="0">
                                          <p:val>
                                            <p:fltVal val="0"/>
                                          </p:val>
                                        </p:tav>
                                        <p:tav tm="100000">
                                          <p:val>
                                            <p:strVal val="#ppt_w"/>
                                          </p:val>
                                        </p:tav>
                                      </p:tavLst>
                                    </p:anim>
                                    <p:anim calcmode="lin" valueType="num">
                                      <p:cBhvr>
                                        <p:cTn id="88" dur="500" fill="hold"/>
                                        <p:tgtEl>
                                          <p:spTgt spid="65"/>
                                        </p:tgtEl>
                                        <p:attrNameLst>
                                          <p:attrName>ppt_h</p:attrName>
                                        </p:attrNameLst>
                                      </p:cBhvr>
                                      <p:tavLst>
                                        <p:tav tm="0">
                                          <p:val>
                                            <p:fltVal val="0"/>
                                          </p:val>
                                        </p:tav>
                                        <p:tav tm="100000">
                                          <p:val>
                                            <p:strVal val="#ppt_h"/>
                                          </p:val>
                                        </p:tav>
                                      </p:tavLst>
                                    </p:anim>
                                    <p:animEffect transition="in" filter="fade">
                                      <p:cBhvr>
                                        <p:cTn id="89" dur="500"/>
                                        <p:tgtEl>
                                          <p:spTgt spid="65"/>
                                        </p:tgtEl>
                                      </p:cBhvr>
                                    </p:animEffect>
                                  </p:childTnLst>
                                </p:cTn>
                              </p:par>
                            </p:childTnLst>
                          </p:cTn>
                        </p:par>
                        <p:par>
                          <p:cTn id="90" fill="hold">
                            <p:stCondLst>
                              <p:cond delay="6750"/>
                            </p:stCondLst>
                            <p:childTnLst>
                              <p:par>
                                <p:cTn id="91" presetID="22" presetClass="entr" presetSubtype="4" fill="hold" grpId="0"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wipe(down)">
                                      <p:cBhvr>
                                        <p:cTn id="93" dur="750"/>
                                        <p:tgtEl>
                                          <p:spTgt spid="27"/>
                                        </p:tgtEl>
                                      </p:cBhvr>
                                    </p:animEffect>
                                  </p:childTnLst>
                                </p:cTn>
                              </p:par>
                            </p:childTnLst>
                          </p:cTn>
                        </p:par>
                        <p:par>
                          <p:cTn id="94" fill="hold">
                            <p:stCondLst>
                              <p:cond delay="7500"/>
                            </p:stCondLst>
                            <p:childTnLst>
                              <p:par>
                                <p:cTn id="95" presetID="53" presetClass="entr" presetSubtype="16" fill="hold" grpId="0" nodeType="afterEffect">
                                  <p:stCondLst>
                                    <p:cond delay="0"/>
                                  </p:stCondLst>
                                  <p:childTnLst>
                                    <p:set>
                                      <p:cBhvr>
                                        <p:cTn id="96" dur="1" fill="hold">
                                          <p:stCondLst>
                                            <p:cond delay="0"/>
                                          </p:stCondLst>
                                        </p:cTn>
                                        <p:tgtEl>
                                          <p:spTgt spid="48"/>
                                        </p:tgtEl>
                                        <p:attrNameLst>
                                          <p:attrName>style.visibility</p:attrName>
                                        </p:attrNameLst>
                                      </p:cBhvr>
                                      <p:to>
                                        <p:strVal val="visible"/>
                                      </p:to>
                                    </p:set>
                                    <p:anim calcmode="lin" valueType="num">
                                      <p:cBhvr>
                                        <p:cTn id="97" dur="500" fill="hold"/>
                                        <p:tgtEl>
                                          <p:spTgt spid="48"/>
                                        </p:tgtEl>
                                        <p:attrNameLst>
                                          <p:attrName>ppt_w</p:attrName>
                                        </p:attrNameLst>
                                      </p:cBhvr>
                                      <p:tavLst>
                                        <p:tav tm="0">
                                          <p:val>
                                            <p:fltVal val="0"/>
                                          </p:val>
                                        </p:tav>
                                        <p:tav tm="100000">
                                          <p:val>
                                            <p:strVal val="#ppt_w"/>
                                          </p:val>
                                        </p:tav>
                                      </p:tavLst>
                                    </p:anim>
                                    <p:anim calcmode="lin" valueType="num">
                                      <p:cBhvr>
                                        <p:cTn id="98" dur="500" fill="hold"/>
                                        <p:tgtEl>
                                          <p:spTgt spid="48"/>
                                        </p:tgtEl>
                                        <p:attrNameLst>
                                          <p:attrName>ppt_h</p:attrName>
                                        </p:attrNameLst>
                                      </p:cBhvr>
                                      <p:tavLst>
                                        <p:tav tm="0">
                                          <p:val>
                                            <p:fltVal val="0"/>
                                          </p:val>
                                        </p:tav>
                                        <p:tav tm="100000">
                                          <p:val>
                                            <p:strVal val="#ppt_h"/>
                                          </p:val>
                                        </p:tav>
                                      </p:tavLst>
                                    </p:anim>
                                    <p:animEffect transition="in" filter="fade">
                                      <p:cBhvr>
                                        <p:cTn id="99" dur="500"/>
                                        <p:tgtEl>
                                          <p:spTgt spid="48"/>
                                        </p:tgtEl>
                                      </p:cBhvr>
                                    </p:animEffect>
                                  </p:childTnLst>
                                </p:cTn>
                              </p:par>
                            </p:childTnLst>
                          </p:cTn>
                        </p:par>
                        <p:par>
                          <p:cTn id="100" fill="hold">
                            <p:stCondLst>
                              <p:cond delay="8000"/>
                            </p:stCondLst>
                            <p:childTnLst>
                              <p:par>
                                <p:cTn id="101" presetID="53" presetClass="entr" presetSubtype="16" fill="hold" grpId="0" nodeType="afterEffect">
                                  <p:stCondLst>
                                    <p:cond delay="0"/>
                                  </p:stCondLst>
                                  <p:childTnLst>
                                    <p:set>
                                      <p:cBhvr>
                                        <p:cTn id="102" dur="1" fill="hold">
                                          <p:stCondLst>
                                            <p:cond delay="0"/>
                                          </p:stCondLst>
                                        </p:cTn>
                                        <p:tgtEl>
                                          <p:spTgt spid="53"/>
                                        </p:tgtEl>
                                        <p:attrNameLst>
                                          <p:attrName>style.visibility</p:attrName>
                                        </p:attrNameLst>
                                      </p:cBhvr>
                                      <p:to>
                                        <p:strVal val="visible"/>
                                      </p:to>
                                    </p:set>
                                    <p:anim calcmode="lin" valueType="num">
                                      <p:cBhvr>
                                        <p:cTn id="103" dur="500" fill="hold"/>
                                        <p:tgtEl>
                                          <p:spTgt spid="53"/>
                                        </p:tgtEl>
                                        <p:attrNameLst>
                                          <p:attrName>ppt_w</p:attrName>
                                        </p:attrNameLst>
                                      </p:cBhvr>
                                      <p:tavLst>
                                        <p:tav tm="0">
                                          <p:val>
                                            <p:fltVal val="0"/>
                                          </p:val>
                                        </p:tav>
                                        <p:tav tm="100000">
                                          <p:val>
                                            <p:strVal val="#ppt_w"/>
                                          </p:val>
                                        </p:tav>
                                      </p:tavLst>
                                    </p:anim>
                                    <p:anim calcmode="lin" valueType="num">
                                      <p:cBhvr>
                                        <p:cTn id="104" dur="500" fill="hold"/>
                                        <p:tgtEl>
                                          <p:spTgt spid="53"/>
                                        </p:tgtEl>
                                        <p:attrNameLst>
                                          <p:attrName>ppt_h</p:attrName>
                                        </p:attrNameLst>
                                      </p:cBhvr>
                                      <p:tavLst>
                                        <p:tav tm="0">
                                          <p:val>
                                            <p:fltVal val="0"/>
                                          </p:val>
                                        </p:tav>
                                        <p:tav tm="100000">
                                          <p:val>
                                            <p:strVal val="#ppt_h"/>
                                          </p:val>
                                        </p:tav>
                                      </p:tavLst>
                                    </p:anim>
                                    <p:animEffect transition="in" filter="fade">
                                      <p:cBhvr>
                                        <p:cTn id="105" dur="500"/>
                                        <p:tgtEl>
                                          <p:spTgt spid="53"/>
                                        </p:tgtEl>
                                      </p:cBhvr>
                                    </p:animEffect>
                                  </p:childTnLst>
                                </p:cTn>
                              </p:par>
                            </p:childTnLst>
                          </p:cTn>
                        </p:par>
                        <p:par>
                          <p:cTn id="106" fill="hold">
                            <p:stCondLst>
                              <p:cond delay="8500"/>
                            </p:stCondLst>
                            <p:childTnLst>
                              <p:par>
                                <p:cTn id="107" presetID="22" presetClass="entr" presetSubtype="4" fill="hold" grpId="0" nodeType="afterEffect">
                                  <p:stCondLst>
                                    <p:cond delay="0"/>
                                  </p:stCondLst>
                                  <p:childTnLst>
                                    <p:set>
                                      <p:cBhvr>
                                        <p:cTn id="108" dur="1" fill="hold">
                                          <p:stCondLst>
                                            <p:cond delay="0"/>
                                          </p:stCondLst>
                                        </p:cTn>
                                        <p:tgtEl>
                                          <p:spTgt spid="31"/>
                                        </p:tgtEl>
                                        <p:attrNameLst>
                                          <p:attrName>style.visibility</p:attrName>
                                        </p:attrNameLst>
                                      </p:cBhvr>
                                      <p:to>
                                        <p:strVal val="visible"/>
                                      </p:to>
                                    </p:set>
                                    <p:animEffect transition="in" filter="wipe(down)">
                                      <p:cBhvr>
                                        <p:cTn id="109" dur="750"/>
                                        <p:tgtEl>
                                          <p:spTgt spid="31"/>
                                        </p:tgtEl>
                                      </p:cBhvr>
                                    </p:animEffect>
                                  </p:childTnLst>
                                </p:cTn>
                              </p:par>
                            </p:childTnLst>
                          </p:cTn>
                        </p:par>
                        <p:par>
                          <p:cTn id="110" fill="hold">
                            <p:stCondLst>
                              <p:cond delay="9250"/>
                            </p:stCondLst>
                            <p:childTnLst>
                              <p:par>
                                <p:cTn id="111" presetID="53" presetClass="entr" presetSubtype="16" fill="hold" grpId="0" nodeType="afterEffect">
                                  <p:stCondLst>
                                    <p:cond delay="0"/>
                                  </p:stCondLst>
                                  <p:childTnLst>
                                    <p:set>
                                      <p:cBhvr>
                                        <p:cTn id="112" dur="1" fill="hold">
                                          <p:stCondLst>
                                            <p:cond delay="0"/>
                                          </p:stCondLst>
                                        </p:cTn>
                                        <p:tgtEl>
                                          <p:spTgt spid="49"/>
                                        </p:tgtEl>
                                        <p:attrNameLst>
                                          <p:attrName>style.visibility</p:attrName>
                                        </p:attrNameLst>
                                      </p:cBhvr>
                                      <p:to>
                                        <p:strVal val="visible"/>
                                      </p:to>
                                    </p:set>
                                    <p:anim calcmode="lin" valueType="num">
                                      <p:cBhvr>
                                        <p:cTn id="113" dur="500" fill="hold"/>
                                        <p:tgtEl>
                                          <p:spTgt spid="49"/>
                                        </p:tgtEl>
                                        <p:attrNameLst>
                                          <p:attrName>ppt_w</p:attrName>
                                        </p:attrNameLst>
                                      </p:cBhvr>
                                      <p:tavLst>
                                        <p:tav tm="0">
                                          <p:val>
                                            <p:fltVal val="0"/>
                                          </p:val>
                                        </p:tav>
                                        <p:tav tm="100000">
                                          <p:val>
                                            <p:strVal val="#ppt_w"/>
                                          </p:val>
                                        </p:tav>
                                      </p:tavLst>
                                    </p:anim>
                                    <p:anim calcmode="lin" valueType="num">
                                      <p:cBhvr>
                                        <p:cTn id="114" dur="500" fill="hold"/>
                                        <p:tgtEl>
                                          <p:spTgt spid="49"/>
                                        </p:tgtEl>
                                        <p:attrNameLst>
                                          <p:attrName>ppt_h</p:attrName>
                                        </p:attrNameLst>
                                      </p:cBhvr>
                                      <p:tavLst>
                                        <p:tav tm="0">
                                          <p:val>
                                            <p:fltVal val="0"/>
                                          </p:val>
                                        </p:tav>
                                        <p:tav tm="100000">
                                          <p:val>
                                            <p:strVal val="#ppt_h"/>
                                          </p:val>
                                        </p:tav>
                                      </p:tavLst>
                                    </p:anim>
                                    <p:animEffect transition="in" filter="fade">
                                      <p:cBhvr>
                                        <p:cTn id="115" dur="500"/>
                                        <p:tgtEl>
                                          <p:spTgt spid="49"/>
                                        </p:tgtEl>
                                      </p:cBhvr>
                                    </p:animEffect>
                                  </p:childTnLst>
                                </p:cTn>
                              </p:par>
                            </p:childTnLst>
                          </p:cTn>
                        </p:par>
                        <p:par>
                          <p:cTn id="116" fill="hold">
                            <p:stCondLst>
                              <p:cond delay="9750"/>
                            </p:stCondLst>
                            <p:childTnLst>
                              <p:par>
                                <p:cTn id="117" presetID="53" presetClass="entr" presetSubtype="16" fill="hold" nodeType="afterEffect">
                                  <p:stCondLst>
                                    <p:cond delay="0"/>
                                  </p:stCondLst>
                                  <p:childTnLst>
                                    <p:set>
                                      <p:cBhvr>
                                        <p:cTn id="118" dur="1" fill="hold">
                                          <p:stCondLst>
                                            <p:cond delay="0"/>
                                          </p:stCondLst>
                                        </p:cTn>
                                        <p:tgtEl>
                                          <p:spTgt spid="54"/>
                                        </p:tgtEl>
                                        <p:attrNameLst>
                                          <p:attrName>style.visibility</p:attrName>
                                        </p:attrNameLst>
                                      </p:cBhvr>
                                      <p:to>
                                        <p:strVal val="visible"/>
                                      </p:to>
                                    </p:set>
                                    <p:anim calcmode="lin" valueType="num">
                                      <p:cBhvr>
                                        <p:cTn id="119" dur="500" fill="hold"/>
                                        <p:tgtEl>
                                          <p:spTgt spid="54"/>
                                        </p:tgtEl>
                                        <p:attrNameLst>
                                          <p:attrName>ppt_w</p:attrName>
                                        </p:attrNameLst>
                                      </p:cBhvr>
                                      <p:tavLst>
                                        <p:tav tm="0">
                                          <p:val>
                                            <p:fltVal val="0"/>
                                          </p:val>
                                        </p:tav>
                                        <p:tav tm="100000">
                                          <p:val>
                                            <p:strVal val="#ppt_w"/>
                                          </p:val>
                                        </p:tav>
                                      </p:tavLst>
                                    </p:anim>
                                    <p:anim calcmode="lin" valueType="num">
                                      <p:cBhvr>
                                        <p:cTn id="120" dur="500" fill="hold"/>
                                        <p:tgtEl>
                                          <p:spTgt spid="54"/>
                                        </p:tgtEl>
                                        <p:attrNameLst>
                                          <p:attrName>ppt_h</p:attrName>
                                        </p:attrNameLst>
                                      </p:cBhvr>
                                      <p:tavLst>
                                        <p:tav tm="0">
                                          <p:val>
                                            <p:fltVal val="0"/>
                                          </p:val>
                                        </p:tav>
                                        <p:tav tm="100000">
                                          <p:val>
                                            <p:strVal val="#ppt_h"/>
                                          </p:val>
                                        </p:tav>
                                      </p:tavLst>
                                    </p:anim>
                                    <p:animEffect transition="in" filter="fade">
                                      <p:cBhvr>
                                        <p:cTn id="121" dur="500"/>
                                        <p:tgtEl>
                                          <p:spTgt spid="54"/>
                                        </p:tgtEl>
                                      </p:cBhvr>
                                    </p:animEffect>
                                  </p:childTnLst>
                                </p:cTn>
                              </p:par>
                            </p:childTnLst>
                          </p:cTn>
                        </p:par>
                        <p:par>
                          <p:cTn id="122" fill="hold">
                            <p:stCondLst>
                              <p:cond delay="10250"/>
                            </p:stCondLst>
                            <p:childTnLst>
                              <p:par>
                                <p:cTn id="123" presetID="22" presetClass="entr" presetSubtype="4" fill="hold" grpId="0" nodeType="afterEffect">
                                  <p:stCondLst>
                                    <p:cond delay="0"/>
                                  </p:stCondLst>
                                  <p:childTnLst>
                                    <p:set>
                                      <p:cBhvr>
                                        <p:cTn id="124" dur="1" fill="hold">
                                          <p:stCondLst>
                                            <p:cond delay="0"/>
                                          </p:stCondLst>
                                        </p:cTn>
                                        <p:tgtEl>
                                          <p:spTgt spid="35"/>
                                        </p:tgtEl>
                                        <p:attrNameLst>
                                          <p:attrName>style.visibility</p:attrName>
                                        </p:attrNameLst>
                                      </p:cBhvr>
                                      <p:to>
                                        <p:strVal val="visible"/>
                                      </p:to>
                                    </p:set>
                                    <p:animEffect transition="in" filter="wipe(down)">
                                      <p:cBhvr>
                                        <p:cTn id="125" dur="750"/>
                                        <p:tgtEl>
                                          <p:spTgt spid="35"/>
                                        </p:tgtEl>
                                      </p:cBhvr>
                                    </p:animEffect>
                                  </p:childTnLst>
                                </p:cTn>
                              </p:par>
                            </p:childTnLst>
                          </p:cTn>
                        </p:par>
                        <p:par>
                          <p:cTn id="126" fill="hold">
                            <p:stCondLst>
                              <p:cond delay="11000"/>
                            </p:stCondLst>
                            <p:childTnLst>
                              <p:par>
                                <p:cTn id="127" presetID="53" presetClass="entr" presetSubtype="16" fill="hold" grpId="0" nodeType="afterEffect">
                                  <p:stCondLst>
                                    <p:cond delay="0"/>
                                  </p:stCondLst>
                                  <p:childTnLst>
                                    <p:set>
                                      <p:cBhvr>
                                        <p:cTn id="128" dur="1" fill="hold">
                                          <p:stCondLst>
                                            <p:cond delay="0"/>
                                          </p:stCondLst>
                                        </p:cTn>
                                        <p:tgtEl>
                                          <p:spTgt spid="50"/>
                                        </p:tgtEl>
                                        <p:attrNameLst>
                                          <p:attrName>style.visibility</p:attrName>
                                        </p:attrNameLst>
                                      </p:cBhvr>
                                      <p:to>
                                        <p:strVal val="visible"/>
                                      </p:to>
                                    </p:set>
                                    <p:anim calcmode="lin" valueType="num">
                                      <p:cBhvr>
                                        <p:cTn id="129" dur="500" fill="hold"/>
                                        <p:tgtEl>
                                          <p:spTgt spid="50"/>
                                        </p:tgtEl>
                                        <p:attrNameLst>
                                          <p:attrName>ppt_w</p:attrName>
                                        </p:attrNameLst>
                                      </p:cBhvr>
                                      <p:tavLst>
                                        <p:tav tm="0">
                                          <p:val>
                                            <p:fltVal val="0"/>
                                          </p:val>
                                        </p:tav>
                                        <p:tav tm="100000">
                                          <p:val>
                                            <p:strVal val="#ppt_w"/>
                                          </p:val>
                                        </p:tav>
                                      </p:tavLst>
                                    </p:anim>
                                    <p:anim calcmode="lin" valueType="num">
                                      <p:cBhvr>
                                        <p:cTn id="130" dur="500" fill="hold"/>
                                        <p:tgtEl>
                                          <p:spTgt spid="50"/>
                                        </p:tgtEl>
                                        <p:attrNameLst>
                                          <p:attrName>ppt_h</p:attrName>
                                        </p:attrNameLst>
                                      </p:cBhvr>
                                      <p:tavLst>
                                        <p:tav tm="0">
                                          <p:val>
                                            <p:fltVal val="0"/>
                                          </p:val>
                                        </p:tav>
                                        <p:tav tm="100000">
                                          <p:val>
                                            <p:strVal val="#ppt_h"/>
                                          </p:val>
                                        </p:tav>
                                      </p:tavLst>
                                    </p:anim>
                                    <p:animEffect transition="in" filter="fade">
                                      <p:cBhvr>
                                        <p:cTn id="131" dur="500"/>
                                        <p:tgtEl>
                                          <p:spTgt spid="50"/>
                                        </p:tgtEl>
                                      </p:cBhvr>
                                    </p:animEffect>
                                  </p:childTnLst>
                                </p:cTn>
                              </p:par>
                            </p:childTnLst>
                          </p:cTn>
                        </p:par>
                        <p:par>
                          <p:cTn id="132" fill="hold">
                            <p:stCondLst>
                              <p:cond delay="11500"/>
                            </p:stCondLst>
                            <p:childTnLst>
                              <p:par>
                                <p:cTn id="133" presetID="53" presetClass="entr" presetSubtype="16" fill="hold" nodeType="afterEffect">
                                  <p:stCondLst>
                                    <p:cond delay="0"/>
                                  </p:stCondLst>
                                  <p:childTnLst>
                                    <p:set>
                                      <p:cBhvr>
                                        <p:cTn id="134" dur="1" fill="hold">
                                          <p:stCondLst>
                                            <p:cond delay="0"/>
                                          </p:stCondLst>
                                        </p:cTn>
                                        <p:tgtEl>
                                          <p:spTgt spid="57"/>
                                        </p:tgtEl>
                                        <p:attrNameLst>
                                          <p:attrName>style.visibility</p:attrName>
                                        </p:attrNameLst>
                                      </p:cBhvr>
                                      <p:to>
                                        <p:strVal val="visible"/>
                                      </p:to>
                                    </p:set>
                                    <p:anim calcmode="lin" valueType="num">
                                      <p:cBhvr>
                                        <p:cTn id="135" dur="500" fill="hold"/>
                                        <p:tgtEl>
                                          <p:spTgt spid="57"/>
                                        </p:tgtEl>
                                        <p:attrNameLst>
                                          <p:attrName>ppt_w</p:attrName>
                                        </p:attrNameLst>
                                      </p:cBhvr>
                                      <p:tavLst>
                                        <p:tav tm="0">
                                          <p:val>
                                            <p:fltVal val="0"/>
                                          </p:val>
                                        </p:tav>
                                        <p:tav tm="100000">
                                          <p:val>
                                            <p:strVal val="#ppt_w"/>
                                          </p:val>
                                        </p:tav>
                                      </p:tavLst>
                                    </p:anim>
                                    <p:anim calcmode="lin" valueType="num">
                                      <p:cBhvr>
                                        <p:cTn id="136" dur="500" fill="hold"/>
                                        <p:tgtEl>
                                          <p:spTgt spid="57"/>
                                        </p:tgtEl>
                                        <p:attrNameLst>
                                          <p:attrName>ppt_h</p:attrName>
                                        </p:attrNameLst>
                                      </p:cBhvr>
                                      <p:tavLst>
                                        <p:tav tm="0">
                                          <p:val>
                                            <p:fltVal val="0"/>
                                          </p:val>
                                        </p:tav>
                                        <p:tav tm="100000">
                                          <p:val>
                                            <p:strVal val="#ppt_h"/>
                                          </p:val>
                                        </p:tav>
                                      </p:tavLst>
                                    </p:anim>
                                    <p:animEffect transition="in" filter="fade">
                                      <p:cBhvr>
                                        <p:cTn id="137" dur="500"/>
                                        <p:tgtEl>
                                          <p:spTgt spid="57"/>
                                        </p:tgtEl>
                                      </p:cBhvr>
                                    </p:animEffect>
                                  </p:childTnLst>
                                </p:cTn>
                              </p:par>
                            </p:childTnLst>
                          </p:cTn>
                        </p:par>
                        <p:par>
                          <p:cTn id="138" fill="hold">
                            <p:stCondLst>
                              <p:cond delay="12000"/>
                            </p:stCondLst>
                            <p:childTnLst>
                              <p:par>
                                <p:cTn id="139" presetID="22" presetClass="entr" presetSubtype="4" fill="hold" grpId="0" nodeType="afterEffect">
                                  <p:stCondLst>
                                    <p:cond delay="0"/>
                                  </p:stCondLst>
                                  <p:childTnLst>
                                    <p:set>
                                      <p:cBhvr>
                                        <p:cTn id="140" dur="1" fill="hold">
                                          <p:stCondLst>
                                            <p:cond delay="0"/>
                                          </p:stCondLst>
                                        </p:cTn>
                                        <p:tgtEl>
                                          <p:spTgt spid="39"/>
                                        </p:tgtEl>
                                        <p:attrNameLst>
                                          <p:attrName>style.visibility</p:attrName>
                                        </p:attrNameLst>
                                      </p:cBhvr>
                                      <p:to>
                                        <p:strVal val="visible"/>
                                      </p:to>
                                    </p:set>
                                    <p:animEffect transition="in" filter="wipe(down)">
                                      <p:cBhvr>
                                        <p:cTn id="141" dur="750"/>
                                        <p:tgtEl>
                                          <p:spTgt spid="39"/>
                                        </p:tgtEl>
                                      </p:cBhvr>
                                    </p:animEffect>
                                  </p:childTnLst>
                                </p:cTn>
                              </p:par>
                            </p:childTnLst>
                          </p:cTn>
                        </p:par>
                        <p:par>
                          <p:cTn id="142" fill="hold">
                            <p:stCondLst>
                              <p:cond delay="12750"/>
                            </p:stCondLst>
                            <p:childTnLst>
                              <p:par>
                                <p:cTn id="143" presetID="53" presetClass="entr" presetSubtype="16" fill="hold" grpId="0" nodeType="afterEffect">
                                  <p:stCondLst>
                                    <p:cond delay="0"/>
                                  </p:stCondLst>
                                  <p:childTnLst>
                                    <p:set>
                                      <p:cBhvr>
                                        <p:cTn id="144" dur="1" fill="hold">
                                          <p:stCondLst>
                                            <p:cond delay="0"/>
                                          </p:stCondLst>
                                        </p:cTn>
                                        <p:tgtEl>
                                          <p:spTgt spid="51"/>
                                        </p:tgtEl>
                                        <p:attrNameLst>
                                          <p:attrName>style.visibility</p:attrName>
                                        </p:attrNameLst>
                                      </p:cBhvr>
                                      <p:to>
                                        <p:strVal val="visible"/>
                                      </p:to>
                                    </p:set>
                                    <p:anim calcmode="lin" valueType="num">
                                      <p:cBhvr>
                                        <p:cTn id="145" dur="500" fill="hold"/>
                                        <p:tgtEl>
                                          <p:spTgt spid="51"/>
                                        </p:tgtEl>
                                        <p:attrNameLst>
                                          <p:attrName>ppt_w</p:attrName>
                                        </p:attrNameLst>
                                      </p:cBhvr>
                                      <p:tavLst>
                                        <p:tav tm="0">
                                          <p:val>
                                            <p:fltVal val="0"/>
                                          </p:val>
                                        </p:tav>
                                        <p:tav tm="100000">
                                          <p:val>
                                            <p:strVal val="#ppt_w"/>
                                          </p:val>
                                        </p:tav>
                                      </p:tavLst>
                                    </p:anim>
                                    <p:anim calcmode="lin" valueType="num">
                                      <p:cBhvr>
                                        <p:cTn id="146" dur="500" fill="hold"/>
                                        <p:tgtEl>
                                          <p:spTgt spid="51"/>
                                        </p:tgtEl>
                                        <p:attrNameLst>
                                          <p:attrName>ppt_h</p:attrName>
                                        </p:attrNameLst>
                                      </p:cBhvr>
                                      <p:tavLst>
                                        <p:tav tm="0">
                                          <p:val>
                                            <p:fltVal val="0"/>
                                          </p:val>
                                        </p:tav>
                                        <p:tav tm="100000">
                                          <p:val>
                                            <p:strVal val="#ppt_h"/>
                                          </p:val>
                                        </p:tav>
                                      </p:tavLst>
                                    </p:anim>
                                    <p:animEffect transition="in" filter="fade">
                                      <p:cBhvr>
                                        <p:cTn id="147" dur="500"/>
                                        <p:tgtEl>
                                          <p:spTgt spid="51"/>
                                        </p:tgtEl>
                                      </p:cBhvr>
                                    </p:animEffect>
                                  </p:childTnLst>
                                </p:cTn>
                              </p:par>
                            </p:childTnLst>
                          </p:cTn>
                        </p:par>
                        <p:par>
                          <p:cTn id="148" fill="hold">
                            <p:stCondLst>
                              <p:cond delay="13250"/>
                            </p:stCondLst>
                            <p:childTnLst>
                              <p:par>
                                <p:cTn id="149" presetID="53" presetClass="entr" presetSubtype="16" fill="hold" grpId="0" nodeType="afterEffect">
                                  <p:stCondLst>
                                    <p:cond delay="0"/>
                                  </p:stCondLst>
                                  <p:childTnLst>
                                    <p:set>
                                      <p:cBhvr>
                                        <p:cTn id="150" dur="1" fill="hold">
                                          <p:stCondLst>
                                            <p:cond delay="0"/>
                                          </p:stCondLst>
                                        </p:cTn>
                                        <p:tgtEl>
                                          <p:spTgt spid="61"/>
                                        </p:tgtEl>
                                        <p:attrNameLst>
                                          <p:attrName>style.visibility</p:attrName>
                                        </p:attrNameLst>
                                      </p:cBhvr>
                                      <p:to>
                                        <p:strVal val="visible"/>
                                      </p:to>
                                    </p:set>
                                    <p:anim calcmode="lin" valueType="num">
                                      <p:cBhvr>
                                        <p:cTn id="151" dur="500" fill="hold"/>
                                        <p:tgtEl>
                                          <p:spTgt spid="61"/>
                                        </p:tgtEl>
                                        <p:attrNameLst>
                                          <p:attrName>ppt_w</p:attrName>
                                        </p:attrNameLst>
                                      </p:cBhvr>
                                      <p:tavLst>
                                        <p:tav tm="0">
                                          <p:val>
                                            <p:fltVal val="0"/>
                                          </p:val>
                                        </p:tav>
                                        <p:tav tm="100000">
                                          <p:val>
                                            <p:strVal val="#ppt_w"/>
                                          </p:val>
                                        </p:tav>
                                      </p:tavLst>
                                    </p:anim>
                                    <p:anim calcmode="lin" valueType="num">
                                      <p:cBhvr>
                                        <p:cTn id="152" dur="500" fill="hold"/>
                                        <p:tgtEl>
                                          <p:spTgt spid="61"/>
                                        </p:tgtEl>
                                        <p:attrNameLst>
                                          <p:attrName>ppt_h</p:attrName>
                                        </p:attrNameLst>
                                      </p:cBhvr>
                                      <p:tavLst>
                                        <p:tav tm="0">
                                          <p:val>
                                            <p:fltVal val="0"/>
                                          </p:val>
                                        </p:tav>
                                        <p:tav tm="100000">
                                          <p:val>
                                            <p:strVal val="#ppt_h"/>
                                          </p:val>
                                        </p:tav>
                                      </p:tavLst>
                                    </p:anim>
                                    <p:animEffect transition="in" filter="fade">
                                      <p:cBhvr>
                                        <p:cTn id="153" dur="500"/>
                                        <p:tgtEl>
                                          <p:spTgt spid="61"/>
                                        </p:tgtEl>
                                      </p:cBhvr>
                                    </p:animEffect>
                                  </p:childTnLst>
                                </p:cTn>
                              </p:par>
                            </p:childTnLst>
                          </p:cTn>
                        </p:par>
                        <p:par>
                          <p:cTn id="154" fill="hold">
                            <p:stCondLst>
                              <p:cond delay="13750"/>
                            </p:stCondLst>
                            <p:childTnLst>
                              <p:par>
                                <p:cTn id="155" presetID="22" presetClass="entr" presetSubtype="4" fill="hold" grpId="0" nodeType="afterEffect">
                                  <p:stCondLst>
                                    <p:cond delay="0"/>
                                  </p:stCondLst>
                                  <p:childTnLst>
                                    <p:set>
                                      <p:cBhvr>
                                        <p:cTn id="156" dur="1" fill="hold">
                                          <p:stCondLst>
                                            <p:cond delay="0"/>
                                          </p:stCondLst>
                                        </p:cTn>
                                        <p:tgtEl>
                                          <p:spTgt spid="43"/>
                                        </p:tgtEl>
                                        <p:attrNameLst>
                                          <p:attrName>style.visibility</p:attrName>
                                        </p:attrNameLst>
                                      </p:cBhvr>
                                      <p:to>
                                        <p:strVal val="visible"/>
                                      </p:to>
                                    </p:set>
                                    <p:animEffect transition="in" filter="wipe(down)">
                                      <p:cBhvr>
                                        <p:cTn id="157" dur="750"/>
                                        <p:tgtEl>
                                          <p:spTgt spid="43"/>
                                        </p:tgtEl>
                                      </p:cBhvr>
                                    </p:animEffect>
                                  </p:childTnLst>
                                </p:cTn>
                              </p:par>
                            </p:childTnLst>
                          </p:cTn>
                        </p:par>
                        <p:par>
                          <p:cTn id="158" fill="hold">
                            <p:stCondLst>
                              <p:cond delay="14500"/>
                            </p:stCondLst>
                            <p:childTnLst>
                              <p:par>
                                <p:cTn id="159" presetID="53" presetClass="entr" presetSubtype="16" fill="hold" grpId="0" nodeType="afterEffect">
                                  <p:stCondLst>
                                    <p:cond delay="0"/>
                                  </p:stCondLst>
                                  <p:childTnLst>
                                    <p:set>
                                      <p:cBhvr>
                                        <p:cTn id="160" dur="1" fill="hold">
                                          <p:stCondLst>
                                            <p:cond delay="0"/>
                                          </p:stCondLst>
                                        </p:cTn>
                                        <p:tgtEl>
                                          <p:spTgt spid="52"/>
                                        </p:tgtEl>
                                        <p:attrNameLst>
                                          <p:attrName>style.visibility</p:attrName>
                                        </p:attrNameLst>
                                      </p:cBhvr>
                                      <p:to>
                                        <p:strVal val="visible"/>
                                      </p:to>
                                    </p:set>
                                    <p:anim calcmode="lin" valueType="num">
                                      <p:cBhvr>
                                        <p:cTn id="161" dur="500" fill="hold"/>
                                        <p:tgtEl>
                                          <p:spTgt spid="52"/>
                                        </p:tgtEl>
                                        <p:attrNameLst>
                                          <p:attrName>ppt_w</p:attrName>
                                        </p:attrNameLst>
                                      </p:cBhvr>
                                      <p:tavLst>
                                        <p:tav tm="0">
                                          <p:val>
                                            <p:fltVal val="0"/>
                                          </p:val>
                                        </p:tav>
                                        <p:tav tm="100000">
                                          <p:val>
                                            <p:strVal val="#ppt_w"/>
                                          </p:val>
                                        </p:tav>
                                      </p:tavLst>
                                    </p:anim>
                                    <p:anim calcmode="lin" valueType="num">
                                      <p:cBhvr>
                                        <p:cTn id="162" dur="500" fill="hold"/>
                                        <p:tgtEl>
                                          <p:spTgt spid="52"/>
                                        </p:tgtEl>
                                        <p:attrNameLst>
                                          <p:attrName>ppt_h</p:attrName>
                                        </p:attrNameLst>
                                      </p:cBhvr>
                                      <p:tavLst>
                                        <p:tav tm="0">
                                          <p:val>
                                            <p:fltVal val="0"/>
                                          </p:val>
                                        </p:tav>
                                        <p:tav tm="100000">
                                          <p:val>
                                            <p:strVal val="#ppt_h"/>
                                          </p:val>
                                        </p:tav>
                                      </p:tavLst>
                                    </p:anim>
                                    <p:animEffect transition="in" filter="fade">
                                      <p:cBhvr>
                                        <p:cTn id="16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3" grpId="0" animBg="1"/>
      <p:bldP spid="22" grpId="0" animBg="1"/>
      <p:bldP spid="26" grpId="0" animBg="1"/>
      <p:bldP spid="27" grpId="0" animBg="1"/>
      <p:bldP spid="28" grpId="0" animBg="1"/>
      <p:bldP spid="30" grpId="0" animBg="1"/>
      <p:bldP spid="31" grpId="0" animBg="1"/>
      <p:bldP spid="32" grpId="0" animBg="1"/>
      <p:bldP spid="34" grpId="0" animBg="1"/>
      <p:bldP spid="35" grpId="0" animBg="1"/>
      <p:bldP spid="36" grpId="0" animBg="1"/>
      <p:bldP spid="38" grpId="0" animBg="1"/>
      <p:bldP spid="39" grpId="0" animBg="1"/>
      <p:bldP spid="40" grpId="0" animBg="1"/>
      <p:bldP spid="42" grpId="0" animBg="1"/>
      <p:bldP spid="43" grpId="0" animBg="1"/>
      <p:bldP spid="44" grpId="0" animBg="1"/>
      <p:bldP spid="45" grpId="0"/>
      <p:bldP spid="46" grpId="0"/>
      <p:bldP spid="47" grpId="0"/>
      <p:bldP spid="48" grpId="0"/>
      <p:bldP spid="49" grpId="0"/>
      <p:bldP spid="50" grpId="0"/>
      <p:bldP spid="51" grpId="0"/>
      <p:bldP spid="52" grpId="0"/>
      <p:bldP spid="53" grpId="0" animBg="1"/>
      <p:bldP spid="6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EC6E1572-7521-4A5F-9BDE-4ED0DDA0B6C6}"/>
              </a:ext>
            </a:extLst>
          </p:cNvPr>
          <p:cNvSpPr txBox="1"/>
          <p:nvPr/>
        </p:nvSpPr>
        <p:spPr>
          <a:xfrm>
            <a:off x="762000" y="3440430"/>
            <a:ext cx="2438400" cy="1969770"/>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5" name="Freeform: Shape 14">
            <a:extLst>
              <a:ext uri="{FF2B5EF4-FFF2-40B4-BE49-F238E27FC236}">
                <a16:creationId xmlns:a16="http://schemas.microsoft.com/office/drawing/2014/main" id="{CE3B47E8-EAAF-4D6A-AB0E-FC2822AD0D8C}"/>
              </a:ext>
            </a:extLst>
          </p:cNvPr>
          <p:cNvSpPr>
            <a:spLocks noChangeAspect="1"/>
          </p:cNvSpPr>
          <p:nvPr/>
        </p:nvSpPr>
        <p:spPr>
          <a:xfrm>
            <a:off x="1097078" y="6835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TextBox 15">
            <a:extLst>
              <a:ext uri="{FF2B5EF4-FFF2-40B4-BE49-F238E27FC236}">
                <a16:creationId xmlns:a16="http://schemas.microsoft.com/office/drawing/2014/main" id="{25518B3F-9851-4D32-A16C-A17A656BFF90}"/>
              </a:ext>
            </a:extLst>
          </p:cNvPr>
          <p:cNvSpPr txBox="1"/>
          <p:nvPr/>
        </p:nvSpPr>
        <p:spPr>
          <a:xfrm>
            <a:off x="1174650" y="13998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B74DDC92-9870-408C-A815-70EE7147FEC1}"/>
              </a:ext>
            </a:extLst>
          </p:cNvPr>
          <p:cNvSpPr txBox="1"/>
          <p:nvPr/>
        </p:nvSpPr>
        <p:spPr>
          <a:xfrm>
            <a:off x="1536192" y="9259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$2,149</a:t>
            </a:r>
          </a:p>
        </p:txBody>
      </p:sp>
      <p:sp>
        <p:nvSpPr>
          <p:cNvPr id="22" name="TextBox 21">
            <a:extLst>
              <a:ext uri="{FF2B5EF4-FFF2-40B4-BE49-F238E27FC236}">
                <a16:creationId xmlns:a16="http://schemas.microsoft.com/office/drawing/2014/main" id="{DFF1C831-D353-48AE-A744-20CE1490145E}"/>
              </a:ext>
            </a:extLst>
          </p:cNvPr>
          <p:cNvSpPr txBox="1"/>
          <p:nvPr/>
        </p:nvSpPr>
        <p:spPr>
          <a:xfrm>
            <a:off x="3505200" y="3897630"/>
            <a:ext cx="2438400" cy="1969770"/>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4" name="Freeform: Shape 23">
            <a:extLst>
              <a:ext uri="{FF2B5EF4-FFF2-40B4-BE49-F238E27FC236}">
                <a16:creationId xmlns:a16="http://schemas.microsoft.com/office/drawing/2014/main" id="{69C028C8-6E30-4C66-915B-2DBAD1E834FB}"/>
              </a:ext>
            </a:extLst>
          </p:cNvPr>
          <p:cNvSpPr>
            <a:spLocks noChangeAspect="1"/>
          </p:cNvSpPr>
          <p:nvPr/>
        </p:nvSpPr>
        <p:spPr>
          <a:xfrm>
            <a:off x="3840278" y="11407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1DDB2874-0E53-4963-BF89-56E6B5486BBA}"/>
              </a:ext>
            </a:extLst>
          </p:cNvPr>
          <p:cNvSpPr txBox="1"/>
          <p:nvPr/>
        </p:nvSpPr>
        <p:spPr>
          <a:xfrm>
            <a:off x="3917850" y="18570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26" name="TextBox 25">
            <a:extLst>
              <a:ext uri="{FF2B5EF4-FFF2-40B4-BE49-F238E27FC236}">
                <a16:creationId xmlns:a16="http://schemas.microsoft.com/office/drawing/2014/main" id="{41AADB7B-0197-4CB8-A58F-7671C58A1832}"/>
              </a:ext>
            </a:extLst>
          </p:cNvPr>
          <p:cNvSpPr txBox="1"/>
          <p:nvPr/>
        </p:nvSpPr>
        <p:spPr>
          <a:xfrm>
            <a:off x="4290872" y="1383125"/>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$3,416</a:t>
            </a:r>
          </a:p>
        </p:txBody>
      </p:sp>
      <p:sp>
        <p:nvSpPr>
          <p:cNvPr id="28" name="TextBox 27">
            <a:extLst>
              <a:ext uri="{FF2B5EF4-FFF2-40B4-BE49-F238E27FC236}">
                <a16:creationId xmlns:a16="http://schemas.microsoft.com/office/drawing/2014/main" id="{06DEF22D-577D-42EB-BFBB-28C326D5B8B2}"/>
              </a:ext>
            </a:extLst>
          </p:cNvPr>
          <p:cNvSpPr txBox="1"/>
          <p:nvPr/>
        </p:nvSpPr>
        <p:spPr>
          <a:xfrm>
            <a:off x="6248400" y="4352579"/>
            <a:ext cx="2438400" cy="1969770"/>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0" name="Freeform: Shape 29">
            <a:extLst>
              <a:ext uri="{FF2B5EF4-FFF2-40B4-BE49-F238E27FC236}">
                <a16:creationId xmlns:a16="http://schemas.microsoft.com/office/drawing/2014/main" id="{886977F2-4AD8-4D5F-B377-A1E73DB4B7E7}"/>
              </a:ext>
            </a:extLst>
          </p:cNvPr>
          <p:cNvSpPr>
            <a:spLocks noChangeAspect="1"/>
          </p:cNvSpPr>
          <p:nvPr/>
        </p:nvSpPr>
        <p:spPr>
          <a:xfrm>
            <a:off x="6583478" y="1595723"/>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77F3D7E5-4F28-4ADB-8333-C110DFB476B8}"/>
              </a:ext>
            </a:extLst>
          </p:cNvPr>
          <p:cNvSpPr txBox="1"/>
          <p:nvPr/>
        </p:nvSpPr>
        <p:spPr>
          <a:xfrm>
            <a:off x="6661050" y="2312003"/>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2" name="TextBox 31">
            <a:extLst>
              <a:ext uri="{FF2B5EF4-FFF2-40B4-BE49-F238E27FC236}">
                <a16:creationId xmlns:a16="http://schemas.microsoft.com/office/drawing/2014/main" id="{D8681FF7-C2B6-49EE-93A4-9E2EDE872FE7}"/>
              </a:ext>
            </a:extLst>
          </p:cNvPr>
          <p:cNvSpPr txBox="1"/>
          <p:nvPr/>
        </p:nvSpPr>
        <p:spPr>
          <a:xfrm>
            <a:off x="7034072" y="1838074"/>
            <a:ext cx="914400"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$1,843</a:t>
            </a:r>
          </a:p>
        </p:txBody>
      </p:sp>
      <p:sp>
        <p:nvSpPr>
          <p:cNvPr id="34" name="TextBox 33">
            <a:extLst>
              <a:ext uri="{FF2B5EF4-FFF2-40B4-BE49-F238E27FC236}">
                <a16:creationId xmlns:a16="http://schemas.microsoft.com/office/drawing/2014/main" id="{687EF9AF-D075-462D-A19D-D2F8EB66E1E3}"/>
              </a:ext>
            </a:extLst>
          </p:cNvPr>
          <p:cNvSpPr txBox="1"/>
          <p:nvPr/>
        </p:nvSpPr>
        <p:spPr>
          <a:xfrm>
            <a:off x="8991600" y="4812030"/>
            <a:ext cx="2438400" cy="1969770"/>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 DOLOR</a:t>
            </a:r>
          </a:p>
          <a:p>
            <a:pPr algn="ctr"/>
            <a:endParaRPr lang="en-US" sz="400" dirty="0">
              <a:solidFill>
                <a:srgbClr val="4C4F54"/>
              </a:solidFill>
              <a:latin typeface="Bernard MT Condensed" panose="02050806060905020404" pitchFamily="18"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t>
            </a:r>
          </a:p>
          <a:p>
            <a:pPr algn="ctr"/>
            <a:endParaRPr lang="en-US" sz="400" dirty="0">
              <a:solidFill>
                <a:srgbClr val="4C4F54"/>
              </a:solidFill>
              <a:latin typeface="Candara" panose="020E0502030303020204" pitchFamily="34" charset="0"/>
            </a:endParaRP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6" name="Freeform: Shape 35">
            <a:extLst>
              <a:ext uri="{FF2B5EF4-FFF2-40B4-BE49-F238E27FC236}">
                <a16:creationId xmlns:a16="http://schemas.microsoft.com/office/drawing/2014/main" id="{A8C2D3F4-817A-43A1-901F-4BDBFB27FBE3}"/>
              </a:ext>
            </a:extLst>
          </p:cNvPr>
          <p:cNvSpPr>
            <a:spLocks noChangeAspect="1"/>
          </p:cNvSpPr>
          <p:nvPr/>
        </p:nvSpPr>
        <p:spPr>
          <a:xfrm>
            <a:off x="9326678" y="2055174"/>
            <a:ext cx="1828800" cy="2580072"/>
          </a:xfrm>
          <a:custGeom>
            <a:avLst/>
            <a:gdLst>
              <a:gd name="connsiteX0" fmla="*/ 1478280 w 2194560"/>
              <a:gd name="connsiteY0" fmla="*/ 2670893 h 3096088"/>
              <a:gd name="connsiteX1" fmla="*/ 1478280 w 2194560"/>
              <a:gd name="connsiteY1" fmla="*/ 2816685 h 3096088"/>
              <a:gd name="connsiteX2" fmla="*/ 1351277 w 2194560"/>
              <a:gd name="connsiteY2" fmla="*/ 2943688 h 3096088"/>
              <a:gd name="connsiteX3" fmla="*/ 1277087 w 2194560"/>
              <a:gd name="connsiteY3" fmla="*/ 2943688 h 3096088"/>
              <a:gd name="connsiteX4" fmla="*/ 1276445 w 2194560"/>
              <a:gd name="connsiteY4" fmla="*/ 2950065 h 3096088"/>
              <a:gd name="connsiteX5" fmla="*/ 1097280 w 2194560"/>
              <a:gd name="connsiteY5" fmla="*/ 3096088 h 3096088"/>
              <a:gd name="connsiteX6" fmla="*/ 918116 w 2194560"/>
              <a:gd name="connsiteY6" fmla="*/ 2950065 h 3096088"/>
              <a:gd name="connsiteX7" fmla="*/ 917473 w 2194560"/>
              <a:gd name="connsiteY7" fmla="*/ 2943688 h 3096088"/>
              <a:gd name="connsiteX8" fmla="*/ 843283 w 2194560"/>
              <a:gd name="connsiteY8" fmla="*/ 2943688 h 3096088"/>
              <a:gd name="connsiteX9" fmla="*/ 726261 w 2194560"/>
              <a:gd name="connsiteY9" fmla="*/ 2866121 h 3096088"/>
              <a:gd name="connsiteX10" fmla="*/ 717258 w 2194560"/>
              <a:gd name="connsiteY10" fmla="*/ 2821528 h 3096088"/>
              <a:gd name="connsiteX11" fmla="*/ 993135 w 2194560"/>
              <a:gd name="connsiteY11" fmla="*/ 2766922 h 3096088"/>
              <a:gd name="connsiteX12" fmla="*/ 993136 w 2194560"/>
              <a:gd name="connsiteY12" fmla="*/ 2766921 h 3096088"/>
              <a:gd name="connsiteX13" fmla="*/ 1050632 w 2194560"/>
              <a:gd name="connsiteY13" fmla="*/ 2755541 h 3096088"/>
              <a:gd name="connsiteX14" fmla="*/ 1478280 w 2194560"/>
              <a:gd name="connsiteY14" fmla="*/ 2473632 h 3096088"/>
              <a:gd name="connsiteX15" fmla="*/ 1478280 w 2194560"/>
              <a:gd name="connsiteY15" fmla="*/ 2593215 h 3096088"/>
              <a:gd name="connsiteX16" fmla="*/ 716280 w 2194560"/>
              <a:gd name="connsiteY16" fmla="*/ 2744043 h 3096088"/>
              <a:gd name="connsiteX17" fmla="*/ 716280 w 2194560"/>
              <a:gd name="connsiteY17" fmla="*/ 2624460 h 3096088"/>
              <a:gd name="connsiteX18" fmla="*/ 1478280 w 2194560"/>
              <a:gd name="connsiteY18" fmla="*/ 2290752 h 3096088"/>
              <a:gd name="connsiteX19" fmla="*/ 1478280 w 2194560"/>
              <a:gd name="connsiteY19" fmla="*/ 2395954 h 3096088"/>
              <a:gd name="connsiteX20" fmla="*/ 716280 w 2194560"/>
              <a:gd name="connsiteY20" fmla="*/ 2546782 h 3096088"/>
              <a:gd name="connsiteX21" fmla="*/ 716280 w 2194560"/>
              <a:gd name="connsiteY21" fmla="*/ 2441580 h 3096088"/>
              <a:gd name="connsiteX22" fmla="*/ 1097280 w 2194560"/>
              <a:gd name="connsiteY22" fmla="*/ 0 h 3096088"/>
              <a:gd name="connsiteX23" fmla="*/ 2194560 w 2194560"/>
              <a:gd name="connsiteY23" fmla="*/ 1097280 h 3096088"/>
              <a:gd name="connsiteX24" fmla="*/ 1524391 w 2194560"/>
              <a:gd name="connsiteY24" fmla="*/ 2108330 h 3096088"/>
              <a:gd name="connsiteX25" fmla="*/ 1478280 w 2194560"/>
              <a:gd name="connsiteY25" fmla="*/ 2122644 h 3096088"/>
              <a:gd name="connsiteX26" fmla="*/ 1478280 w 2194560"/>
              <a:gd name="connsiteY26" fmla="*/ 2213074 h 3096088"/>
              <a:gd name="connsiteX27" fmla="*/ 716280 w 2194560"/>
              <a:gd name="connsiteY27" fmla="*/ 2363902 h 3096088"/>
              <a:gd name="connsiteX28" fmla="*/ 716280 w 2194560"/>
              <a:gd name="connsiteY28" fmla="*/ 2122644 h 3096088"/>
              <a:gd name="connsiteX29" fmla="*/ 670169 w 2194560"/>
              <a:gd name="connsiteY29" fmla="*/ 2108330 h 3096088"/>
              <a:gd name="connsiteX30" fmla="*/ 0 w 2194560"/>
              <a:gd name="connsiteY30" fmla="*/ 1097280 h 3096088"/>
              <a:gd name="connsiteX31" fmla="*/ 1097280 w 2194560"/>
              <a:gd name="connsiteY31" fmla="*/ 0 h 3096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194560" h="3096088">
                <a:moveTo>
                  <a:pt x="1478280" y="2670893"/>
                </a:moveTo>
                <a:lnTo>
                  <a:pt x="1478280" y="2816685"/>
                </a:lnTo>
                <a:cubicBezTo>
                  <a:pt x="1478280" y="2886827"/>
                  <a:pt x="1421419" y="2943688"/>
                  <a:pt x="1351277" y="2943688"/>
                </a:cubicBezTo>
                <a:lnTo>
                  <a:pt x="1277087" y="2943688"/>
                </a:lnTo>
                <a:lnTo>
                  <a:pt x="1276445" y="2950065"/>
                </a:lnTo>
                <a:cubicBezTo>
                  <a:pt x="1259392" y="3033400"/>
                  <a:pt x="1185657" y="3096088"/>
                  <a:pt x="1097280" y="3096088"/>
                </a:cubicBezTo>
                <a:cubicBezTo>
                  <a:pt x="1008903" y="3096088"/>
                  <a:pt x="935168" y="3033400"/>
                  <a:pt x="918116" y="2950065"/>
                </a:cubicBezTo>
                <a:lnTo>
                  <a:pt x="917473" y="2943688"/>
                </a:lnTo>
                <a:lnTo>
                  <a:pt x="843283" y="2943688"/>
                </a:lnTo>
                <a:cubicBezTo>
                  <a:pt x="790677" y="2943688"/>
                  <a:pt x="745541" y="2911704"/>
                  <a:pt x="726261" y="2866121"/>
                </a:cubicBezTo>
                <a:lnTo>
                  <a:pt x="717258" y="2821528"/>
                </a:lnTo>
                <a:lnTo>
                  <a:pt x="993135" y="2766922"/>
                </a:lnTo>
                <a:lnTo>
                  <a:pt x="993136" y="2766921"/>
                </a:lnTo>
                <a:lnTo>
                  <a:pt x="1050632" y="2755541"/>
                </a:lnTo>
                <a:close/>
                <a:moveTo>
                  <a:pt x="1478280" y="2473632"/>
                </a:moveTo>
                <a:lnTo>
                  <a:pt x="1478280" y="2593215"/>
                </a:lnTo>
                <a:lnTo>
                  <a:pt x="716280" y="2744043"/>
                </a:lnTo>
                <a:lnTo>
                  <a:pt x="716280" y="2624460"/>
                </a:lnTo>
                <a:close/>
                <a:moveTo>
                  <a:pt x="1478280" y="2290752"/>
                </a:moveTo>
                <a:lnTo>
                  <a:pt x="1478280" y="2395954"/>
                </a:lnTo>
                <a:lnTo>
                  <a:pt x="716280" y="2546782"/>
                </a:lnTo>
                <a:lnTo>
                  <a:pt x="716280" y="2441580"/>
                </a:lnTo>
                <a:close/>
                <a:moveTo>
                  <a:pt x="1097280" y="0"/>
                </a:moveTo>
                <a:cubicBezTo>
                  <a:pt x="1703291" y="0"/>
                  <a:pt x="2194560" y="491269"/>
                  <a:pt x="2194560" y="1097280"/>
                </a:cubicBezTo>
                <a:cubicBezTo>
                  <a:pt x="2194560" y="1551788"/>
                  <a:pt x="1918221" y="1941754"/>
                  <a:pt x="1524391" y="2108330"/>
                </a:cubicBezTo>
                <a:lnTo>
                  <a:pt x="1478280" y="2122644"/>
                </a:lnTo>
                <a:lnTo>
                  <a:pt x="1478280" y="2213074"/>
                </a:lnTo>
                <a:lnTo>
                  <a:pt x="716280" y="2363902"/>
                </a:lnTo>
                <a:lnTo>
                  <a:pt x="716280" y="2122644"/>
                </a:lnTo>
                <a:lnTo>
                  <a:pt x="670169" y="2108330"/>
                </a:lnTo>
                <a:cubicBezTo>
                  <a:pt x="276339" y="1941754"/>
                  <a:pt x="0" y="1551788"/>
                  <a:pt x="0" y="1097280"/>
                </a:cubicBezTo>
                <a:cubicBezTo>
                  <a:pt x="0" y="491269"/>
                  <a:pt x="491269" y="0"/>
                  <a:pt x="1097280"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TextBox 36">
            <a:extLst>
              <a:ext uri="{FF2B5EF4-FFF2-40B4-BE49-F238E27FC236}">
                <a16:creationId xmlns:a16="http://schemas.microsoft.com/office/drawing/2014/main" id="{EEF741F6-5C2D-4D3F-8458-81AC1E607FD3}"/>
              </a:ext>
            </a:extLst>
          </p:cNvPr>
          <p:cNvSpPr txBox="1"/>
          <p:nvPr/>
        </p:nvSpPr>
        <p:spPr>
          <a:xfrm>
            <a:off x="9404250" y="2771454"/>
            <a:ext cx="1673655" cy="1021818"/>
          </a:xfrm>
          <a:prstGeom prst="rect">
            <a:avLst/>
          </a:prstGeom>
          <a:noFill/>
        </p:spPr>
        <p:txBody>
          <a:bodyPr wrap="square" rtlCol="0">
            <a:spAutoFit/>
          </a:bodyPr>
          <a:lstStyle/>
          <a:p>
            <a:pPr algn="ctr" defTabSz="1219170">
              <a:spcBef>
                <a:spcPct val="20000"/>
              </a:spcBef>
              <a:defRPr/>
            </a:pPr>
            <a:r>
              <a:rPr lang="en-US" sz="13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a:t>
            </a:r>
          </a:p>
        </p:txBody>
      </p:sp>
      <p:sp>
        <p:nvSpPr>
          <p:cNvPr id="38" name="TextBox 37">
            <a:extLst>
              <a:ext uri="{FF2B5EF4-FFF2-40B4-BE49-F238E27FC236}">
                <a16:creationId xmlns:a16="http://schemas.microsoft.com/office/drawing/2014/main" id="{27F2ED04-47B0-4D4D-89C5-CF429E036136}"/>
              </a:ext>
            </a:extLst>
          </p:cNvPr>
          <p:cNvSpPr txBox="1"/>
          <p:nvPr/>
        </p:nvSpPr>
        <p:spPr>
          <a:xfrm>
            <a:off x="9774936" y="2312003"/>
            <a:ext cx="914400"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$2,382</a:t>
            </a:r>
          </a:p>
        </p:txBody>
      </p:sp>
      <p:sp>
        <p:nvSpPr>
          <p:cNvPr id="39" name="TextBox 38">
            <a:extLst>
              <a:ext uri="{FF2B5EF4-FFF2-40B4-BE49-F238E27FC236}">
                <a16:creationId xmlns:a16="http://schemas.microsoft.com/office/drawing/2014/main" id="{CEC0E006-8100-4F11-A0C2-24DD7A1E75A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343553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right)">
                                      <p:cBhvr>
                                        <p:cTn id="7" dur="1000"/>
                                        <p:tgtEl>
                                          <p:spTgt spid="39"/>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p:cTn id="11" dur="1000" fill="hold"/>
                                        <p:tgtEl>
                                          <p:spTgt spid="15"/>
                                        </p:tgtEl>
                                        <p:attrNameLst>
                                          <p:attrName>ppt_w</p:attrName>
                                        </p:attrNameLst>
                                      </p:cBhvr>
                                      <p:tavLst>
                                        <p:tav tm="0">
                                          <p:val>
                                            <p:fltVal val="0"/>
                                          </p:val>
                                        </p:tav>
                                        <p:tav tm="100000">
                                          <p:val>
                                            <p:strVal val="#ppt_w"/>
                                          </p:val>
                                        </p:tav>
                                      </p:tavLst>
                                    </p:anim>
                                    <p:anim calcmode="lin" valueType="num">
                                      <p:cBhvr>
                                        <p:cTn id="12" dur="1000" fill="hold"/>
                                        <p:tgtEl>
                                          <p:spTgt spid="15"/>
                                        </p:tgtEl>
                                        <p:attrNameLst>
                                          <p:attrName>ppt_h</p:attrName>
                                        </p:attrNameLst>
                                      </p:cBhvr>
                                      <p:tavLst>
                                        <p:tav tm="0">
                                          <p:val>
                                            <p:fltVal val="0"/>
                                          </p:val>
                                        </p:tav>
                                        <p:tav tm="100000">
                                          <p:val>
                                            <p:strVal val="#ppt_h"/>
                                          </p:val>
                                        </p:tav>
                                      </p:tavLst>
                                    </p:anim>
                                    <p:anim calcmode="lin" valueType="num">
                                      <p:cBhvr>
                                        <p:cTn id="13" dur="1000" fill="hold"/>
                                        <p:tgtEl>
                                          <p:spTgt spid="15"/>
                                        </p:tgtEl>
                                        <p:attrNameLst>
                                          <p:attrName>style.rotation</p:attrName>
                                        </p:attrNameLst>
                                      </p:cBhvr>
                                      <p:tavLst>
                                        <p:tav tm="0">
                                          <p:val>
                                            <p:fltVal val="90"/>
                                          </p:val>
                                        </p:tav>
                                        <p:tav tm="100000">
                                          <p:val>
                                            <p:fltVal val="0"/>
                                          </p:val>
                                        </p:tav>
                                      </p:tavLst>
                                    </p:anim>
                                    <p:animEffect transition="in" filter="fade">
                                      <p:cBhvr>
                                        <p:cTn id="14" dur="1000"/>
                                        <p:tgtEl>
                                          <p:spTgt spid="15"/>
                                        </p:tgtEl>
                                      </p:cBhvr>
                                    </p:animEffect>
                                  </p:childTnLst>
                                </p:cTn>
                              </p:par>
                            </p:childTnLst>
                          </p:cTn>
                        </p:par>
                        <p:par>
                          <p:cTn id="15" fill="hold">
                            <p:stCondLst>
                              <p:cond delay="2000"/>
                            </p:stCondLst>
                            <p:childTnLst>
                              <p:par>
                                <p:cTn id="16" presetID="53" presetClass="entr" presetSubtype="16" fill="hold" grpId="0" nodeType="afterEffect">
                                  <p:stCondLst>
                                    <p:cond delay="0"/>
                                  </p:stCondLst>
                                  <p:childTnLst>
                                    <p:set>
                                      <p:cBhvr>
                                        <p:cTn id="17" dur="1" fill="hold">
                                          <p:stCondLst>
                                            <p:cond delay="0"/>
                                          </p:stCondLst>
                                        </p:cTn>
                                        <p:tgtEl>
                                          <p:spTgt spid="19"/>
                                        </p:tgtEl>
                                        <p:attrNameLst>
                                          <p:attrName>style.visibility</p:attrName>
                                        </p:attrNameLst>
                                      </p:cBhvr>
                                      <p:to>
                                        <p:strVal val="visible"/>
                                      </p:to>
                                    </p:set>
                                    <p:anim calcmode="lin" valueType="num">
                                      <p:cBhvr>
                                        <p:cTn id="18" dur="1000" fill="hold"/>
                                        <p:tgtEl>
                                          <p:spTgt spid="19"/>
                                        </p:tgtEl>
                                        <p:attrNameLst>
                                          <p:attrName>ppt_w</p:attrName>
                                        </p:attrNameLst>
                                      </p:cBhvr>
                                      <p:tavLst>
                                        <p:tav tm="0">
                                          <p:val>
                                            <p:fltVal val="0"/>
                                          </p:val>
                                        </p:tav>
                                        <p:tav tm="100000">
                                          <p:val>
                                            <p:strVal val="#ppt_w"/>
                                          </p:val>
                                        </p:tav>
                                      </p:tavLst>
                                    </p:anim>
                                    <p:anim calcmode="lin" valueType="num">
                                      <p:cBhvr>
                                        <p:cTn id="19" dur="1000" fill="hold"/>
                                        <p:tgtEl>
                                          <p:spTgt spid="19"/>
                                        </p:tgtEl>
                                        <p:attrNameLst>
                                          <p:attrName>ppt_h</p:attrName>
                                        </p:attrNameLst>
                                      </p:cBhvr>
                                      <p:tavLst>
                                        <p:tav tm="0">
                                          <p:val>
                                            <p:fltVal val="0"/>
                                          </p:val>
                                        </p:tav>
                                        <p:tav tm="100000">
                                          <p:val>
                                            <p:strVal val="#ppt_h"/>
                                          </p:val>
                                        </p:tav>
                                      </p:tavLst>
                                    </p:anim>
                                    <p:animEffect transition="in" filter="fade">
                                      <p:cBhvr>
                                        <p:cTn id="20" dur="1000"/>
                                        <p:tgtEl>
                                          <p:spTgt spid="19"/>
                                        </p:tgtEl>
                                      </p:cBhvr>
                                    </p:animEffect>
                                  </p:childTnLst>
                                </p:cTn>
                              </p:par>
                              <p:par>
                                <p:cTn id="21" presetID="47"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1000"/>
                                        <p:tgtEl>
                                          <p:spTgt spid="16"/>
                                        </p:tgtEl>
                                      </p:cBhvr>
                                    </p:animEffect>
                                    <p:anim calcmode="lin" valueType="num">
                                      <p:cBhvr>
                                        <p:cTn id="24" dur="1000" fill="hold"/>
                                        <p:tgtEl>
                                          <p:spTgt spid="16"/>
                                        </p:tgtEl>
                                        <p:attrNameLst>
                                          <p:attrName>ppt_x</p:attrName>
                                        </p:attrNameLst>
                                      </p:cBhvr>
                                      <p:tavLst>
                                        <p:tav tm="0">
                                          <p:val>
                                            <p:strVal val="#ppt_x"/>
                                          </p:val>
                                        </p:tav>
                                        <p:tav tm="100000">
                                          <p:val>
                                            <p:strVal val="#ppt_x"/>
                                          </p:val>
                                        </p:tav>
                                      </p:tavLst>
                                    </p:anim>
                                    <p:anim calcmode="lin" valueType="num">
                                      <p:cBhvr>
                                        <p:cTn id="25" dur="1000" fill="hold"/>
                                        <p:tgtEl>
                                          <p:spTgt spid="16"/>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1000"/>
                                        <p:tgtEl>
                                          <p:spTgt spid="18"/>
                                        </p:tgtEl>
                                      </p:cBhvr>
                                    </p:animEffect>
                                    <p:anim calcmode="lin" valueType="num">
                                      <p:cBhvr>
                                        <p:cTn id="30" dur="1000" fill="hold"/>
                                        <p:tgtEl>
                                          <p:spTgt spid="18"/>
                                        </p:tgtEl>
                                        <p:attrNameLst>
                                          <p:attrName>ppt_x</p:attrName>
                                        </p:attrNameLst>
                                      </p:cBhvr>
                                      <p:tavLst>
                                        <p:tav tm="0">
                                          <p:val>
                                            <p:strVal val="#ppt_x"/>
                                          </p:val>
                                        </p:tav>
                                        <p:tav tm="100000">
                                          <p:val>
                                            <p:strVal val="#ppt_x"/>
                                          </p:val>
                                        </p:tav>
                                      </p:tavLst>
                                    </p:anim>
                                    <p:anim calcmode="lin" valueType="num">
                                      <p:cBhvr>
                                        <p:cTn id="31" dur="1000" fill="hold"/>
                                        <p:tgtEl>
                                          <p:spTgt spid="18"/>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grpId="0" nodeType="afterEffect">
                                  <p:stCondLst>
                                    <p:cond delay="0"/>
                                  </p:stCondLst>
                                  <p:childTnLst>
                                    <p:set>
                                      <p:cBhvr>
                                        <p:cTn id="34" dur="1" fill="hold">
                                          <p:stCondLst>
                                            <p:cond delay="0"/>
                                          </p:stCondLst>
                                        </p:cTn>
                                        <p:tgtEl>
                                          <p:spTgt spid="24"/>
                                        </p:tgtEl>
                                        <p:attrNameLst>
                                          <p:attrName>style.visibility</p:attrName>
                                        </p:attrNameLst>
                                      </p:cBhvr>
                                      <p:to>
                                        <p:strVal val="visible"/>
                                      </p:to>
                                    </p:set>
                                    <p:anim calcmode="lin" valueType="num">
                                      <p:cBhvr>
                                        <p:cTn id="35" dur="1000" fill="hold"/>
                                        <p:tgtEl>
                                          <p:spTgt spid="24"/>
                                        </p:tgtEl>
                                        <p:attrNameLst>
                                          <p:attrName>ppt_w</p:attrName>
                                        </p:attrNameLst>
                                      </p:cBhvr>
                                      <p:tavLst>
                                        <p:tav tm="0">
                                          <p:val>
                                            <p:fltVal val="0"/>
                                          </p:val>
                                        </p:tav>
                                        <p:tav tm="100000">
                                          <p:val>
                                            <p:strVal val="#ppt_w"/>
                                          </p:val>
                                        </p:tav>
                                      </p:tavLst>
                                    </p:anim>
                                    <p:anim calcmode="lin" valueType="num">
                                      <p:cBhvr>
                                        <p:cTn id="36" dur="1000" fill="hold"/>
                                        <p:tgtEl>
                                          <p:spTgt spid="24"/>
                                        </p:tgtEl>
                                        <p:attrNameLst>
                                          <p:attrName>ppt_h</p:attrName>
                                        </p:attrNameLst>
                                      </p:cBhvr>
                                      <p:tavLst>
                                        <p:tav tm="0">
                                          <p:val>
                                            <p:fltVal val="0"/>
                                          </p:val>
                                        </p:tav>
                                        <p:tav tm="100000">
                                          <p:val>
                                            <p:strVal val="#ppt_h"/>
                                          </p:val>
                                        </p:tav>
                                      </p:tavLst>
                                    </p:anim>
                                    <p:anim calcmode="lin" valueType="num">
                                      <p:cBhvr>
                                        <p:cTn id="37" dur="1000" fill="hold"/>
                                        <p:tgtEl>
                                          <p:spTgt spid="24"/>
                                        </p:tgtEl>
                                        <p:attrNameLst>
                                          <p:attrName>style.rotation</p:attrName>
                                        </p:attrNameLst>
                                      </p:cBhvr>
                                      <p:tavLst>
                                        <p:tav tm="0">
                                          <p:val>
                                            <p:fltVal val="90"/>
                                          </p:val>
                                        </p:tav>
                                        <p:tav tm="100000">
                                          <p:val>
                                            <p:fltVal val="0"/>
                                          </p:val>
                                        </p:tav>
                                      </p:tavLst>
                                    </p:anim>
                                    <p:animEffect transition="in" filter="fade">
                                      <p:cBhvr>
                                        <p:cTn id="38" dur="1000"/>
                                        <p:tgtEl>
                                          <p:spTgt spid="24"/>
                                        </p:tgtEl>
                                      </p:cBhvr>
                                    </p:animEffect>
                                  </p:childTnLst>
                                </p:cTn>
                              </p:par>
                            </p:childTnLst>
                          </p:cTn>
                        </p:par>
                        <p:par>
                          <p:cTn id="39" fill="hold">
                            <p:stCondLst>
                              <p:cond delay="5000"/>
                            </p:stCondLst>
                            <p:childTnLst>
                              <p:par>
                                <p:cTn id="40" presetID="53" presetClass="entr" presetSubtype="16" fill="hold" grpId="0" nodeType="afterEffect">
                                  <p:stCondLst>
                                    <p:cond delay="0"/>
                                  </p:stCondLst>
                                  <p:childTnLst>
                                    <p:set>
                                      <p:cBhvr>
                                        <p:cTn id="41" dur="1" fill="hold">
                                          <p:stCondLst>
                                            <p:cond delay="0"/>
                                          </p:stCondLst>
                                        </p:cTn>
                                        <p:tgtEl>
                                          <p:spTgt spid="26"/>
                                        </p:tgtEl>
                                        <p:attrNameLst>
                                          <p:attrName>style.visibility</p:attrName>
                                        </p:attrNameLst>
                                      </p:cBhvr>
                                      <p:to>
                                        <p:strVal val="visible"/>
                                      </p:to>
                                    </p:set>
                                    <p:anim calcmode="lin" valueType="num">
                                      <p:cBhvr>
                                        <p:cTn id="42" dur="1000" fill="hold"/>
                                        <p:tgtEl>
                                          <p:spTgt spid="26"/>
                                        </p:tgtEl>
                                        <p:attrNameLst>
                                          <p:attrName>ppt_w</p:attrName>
                                        </p:attrNameLst>
                                      </p:cBhvr>
                                      <p:tavLst>
                                        <p:tav tm="0">
                                          <p:val>
                                            <p:fltVal val="0"/>
                                          </p:val>
                                        </p:tav>
                                        <p:tav tm="100000">
                                          <p:val>
                                            <p:strVal val="#ppt_w"/>
                                          </p:val>
                                        </p:tav>
                                      </p:tavLst>
                                    </p:anim>
                                    <p:anim calcmode="lin" valueType="num">
                                      <p:cBhvr>
                                        <p:cTn id="43" dur="1000" fill="hold"/>
                                        <p:tgtEl>
                                          <p:spTgt spid="26"/>
                                        </p:tgtEl>
                                        <p:attrNameLst>
                                          <p:attrName>ppt_h</p:attrName>
                                        </p:attrNameLst>
                                      </p:cBhvr>
                                      <p:tavLst>
                                        <p:tav tm="0">
                                          <p:val>
                                            <p:fltVal val="0"/>
                                          </p:val>
                                        </p:tav>
                                        <p:tav tm="100000">
                                          <p:val>
                                            <p:strVal val="#ppt_h"/>
                                          </p:val>
                                        </p:tav>
                                      </p:tavLst>
                                    </p:anim>
                                    <p:animEffect transition="in" filter="fade">
                                      <p:cBhvr>
                                        <p:cTn id="44" dur="1000"/>
                                        <p:tgtEl>
                                          <p:spTgt spid="26"/>
                                        </p:tgtEl>
                                      </p:cBhvr>
                                    </p:animEffect>
                                  </p:childTnLst>
                                </p:cTn>
                              </p:par>
                              <p:par>
                                <p:cTn id="45" presetID="42" presetClass="entr" presetSubtype="0"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42" presetClass="entr" presetSubtype="0"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childTnLst>
                          </p:cTn>
                        </p:par>
                        <p:par>
                          <p:cTn id="56" fill="hold">
                            <p:stCondLst>
                              <p:cond delay="7000"/>
                            </p:stCondLst>
                            <p:childTnLst>
                              <p:par>
                                <p:cTn id="57" presetID="31" presetClass="entr" presetSubtype="0" fill="hold" grpId="0" nodeType="afterEffect">
                                  <p:stCondLst>
                                    <p:cond delay="0"/>
                                  </p:stCondLst>
                                  <p:childTnLst>
                                    <p:set>
                                      <p:cBhvr>
                                        <p:cTn id="58" dur="1" fill="hold">
                                          <p:stCondLst>
                                            <p:cond delay="0"/>
                                          </p:stCondLst>
                                        </p:cTn>
                                        <p:tgtEl>
                                          <p:spTgt spid="30"/>
                                        </p:tgtEl>
                                        <p:attrNameLst>
                                          <p:attrName>style.visibility</p:attrName>
                                        </p:attrNameLst>
                                      </p:cBhvr>
                                      <p:to>
                                        <p:strVal val="visible"/>
                                      </p:to>
                                    </p:set>
                                    <p:anim calcmode="lin" valueType="num">
                                      <p:cBhvr>
                                        <p:cTn id="59" dur="1000" fill="hold"/>
                                        <p:tgtEl>
                                          <p:spTgt spid="30"/>
                                        </p:tgtEl>
                                        <p:attrNameLst>
                                          <p:attrName>ppt_w</p:attrName>
                                        </p:attrNameLst>
                                      </p:cBhvr>
                                      <p:tavLst>
                                        <p:tav tm="0">
                                          <p:val>
                                            <p:fltVal val="0"/>
                                          </p:val>
                                        </p:tav>
                                        <p:tav tm="100000">
                                          <p:val>
                                            <p:strVal val="#ppt_w"/>
                                          </p:val>
                                        </p:tav>
                                      </p:tavLst>
                                    </p:anim>
                                    <p:anim calcmode="lin" valueType="num">
                                      <p:cBhvr>
                                        <p:cTn id="60" dur="1000" fill="hold"/>
                                        <p:tgtEl>
                                          <p:spTgt spid="30"/>
                                        </p:tgtEl>
                                        <p:attrNameLst>
                                          <p:attrName>ppt_h</p:attrName>
                                        </p:attrNameLst>
                                      </p:cBhvr>
                                      <p:tavLst>
                                        <p:tav tm="0">
                                          <p:val>
                                            <p:fltVal val="0"/>
                                          </p:val>
                                        </p:tav>
                                        <p:tav tm="100000">
                                          <p:val>
                                            <p:strVal val="#ppt_h"/>
                                          </p:val>
                                        </p:tav>
                                      </p:tavLst>
                                    </p:anim>
                                    <p:anim calcmode="lin" valueType="num">
                                      <p:cBhvr>
                                        <p:cTn id="61" dur="1000" fill="hold"/>
                                        <p:tgtEl>
                                          <p:spTgt spid="30"/>
                                        </p:tgtEl>
                                        <p:attrNameLst>
                                          <p:attrName>style.rotation</p:attrName>
                                        </p:attrNameLst>
                                      </p:cBhvr>
                                      <p:tavLst>
                                        <p:tav tm="0">
                                          <p:val>
                                            <p:fltVal val="90"/>
                                          </p:val>
                                        </p:tav>
                                        <p:tav tm="100000">
                                          <p:val>
                                            <p:fltVal val="0"/>
                                          </p:val>
                                        </p:tav>
                                      </p:tavLst>
                                    </p:anim>
                                    <p:animEffect transition="in" filter="fade">
                                      <p:cBhvr>
                                        <p:cTn id="62" dur="1000"/>
                                        <p:tgtEl>
                                          <p:spTgt spid="30"/>
                                        </p:tgtEl>
                                      </p:cBhvr>
                                    </p:animEffect>
                                  </p:childTnLst>
                                </p:cTn>
                              </p:par>
                            </p:childTnLst>
                          </p:cTn>
                        </p:par>
                        <p:par>
                          <p:cTn id="63" fill="hold">
                            <p:stCondLst>
                              <p:cond delay="8000"/>
                            </p:stCondLst>
                            <p:childTnLst>
                              <p:par>
                                <p:cTn id="64" presetID="53" presetClass="entr" presetSubtype="16" fill="hold" grpId="0" nodeType="afterEffect">
                                  <p:stCondLst>
                                    <p:cond delay="0"/>
                                  </p:stCondLst>
                                  <p:childTnLst>
                                    <p:set>
                                      <p:cBhvr>
                                        <p:cTn id="65" dur="1" fill="hold">
                                          <p:stCondLst>
                                            <p:cond delay="0"/>
                                          </p:stCondLst>
                                        </p:cTn>
                                        <p:tgtEl>
                                          <p:spTgt spid="32"/>
                                        </p:tgtEl>
                                        <p:attrNameLst>
                                          <p:attrName>style.visibility</p:attrName>
                                        </p:attrNameLst>
                                      </p:cBhvr>
                                      <p:to>
                                        <p:strVal val="visible"/>
                                      </p:to>
                                    </p:set>
                                    <p:anim calcmode="lin" valueType="num">
                                      <p:cBhvr>
                                        <p:cTn id="66" dur="1000" fill="hold"/>
                                        <p:tgtEl>
                                          <p:spTgt spid="32"/>
                                        </p:tgtEl>
                                        <p:attrNameLst>
                                          <p:attrName>ppt_w</p:attrName>
                                        </p:attrNameLst>
                                      </p:cBhvr>
                                      <p:tavLst>
                                        <p:tav tm="0">
                                          <p:val>
                                            <p:fltVal val="0"/>
                                          </p:val>
                                        </p:tav>
                                        <p:tav tm="100000">
                                          <p:val>
                                            <p:strVal val="#ppt_w"/>
                                          </p:val>
                                        </p:tav>
                                      </p:tavLst>
                                    </p:anim>
                                    <p:anim calcmode="lin" valueType="num">
                                      <p:cBhvr>
                                        <p:cTn id="67" dur="1000" fill="hold"/>
                                        <p:tgtEl>
                                          <p:spTgt spid="32"/>
                                        </p:tgtEl>
                                        <p:attrNameLst>
                                          <p:attrName>ppt_h</p:attrName>
                                        </p:attrNameLst>
                                      </p:cBhvr>
                                      <p:tavLst>
                                        <p:tav tm="0">
                                          <p:val>
                                            <p:fltVal val="0"/>
                                          </p:val>
                                        </p:tav>
                                        <p:tav tm="100000">
                                          <p:val>
                                            <p:strVal val="#ppt_h"/>
                                          </p:val>
                                        </p:tav>
                                      </p:tavLst>
                                    </p:anim>
                                    <p:animEffect transition="in" filter="fade">
                                      <p:cBhvr>
                                        <p:cTn id="68" dur="1000"/>
                                        <p:tgtEl>
                                          <p:spTgt spid="32"/>
                                        </p:tgtEl>
                                      </p:cBhvr>
                                    </p:animEffect>
                                  </p:childTnLst>
                                </p:cTn>
                              </p:par>
                              <p:par>
                                <p:cTn id="69" presetID="42" presetClass="entr" presetSubtype="0" fill="hold" grpId="0" nodeType="withEffect">
                                  <p:stCondLst>
                                    <p:cond delay="0"/>
                                  </p:stCondLst>
                                  <p:childTnLst>
                                    <p:set>
                                      <p:cBhvr>
                                        <p:cTn id="70" dur="1" fill="hold">
                                          <p:stCondLst>
                                            <p:cond delay="0"/>
                                          </p:stCondLst>
                                        </p:cTn>
                                        <p:tgtEl>
                                          <p:spTgt spid="31"/>
                                        </p:tgtEl>
                                        <p:attrNameLst>
                                          <p:attrName>style.visibility</p:attrName>
                                        </p:attrNameLst>
                                      </p:cBhvr>
                                      <p:to>
                                        <p:strVal val="visible"/>
                                      </p:to>
                                    </p:set>
                                    <p:animEffect transition="in" filter="fade">
                                      <p:cBhvr>
                                        <p:cTn id="71" dur="1000"/>
                                        <p:tgtEl>
                                          <p:spTgt spid="31"/>
                                        </p:tgtEl>
                                      </p:cBhvr>
                                    </p:animEffect>
                                    <p:anim calcmode="lin" valueType="num">
                                      <p:cBhvr>
                                        <p:cTn id="72" dur="1000" fill="hold"/>
                                        <p:tgtEl>
                                          <p:spTgt spid="31"/>
                                        </p:tgtEl>
                                        <p:attrNameLst>
                                          <p:attrName>ppt_x</p:attrName>
                                        </p:attrNameLst>
                                      </p:cBhvr>
                                      <p:tavLst>
                                        <p:tav tm="0">
                                          <p:val>
                                            <p:strVal val="#ppt_x"/>
                                          </p:val>
                                        </p:tav>
                                        <p:tav tm="100000">
                                          <p:val>
                                            <p:strVal val="#ppt_x"/>
                                          </p:val>
                                        </p:tav>
                                      </p:tavLst>
                                    </p:anim>
                                    <p:anim calcmode="lin" valueType="num">
                                      <p:cBhvr>
                                        <p:cTn id="73" dur="1000" fill="hold"/>
                                        <p:tgtEl>
                                          <p:spTgt spid="31"/>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42" presetClass="entr" presetSubtype="0" fill="hold" grpId="0" nodeType="afterEffect">
                                  <p:stCondLst>
                                    <p:cond delay="0"/>
                                  </p:stCondLst>
                                  <p:childTnLst>
                                    <p:set>
                                      <p:cBhvr>
                                        <p:cTn id="76" dur="1" fill="hold">
                                          <p:stCondLst>
                                            <p:cond delay="0"/>
                                          </p:stCondLst>
                                        </p:cTn>
                                        <p:tgtEl>
                                          <p:spTgt spid="28"/>
                                        </p:tgtEl>
                                        <p:attrNameLst>
                                          <p:attrName>style.visibility</p:attrName>
                                        </p:attrNameLst>
                                      </p:cBhvr>
                                      <p:to>
                                        <p:strVal val="visible"/>
                                      </p:to>
                                    </p:set>
                                    <p:animEffect transition="in" filter="fade">
                                      <p:cBhvr>
                                        <p:cTn id="77" dur="1000"/>
                                        <p:tgtEl>
                                          <p:spTgt spid="28"/>
                                        </p:tgtEl>
                                      </p:cBhvr>
                                    </p:animEffect>
                                    <p:anim calcmode="lin" valueType="num">
                                      <p:cBhvr>
                                        <p:cTn id="78" dur="1000" fill="hold"/>
                                        <p:tgtEl>
                                          <p:spTgt spid="28"/>
                                        </p:tgtEl>
                                        <p:attrNameLst>
                                          <p:attrName>ppt_x</p:attrName>
                                        </p:attrNameLst>
                                      </p:cBhvr>
                                      <p:tavLst>
                                        <p:tav tm="0">
                                          <p:val>
                                            <p:strVal val="#ppt_x"/>
                                          </p:val>
                                        </p:tav>
                                        <p:tav tm="100000">
                                          <p:val>
                                            <p:strVal val="#ppt_x"/>
                                          </p:val>
                                        </p:tav>
                                      </p:tavLst>
                                    </p:anim>
                                    <p:anim calcmode="lin" valueType="num">
                                      <p:cBhvr>
                                        <p:cTn id="79" dur="1000" fill="hold"/>
                                        <p:tgtEl>
                                          <p:spTgt spid="28"/>
                                        </p:tgtEl>
                                        <p:attrNameLst>
                                          <p:attrName>ppt_y</p:attrName>
                                        </p:attrNameLst>
                                      </p:cBhvr>
                                      <p:tavLst>
                                        <p:tav tm="0">
                                          <p:val>
                                            <p:strVal val="#ppt_y+.1"/>
                                          </p:val>
                                        </p:tav>
                                        <p:tav tm="100000">
                                          <p:val>
                                            <p:strVal val="#ppt_y"/>
                                          </p:val>
                                        </p:tav>
                                      </p:tavLst>
                                    </p:anim>
                                  </p:childTnLst>
                                </p:cTn>
                              </p:par>
                            </p:childTnLst>
                          </p:cTn>
                        </p:par>
                        <p:par>
                          <p:cTn id="80" fill="hold">
                            <p:stCondLst>
                              <p:cond delay="10000"/>
                            </p:stCondLst>
                            <p:childTnLst>
                              <p:par>
                                <p:cTn id="81" presetID="31" presetClass="entr" presetSubtype="0" fill="hold" grpId="0" nodeType="afterEffect">
                                  <p:stCondLst>
                                    <p:cond delay="0"/>
                                  </p:stCondLst>
                                  <p:childTnLst>
                                    <p:set>
                                      <p:cBhvr>
                                        <p:cTn id="82" dur="1" fill="hold">
                                          <p:stCondLst>
                                            <p:cond delay="0"/>
                                          </p:stCondLst>
                                        </p:cTn>
                                        <p:tgtEl>
                                          <p:spTgt spid="36"/>
                                        </p:tgtEl>
                                        <p:attrNameLst>
                                          <p:attrName>style.visibility</p:attrName>
                                        </p:attrNameLst>
                                      </p:cBhvr>
                                      <p:to>
                                        <p:strVal val="visible"/>
                                      </p:to>
                                    </p:set>
                                    <p:anim calcmode="lin" valueType="num">
                                      <p:cBhvr>
                                        <p:cTn id="83" dur="1000" fill="hold"/>
                                        <p:tgtEl>
                                          <p:spTgt spid="36"/>
                                        </p:tgtEl>
                                        <p:attrNameLst>
                                          <p:attrName>ppt_w</p:attrName>
                                        </p:attrNameLst>
                                      </p:cBhvr>
                                      <p:tavLst>
                                        <p:tav tm="0">
                                          <p:val>
                                            <p:fltVal val="0"/>
                                          </p:val>
                                        </p:tav>
                                        <p:tav tm="100000">
                                          <p:val>
                                            <p:strVal val="#ppt_w"/>
                                          </p:val>
                                        </p:tav>
                                      </p:tavLst>
                                    </p:anim>
                                    <p:anim calcmode="lin" valueType="num">
                                      <p:cBhvr>
                                        <p:cTn id="84" dur="1000" fill="hold"/>
                                        <p:tgtEl>
                                          <p:spTgt spid="36"/>
                                        </p:tgtEl>
                                        <p:attrNameLst>
                                          <p:attrName>ppt_h</p:attrName>
                                        </p:attrNameLst>
                                      </p:cBhvr>
                                      <p:tavLst>
                                        <p:tav tm="0">
                                          <p:val>
                                            <p:fltVal val="0"/>
                                          </p:val>
                                        </p:tav>
                                        <p:tav tm="100000">
                                          <p:val>
                                            <p:strVal val="#ppt_h"/>
                                          </p:val>
                                        </p:tav>
                                      </p:tavLst>
                                    </p:anim>
                                    <p:anim calcmode="lin" valueType="num">
                                      <p:cBhvr>
                                        <p:cTn id="85" dur="1000" fill="hold"/>
                                        <p:tgtEl>
                                          <p:spTgt spid="36"/>
                                        </p:tgtEl>
                                        <p:attrNameLst>
                                          <p:attrName>style.rotation</p:attrName>
                                        </p:attrNameLst>
                                      </p:cBhvr>
                                      <p:tavLst>
                                        <p:tav tm="0">
                                          <p:val>
                                            <p:fltVal val="90"/>
                                          </p:val>
                                        </p:tav>
                                        <p:tav tm="100000">
                                          <p:val>
                                            <p:fltVal val="0"/>
                                          </p:val>
                                        </p:tav>
                                      </p:tavLst>
                                    </p:anim>
                                    <p:animEffect transition="in" filter="fade">
                                      <p:cBhvr>
                                        <p:cTn id="86" dur="1000"/>
                                        <p:tgtEl>
                                          <p:spTgt spid="36"/>
                                        </p:tgtEl>
                                      </p:cBhvr>
                                    </p:animEffect>
                                  </p:childTnLst>
                                </p:cTn>
                              </p:par>
                            </p:childTnLst>
                          </p:cTn>
                        </p:par>
                        <p:par>
                          <p:cTn id="87" fill="hold">
                            <p:stCondLst>
                              <p:cond delay="11000"/>
                            </p:stCondLst>
                            <p:childTnLst>
                              <p:par>
                                <p:cTn id="88" presetID="53" presetClass="entr" presetSubtype="16" fill="hold" grpId="0" nodeType="afterEffect">
                                  <p:stCondLst>
                                    <p:cond delay="0"/>
                                  </p:stCondLst>
                                  <p:childTnLst>
                                    <p:set>
                                      <p:cBhvr>
                                        <p:cTn id="89" dur="1" fill="hold">
                                          <p:stCondLst>
                                            <p:cond delay="0"/>
                                          </p:stCondLst>
                                        </p:cTn>
                                        <p:tgtEl>
                                          <p:spTgt spid="38"/>
                                        </p:tgtEl>
                                        <p:attrNameLst>
                                          <p:attrName>style.visibility</p:attrName>
                                        </p:attrNameLst>
                                      </p:cBhvr>
                                      <p:to>
                                        <p:strVal val="visible"/>
                                      </p:to>
                                    </p:set>
                                    <p:anim calcmode="lin" valueType="num">
                                      <p:cBhvr>
                                        <p:cTn id="90" dur="1000" fill="hold"/>
                                        <p:tgtEl>
                                          <p:spTgt spid="38"/>
                                        </p:tgtEl>
                                        <p:attrNameLst>
                                          <p:attrName>ppt_w</p:attrName>
                                        </p:attrNameLst>
                                      </p:cBhvr>
                                      <p:tavLst>
                                        <p:tav tm="0">
                                          <p:val>
                                            <p:fltVal val="0"/>
                                          </p:val>
                                        </p:tav>
                                        <p:tav tm="100000">
                                          <p:val>
                                            <p:strVal val="#ppt_w"/>
                                          </p:val>
                                        </p:tav>
                                      </p:tavLst>
                                    </p:anim>
                                    <p:anim calcmode="lin" valueType="num">
                                      <p:cBhvr>
                                        <p:cTn id="91" dur="1000" fill="hold"/>
                                        <p:tgtEl>
                                          <p:spTgt spid="38"/>
                                        </p:tgtEl>
                                        <p:attrNameLst>
                                          <p:attrName>ppt_h</p:attrName>
                                        </p:attrNameLst>
                                      </p:cBhvr>
                                      <p:tavLst>
                                        <p:tav tm="0">
                                          <p:val>
                                            <p:fltVal val="0"/>
                                          </p:val>
                                        </p:tav>
                                        <p:tav tm="100000">
                                          <p:val>
                                            <p:strVal val="#ppt_h"/>
                                          </p:val>
                                        </p:tav>
                                      </p:tavLst>
                                    </p:anim>
                                    <p:animEffect transition="in" filter="fade">
                                      <p:cBhvr>
                                        <p:cTn id="92" dur="1000"/>
                                        <p:tgtEl>
                                          <p:spTgt spid="38"/>
                                        </p:tgtEl>
                                      </p:cBhvr>
                                    </p:animEffect>
                                  </p:childTnLst>
                                </p:cTn>
                              </p:par>
                              <p:par>
                                <p:cTn id="93" presetID="42" presetClass="entr"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visible"/>
                                      </p:to>
                                    </p:set>
                                    <p:animEffect transition="in" filter="fade">
                                      <p:cBhvr>
                                        <p:cTn id="95" dur="1000"/>
                                        <p:tgtEl>
                                          <p:spTgt spid="37"/>
                                        </p:tgtEl>
                                      </p:cBhvr>
                                    </p:animEffect>
                                    <p:anim calcmode="lin" valueType="num">
                                      <p:cBhvr>
                                        <p:cTn id="96" dur="1000" fill="hold"/>
                                        <p:tgtEl>
                                          <p:spTgt spid="37"/>
                                        </p:tgtEl>
                                        <p:attrNameLst>
                                          <p:attrName>ppt_x</p:attrName>
                                        </p:attrNameLst>
                                      </p:cBhvr>
                                      <p:tavLst>
                                        <p:tav tm="0">
                                          <p:val>
                                            <p:strVal val="#ppt_x"/>
                                          </p:val>
                                        </p:tav>
                                        <p:tav tm="100000">
                                          <p:val>
                                            <p:strVal val="#ppt_x"/>
                                          </p:val>
                                        </p:tav>
                                      </p:tavLst>
                                    </p:anim>
                                    <p:anim calcmode="lin" valueType="num">
                                      <p:cBhvr>
                                        <p:cTn id="97" dur="1000" fill="hold"/>
                                        <p:tgtEl>
                                          <p:spTgt spid="37"/>
                                        </p:tgtEl>
                                        <p:attrNameLst>
                                          <p:attrName>ppt_y</p:attrName>
                                        </p:attrNameLst>
                                      </p:cBhvr>
                                      <p:tavLst>
                                        <p:tav tm="0">
                                          <p:val>
                                            <p:strVal val="#ppt_y+.1"/>
                                          </p:val>
                                        </p:tav>
                                        <p:tav tm="100000">
                                          <p:val>
                                            <p:strVal val="#ppt_y"/>
                                          </p:val>
                                        </p:tav>
                                      </p:tavLst>
                                    </p:anim>
                                  </p:childTnLst>
                                </p:cTn>
                              </p:par>
                            </p:childTnLst>
                          </p:cTn>
                        </p:par>
                        <p:par>
                          <p:cTn id="98" fill="hold">
                            <p:stCondLst>
                              <p:cond delay="12000"/>
                            </p:stCondLst>
                            <p:childTnLst>
                              <p:par>
                                <p:cTn id="99" presetID="42" presetClass="entr" presetSubtype="0" fill="hold" grpId="0" nodeType="afterEffect">
                                  <p:stCondLst>
                                    <p:cond delay="0"/>
                                  </p:stCondLst>
                                  <p:childTnLst>
                                    <p:set>
                                      <p:cBhvr>
                                        <p:cTn id="100" dur="1" fill="hold">
                                          <p:stCondLst>
                                            <p:cond delay="0"/>
                                          </p:stCondLst>
                                        </p:cTn>
                                        <p:tgtEl>
                                          <p:spTgt spid="34"/>
                                        </p:tgtEl>
                                        <p:attrNameLst>
                                          <p:attrName>style.visibility</p:attrName>
                                        </p:attrNameLst>
                                      </p:cBhvr>
                                      <p:to>
                                        <p:strVal val="visible"/>
                                      </p:to>
                                    </p:set>
                                    <p:animEffect transition="in" filter="fade">
                                      <p:cBhvr>
                                        <p:cTn id="101" dur="1000"/>
                                        <p:tgtEl>
                                          <p:spTgt spid="34"/>
                                        </p:tgtEl>
                                      </p:cBhvr>
                                    </p:animEffect>
                                    <p:anim calcmode="lin" valueType="num">
                                      <p:cBhvr>
                                        <p:cTn id="102" dur="1000" fill="hold"/>
                                        <p:tgtEl>
                                          <p:spTgt spid="34"/>
                                        </p:tgtEl>
                                        <p:attrNameLst>
                                          <p:attrName>ppt_x</p:attrName>
                                        </p:attrNameLst>
                                      </p:cBhvr>
                                      <p:tavLst>
                                        <p:tav tm="0">
                                          <p:val>
                                            <p:strVal val="#ppt_x"/>
                                          </p:val>
                                        </p:tav>
                                        <p:tav tm="100000">
                                          <p:val>
                                            <p:strVal val="#ppt_x"/>
                                          </p:val>
                                        </p:tav>
                                      </p:tavLst>
                                    </p:anim>
                                    <p:anim calcmode="lin" valueType="num">
                                      <p:cBhvr>
                                        <p:cTn id="103" dur="1000" fill="hold"/>
                                        <p:tgtEl>
                                          <p:spTgt spid="3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5" grpId="0" animBg="1"/>
      <p:bldP spid="16" grpId="0"/>
      <p:bldP spid="19" grpId="0"/>
      <p:bldP spid="22" grpId="0"/>
      <p:bldP spid="24" grpId="0" animBg="1"/>
      <p:bldP spid="25" grpId="0"/>
      <p:bldP spid="26" grpId="0"/>
      <p:bldP spid="28" grpId="0"/>
      <p:bldP spid="30" grpId="0" animBg="1"/>
      <p:bldP spid="31" grpId="0"/>
      <p:bldP spid="32" grpId="0"/>
      <p:bldP spid="34" grpId="0"/>
      <p:bldP spid="36" grpId="0" animBg="1"/>
      <p:bldP spid="37" grpId="0"/>
      <p:bldP spid="38" grpId="0"/>
      <p:bldP spid="3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 name="Freeform 9"/>
          <p:cNvSpPr>
            <a:spLocks/>
          </p:cNvSpPr>
          <p:nvPr/>
        </p:nvSpPr>
        <p:spPr bwMode="auto">
          <a:xfrm>
            <a:off x="599017" y="2639482"/>
            <a:ext cx="2779184" cy="764117"/>
          </a:xfrm>
          <a:custGeom>
            <a:avLst/>
            <a:gdLst>
              <a:gd name="T0" fmla="*/ 313 w 555"/>
              <a:gd name="T1" fmla="*/ 51 h 152"/>
              <a:gd name="T2" fmla="*/ 277 w 555"/>
              <a:gd name="T3" fmla="*/ 101 h 152"/>
              <a:gd name="T4" fmla="*/ 320 w 555"/>
              <a:gd name="T5" fmla="*/ 152 h 152"/>
              <a:gd name="T6" fmla="*/ 363 w 555"/>
              <a:gd name="T7" fmla="*/ 101 h 152"/>
              <a:gd name="T8" fmla="*/ 333 w 555"/>
              <a:gd name="T9" fmla="*/ 52 h 152"/>
              <a:gd name="T10" fmla="*/ 362 w 555"/>
              <a:gd name="T11" fmla="*/ 55 h 152"/>
              <a:gd name="T12" fmla="*/ 362 w 555"/>
              <a:gd name="T13" fmla="*/ 55 h 152"/>
              <a:gd name="T14" fmla="*/ 555 w 555"/>
              <a:gd name="T15" fmla="*/ 71 h 152"/>
              <a:gd name="T16" fmla="*/ 555 w 555"/>
              <a:gd name="T17" fmla="*/ 34 h 152"/>
              <a:gd name="T18" fmla="*/ 42 w 555"/>
              <a:gd name="T19" fmla="*/ 2 h 152"/>
              <a:gd name="T20" fmla="*/ 36 w 555"/>
              <a:gd name="T21" fmla="*/ 27 h 152"/>
              <a:gd name="T22" fmla="*/ 257 w 555"/>
              <a:gd name="T23" fmla="*/ 46 h 152"/>
              <a:gd name="T24" fmla="*/ 313 w 555"/>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5" h="152">
                <a:moveTo>
                  <a:pt x="313" y="51"/>
                </a:moveTo>
                <a:cubicBezTo>
                  <a:pt x="293" y="55"/>
                  <a:pt x="277" y="76"/>
                  <a:pt x="277" y="101"/>
                </a:cubicBezTo>
                <a:cubicBezTo>
                  <a:pt x="277" y="129"/>
                  <a:pt x="297" y="152"/>
                  <a:pt x="320" y="152"/>
                </a:cubicBezTo>
                <a:cubicBezTo>
                  <a:pt x="344" y="152"/>
                  <a:pt x="363" y="129"/>
                  <a:pt x="363" y="101"/>
                </a:cubicBezTo>
                <a:cubicBezTo>
                  <a:pt x="363" y="78"/>
                  <a:pt x="351" y="59"/>
                  <a:pt x="333" y="52"/>
                </a:cubicBezTo>
                <a:cubicBezTo>
                  <a:pt x="362" y="55"/>
                  <a:pt x="362" y="55"/>
                  <a:pt x="362" y="55"/>
                </a:cubicBezTo>
                <a:cubicBezTo>
                  <a:pt x="362" y="55"/>
                  <a:pt x="362" y="55"/>
                  <a:pt x="362" y="55"/>
                </a:cubicBezTo>
                <a:cubicBezTo>
                  <a:pt x="555" y="71"/>
                  <a:pt x="555" y="71"/>
                  <a:pt x="555" y="71"/>
                </a:cubicBezTo>
                <a:cubicBezTo>
                  <a:pt x="555" y="34"/>
                  <a:pt x="555" y="34"/>
                  <a:pt x="555" y="34"/>
                </a:cubicBezTo>
                <a:cubicBezTo>
                  <a:pt x="42" y="2"/>
                  <a:pt x="42" y="2"/>
                  <a:pt x="42" y="2"/>
                </a:cubicBezTo>
                <a:cubicBezTo>
                  <a:pt x="0" y="0"/>
                  <a:pt x="5" y="24"/>
                  <a:pt x="36" y="27"/>
                </a:cubicBezTo>
                <a:cubicBezTo>
                  <a:pt x="257" y="46"/>
                  <a:pt x="257" y="46"/>
                  <a:pt x="257" y="46"/>
                </a:cubicBezTo>
                <a:lnTo>
                  <a:pt x="313" y="51"/>
                </a:lnTo>
                <a:close/>
              </a:path>
            </a:pathLst>
          </a:custGeom>
          <a:solidFill>
            <a:srgbClr val="34738D"/>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2" name="Freeform 10"/>
          <p:cNvSpPr>
            <a:spLocks/>
          </p:cNvSpPr>
          <p:nvPr/>
        </p:nvSpPr>
        <p:spPr bwMode="auto">
          <a:xfrm>
            <a:off x="8809569" y="2639482"/>
            <a:ext cx="2774951" cy="764117"/>
          </a:xfrm>
          <a:custGeom>
            <a:avLst/>
            <a:gdLst>
              <a:gd name="T0" fmla="*/ 241 w 554"/>
              <a:gd name="T1" fmla="*/ 51 h 152"/>
              <a:gd name="T2" fmla="*/ 277 w 554"/>
              <a:gd name="T3" fmla="*/ 101 h 152"/>
              <a:gd name="T4" fmla="*/ 235 w 554"/>
              <a:gd name="T5" fmla="*/ 152 h 152"/>
              <a:gd name="T6" fmla="*/ 192 w 554"/>
              <a:gd name="T7" fmla="*/ 101 h 152"/>
              <a:gd name="T8" fmla="*/ 222 w 554"/>
              <a:gd name="T9" fmla="*/ 52 h 152"/>
              <a:gd name="T10" fmla="*/ 193 w 554"/>
              <a:gd name="T11" fmla="*/ 55 h 152"/>
              <a:gd name="T12" fmla="*/ 193 w 554"/>
              <a:gd name="T13" fmla="*/ 55 h 152"/>
              <a:gd name="T14" fmla="*/ 0 w 554"/>
              <a:gd name="T15" fmla="*/ 71 h 152"/>
              <a:gd name="T16" fmla="*/ 0 w 554"/>
              <a:gd name="T17" fmla="*/ 34 h 152"/>
              <a:gd name="T18" fmla="*/ 513 w 554"/>
              <a:gd name="T19" fmla="*/ 2 h 152"/>
              <a:gd name="T20" fmla="*/ 519 w 554"/>
              <a:gd name="T21" fmla="*/ 27 h 152"/>
              <a:gd name="T22" fmla="*/ 298 w 554"/>
              <a:gd name="T23" fmla="*/ 46 h 152"/>
              <a:gd name="T24" fmla="*/ 241 w 554"/>
              <a:gd name="T25" fmla="*/ 5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54" h="152">
                <a:moveTo>
                  <a:pt x="241" y="51"/>
                </a:moveTo>
                <a:cubicBezTo>
                  <a:pt x="262" y="55"/>
                  <a:pt x="277" y="76"/>
                  <a:pt x="277" y="101"/>
                </a:cubicBezTo>
                <a:cubicBezTo>
                  <a:pt x="277" y="129"/>
                  <a:pt x="258" y="152"/>
                  <a:pt x="235" y="152"/>
                </a:cubicBezTo>
                <a:cubicBezTo>
                  <a:pt x="211" y="152"/>
                  <a:pt x="192" y="129"/>
                  <a:pt x="192" y="101"/>
                </a:cubicBezTo>
                <a:cubicBezTo>
                  <a:pt x="192" y="78"/>
                  <a:pt x="204" y="59"/>
                  <a:pt x="222" y="52"/>
                </a:cubicBezTo>
                <a:cubicBezTo>
                  <a:pt x="193" y="55"/>
                  <a:pt x="193" y="55"/>
                  <a:pt x="193" y="55"/>
                </a:cubicBezTo>
                <a:cubicBezTo>
                  <a:pt x="193" y="55"/>
                  <a:pt x="193" y="55"/>
                  <a:pt x="193" y="55"/>
                </a:cubicBezTo>
                <a:cubicBezTo>
                  <a:pt x="0" y="71"/>
                  <a:pt x="0" y="71"/>
                  <a:pt x="0" y="71"/>
                </a:cubicBezTo>
                <a:cubicBezTo>
                  <a:pt x="0" y="34"/>
                  <a:pt x="0" y="34"/>
                  <a:pt x="0" y="34"/>
                </a:cubicBezTo>
                <a:cubicBezTo>
                  <a:pt x="513" y="2"/>
                  <a:pt x="513" y="2"/>
                  <a:pt x="513" y="2"/>
                </a:cubicBezTo>
                <a:cubicBezTo>
                  <a:pt x="554" y="0"/>
                  <a:pt x="550" y="24"/>
                  <a:pt x="519" y="27"/>
                </a:cubicBezTo>
                <a:cubicBezTo>
                  <a:pt x="298" y="46"/>
                  <a:pt x="298" y="46"/>
                  <a:pt x="298" y="46"/>
                </a:cubicBezTo>
                <a:lnTo>
                  <a:pt x="241" y="51"/>
                </a:lnTo>
                <a:close/>
              </a:path>
            </a:pathLst>
          </a:custGeom>
          <a:solidFill>
            <a:srgbClr val="D34132"/>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3" name="Freeform 11"/>
          <p:cNvSpPr>
            <a:spLocks noEditPoints="1"/>
          </p:cNvSpPr>
          <p:nvPr/>
        </p:nvSpPr>
        <p:spPr bwMode="auto">
          <a:xfrm>
            <a:off x="3378202" y="1464732"/>
            <a:ext cx="2713567" cy="2482851"/>
          </a:xfrm>
          <a:custGeom>
            <a:avLst/>
            <a:gdLst>
              <a:gd name="T0" fmla="*/ 97 w 542"/>
              <a:gd name="T1" fmla="*/ 386 h 494"/>
              <a:gd name="T2" fmla="*/ 182 w 542"/>
              <a:gd name="T3" fmla="*/ 321 h 494"/>
              <a:gd name="T4" fmla="*/ 272 w 542"/>
              <a:gd name="T5" fmla="*/ 285 h 494"/>
              <a:gd name="T6" fmla="*/ 480 w 542"/>
              <a:gd name="T7" fmla="*/ 123 h 494"/>
              <a:gd name="T8" fmla="*/ 481 w 542"/>
              <a:gd name="T9" fmla="*/ 366 h 494"/>
              <a:gd name="T10" fmla="*/ 480 w 542"/>
              <a:gd name="T11" fmla="*/ 365 h 494"/>
              <a:gd name="T12" fmla="*/ 540 w 542"/>
              <a:gd name="T13" fmla="*/ 464 h 494"/>
              <a:gd name="T14" fmla="*/ 536 w 542"/>
              <a:gd name="T15" fmla="*/ 460 h 494"/>
              <a:gd name="T16" fmla="*/ 533 w 542"/>
              <a:gd name="T17" fmla="*/ 453 h 494"/>
              <a:gd name="T18" fmla="*/ 518 w 542"/>
              <a:gd name="T19" fmla="*/ 453 h 494"/>
              <a:gd name="T20" fmla="*/ 528 w 542"/>
              <a:gd name="T21" fmla="*/ 485 h 494"/>
              <a:gd name="T22" fmla="*/ 535 w 542"/>
              <a:gd name="T23" fmla="*/ 473 h 494"/>
              <a:gd name="T24" fmla="*/ 538 w 542"/>
              <a:gd name="T25" fmla="*/ 469 h 494"/>
              <a:gd name="T26" fmla="*/ 542 w 542"/>
              <a:gd name="T27" fmla="*/ 469 h 494"/>
              <a:gd name="T28" fmla="*/ 537 w 542"/>
              <a:gd name="T29" fmla="*/ 0 h 494"/>
              <a:gd name="T30" fmla="*/ 480 w 542"/>
              <a:gd name="T31" fmla="*/ 123 h 494"/>
              <a:gd name="T32" fmla="*/ 475 w 542"/>
              <a:gd name="T33" fmla="*/ 362 h 494"/>
              <a:gd name="T34" fmla="*/ 473 w 542"/>
              <a:gd name="T35" fmla="*/ 401 h 494"/>
              <a:gd name="T36" fmla="*/ 479 w 542"/>
              <a:gd name="T37" fmla="*/ 364 h 494"/>
              <a:gd name="T38" fmla="*/ 480 w 542"/>
              <a:gd name="T39" fmla="*/ 365 h 494"/>
              <a:gd name="T40" fmla="*/ 445 w 542"/>
              <a:gd name="T41" fmla="*/ 154 h 494"/>
              <a:gd name="T42" fmla="*/ 445 w 542"/>
              <a:gd name="T43" fmla="*/ 334 h 494"/>
              <a:gd name="T44" fmla="*/ 445 w 542"/>
              <a:gd name="T45" fmla="*/ 398 h 494"/>
              <a:gd name="T46" fmla="*/ 473 w 542"/>
              <a:gd name="T47" fmla="*/ 361 h 494"/>
              <a:gd name="T48" fmla="*/ 473 w 542"/>
              <a:gd name="T49" fmla="*/ 361 h 494"/>
              <a:gd name="T50" fmla="*/ 336 w 542"/>
              <a:gd name="T51" fmla="*/ 431 h 494"/>
              <a:gd name="T52" fmla="*/ 329 w 542"/>
              <a:gd name="T53" fmla="*/ 431 h 494"/>
              <a:gd name="T54" fmla="*/ 317 w 542"/>
              <a:gd name="T55" fmla="*/ 452 h 494"/>
              <a:gd name="T56" fmla="*/ 312 w 542"/>
              <a:gd name="T57" fmla="*/ 459 h 494"/>
              <a:gd name="T58" fmla="*/ 336 w 542"/>
              <a:gd name="T59" fmla="*/ 384 h 494"/>
              <a:gd name="T60" fmla="*/ 308 w 542"/>
              <a:gd name="T61" fmla="*/ 341 h 494"/>
              <a:gd name="T62" fmla="*/ 308 w 542"/>
              <a:gd name="T63" fmla="*/ 337 h 494"/>
              <a:gd name="T64" fmla="*/ 336 w 542"/>
              <a:gd name="T65" fmla="*/ 289 h 494"/>
              <a:gd name="T66" fmla="*/ 285 w 542"/>
              <a:gd name="T67" fmla="*/ 330 h 494"/>
              <a:gd name="T68" fmla="*/ 297 w 542"/>
              <a:gd name="T69" fmla="*/ 459 h 494"/>
              <a:gd name="T70" fmla="*/ 290 w 542"/>
              <a:gd name="T71" fmla="*/ 452 h 494"/>
              <a:gd name="T72" fmla="*/ 284 w 542"/>
              <a:gd name="T73" fmla="*/ 471 h 494"/>
              <a:gd name="T74" fmla="*/ 293 w 542"/>
              <a:gd name="T75" fmla="*/ 471 h 494"/>
              <a:gd name="T76" fmla="*/ 308 w 542"/>
              <a:gd name="T77" fmla="*/ 467 h 494"/>
              <a:gd name="T78" fmla="*/ 315 w 542"/>
              <a:gd name="T79" fmla="*/ 473 h 494"/>
              <a:gd name="T80" fmla="*/ 320 w 542"/>
              <a:gd name="T81" fmla="*/ 486 h 494"/>
              <a:gd name="T82" fmla="*/ 337 w 542"/>
              <a:gd name="T83" fmla="*/ 494 h 494"/>
              <a:gd name="T84" fmla="*/ 337 w 542"/>
              <a:gd name="T85" fmla="*/ 431 h 494"/>
              <a:gd name="T86" fmla="*/ 336 w 542"/>
              <a:gd name="T87" fmla="*/ 222 h 494"/>
              <a:gd name="T88" fmla="*/ 415 w 542"/>
              <a:gd name="T89" fmla="*/ 261 h 494"/>
              <a:gd name="T90" fmla="*/ 336 w 542"/>
              <a:gd name="T91" fmla="*/ 334 h 494"/>
              <a:gd name="T92" fmla="*/ 336 w 542"/>
              <a:gd name="T93" fmla="*/ 353 h 494"/>
              <a:gd name="T94" fmla="*/ 336 w 542"/>
              <a:gd name="T95" fmla="*/ 375 h 494"/>
              <a:gd name="T96" fmla="*/ 412 w 542"/>
              <a:gd name="T97" fmla="*/ 341 h 494"/>
              <a:gd name="T98" fmla="*/ 444 w 542"/>
              <a:gd name="T99" fmla="*/ 343 h 494"/>
              <a:gd name="T100" fmla="*/ 419 w 542"/>
              <a:gd name="T101" fmla="*/ 208 h 494"/>
              <a:gd name="T102" fmla="*/ 272 w 542"/>
              <a:gd name="T103" fmla="*/ 431 h 494"/>
              <a:gd name="T104" fmla="*/ 284 w 542"/>
              <a:gd name="T105" fmla="*/ 486 h 494"/>
              <a:gd name="T106" fmla="*/ 272 w 542"/>
              <a:gd name="T107" fmla="*/ 431 h 494"/>
              <a:gd name="T108" fmla="*/ 259 w 542"/>
              <a:gd name="T109" fmla="*/ 486 h 494"/>
              <a:gd name="T110" fmla="*/ 272 w 542"/>
              <a:gd name="T111" fmla="*/ 431 h 494"/>
              <a:gd name="T112" fmla="*/ 336 w 542"/>
              <a:gd name="T113" fmla="*/ 222 h 494"/>
              <a:gd name="T114" fmla="*/ 272 w 542"/>
              <a:gd name="T115" fmla="*/ 216 h 494"/>
              <a:gd name="T116" fmla="*/ 188 w 542"/>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2" h="494">
                <a:moveTo>
                  <a:pt x="0" y="305"/>
                </a:moveTo>
                <a:cubicBezTo>
                  <a:pt x="140" y="317"/>
                  <a:pt x="140" y="317"/>
                  <a:pt x="140" y="317"/>
                </a:cubicBezTo>
                <a:cubicBezTo>
                  <a:pt x="115" y="326"/>
                  <a:pt x="97" y="354"/>
                  <a:pt x="97" y="386"/>
                </a:cubicBezTo>
                <a:cubicBezTo>
                  <a:pt x="97" y="426"/>
                  <a:pt x="124" y="459"/>
                  <a:pt x="157" y="459"/>
                </a:cubicBezTo>
                <a:cubicBezTo>
                  <a:pt x="190" y="459"/>
                  <a:pt x="218" y="426"/>
                  <a:pt x="218" y="386"/>
                </a:cubicBezTo>
                <a:cubicBezTo>
                  <a:pt x="218" y="357"/>
                  <a:pt x="203" y="332"/>
                  <a:pt x="182" y="321"/>
                </a:cubicBezTo>
                <a:cubicBezTo>
                  <a:pt x="253" y="327"/>
                  <a:pt x="253" y="327"/>
                  <a:pt x="253" y="327"/>
                </a:cubicBezTo>
                <a:cubicBezTo>
                  <a:pt x="272" y="329"/>
                  <a:pt x="272" y="329"/>
                  <a:pt x="272" y="329"/>
                </a:cubicBezTo>
                <a:cubicBezTo>
                  <a:pt x="272" y="285"/>
                  <a:pt x="272" y="285"/>
                  <a:pt x="272" y="285"/>
                </a:cubicBezTo>
                <a:cubicBezTo>
                  <a:pt x="0" y="268"/>
                  <a:pt x="0" y="268"/>
                  <a:pt x="0" y="268"/>
                </a:cubicBezTo>
                <a:lnTo>
                  <a:pt x="0" y="305"/>
                </a:lnTo>
                <a:close/>
                <a:moveTo>
                  <a:pt x="480" y="123"/>
                </a:moveTo>
                <a:cubicBezTo>
                  <a:pt x="480" y="365"/>
                  <a:pt x="480" y="365"/>
                  <a:pt x="480" y="365"/>
                </a:cubicBezTo>
                <a:cubicBezTo>
                  <a:pt x="482" y="367"/>
                  <a:pt x="482" y="367"/>
                  <a:pt x="482" y="367"/>
                </a:cubicBezTo>
                <a:cubicBezTo>
                  <a:pt x="481" y="366"/>
                  <a:pt x="481" y="366"/>
                  <a:pt x="481" y="366"/>
                </a:cubicBezTo>
                <a:cubicBezTo>
                  <a:pt x="480" y="365"/>
                  <a:pt x="480" y="365"/>
                  <a:pt x="480" y="365"/>
                </a:cubicBezTo>
                <a:cubicBezTo>
                  <a:pt x="480" y="365"/>
                  <a:pt x="480" y="365"/>
                  <a:pt x="480" y="365"/>
                </a:cubicBezTo>
                <a:cubicBezTo>
                  <a:pt x="480" y="365"/>
                  <a:pt x="480" y="365"/>
                  <a:pt x="480" y="365"/>
                </a:cubicBezTo>
                <a:cubicBezTo>
                  <a:pt x="480" y="401"/>
                  <a:pt x="480" y="401"/>
                  <a:pt x="480" y="401"/>
                </a:cubicBezTo>
                <a:cubicBezTo>
                  <a:pt x="498" y="401"/>
                  <a:pt x="509" y="396"/>
                  <a:pt x="540" y="396"/>
                </a:cubicBezTo>
                <a:cubicBezTo>
                  <a:pt x="540" y="464"/>
                  <a:pt x="540" y="464"/>
                  <a:pt x="540" y="464"/>
                </a:cubicBezTo>
                <a:cubicBezTo>
                  <a:pt x="538" y="464"/>
                  <a:pt x="538" y="464"/>
                  <a:pt x="538" y="464"/>
                </a:cubicBezTo>
                <a:cubicBezTo>
                  <a:pt x="538" y="462"/>
                  <a:pt x="538" y="462"/>
                  <a:pt x="538" y="462"/>
                </a:cubicBezTo>
                <a:cubicBezTo>
                  <a:pt x="538" y="461"/>
                  <a:pt x="537" y="460"/>
                  <a:pt x="536" y="460"/>
                </a:cubicBezTo>
                <a:cubicBezTo>
                  <a:pt x="535" y="460"/>
                  <a:pt x="535" y="460"/>
                  <a:pt x="535" y="460"/>
                </a:cubicBezTo>
                <a:cubicBezTo>
                  <a:pt x="534" y="460"/>
                  <a:pt x="533" y="461"/>
                  <a:pt x="533" y="462"/>
                </a:cubicBezTo>
                <a:cubicBezTo>
                  <a:pt x="533" y="453"/>
                  <a:pt x="533" y="453"/>
                  <a:pt x="533" y="453"/>
                </a:cubicBezTo>
                <a:cubicBezTo>
                  <a:pt x="533" y="450"/>
                  <a:pt x="531" y="448"/>
                  <a:pt x="528" y="448"/>
                </a:cubicBezTo>
                <a:cubicBezTo>
                  <a:pt x="523" y="448"/>
                  <a:pt x="523" y="448"/>
                  <a:pt x="523" y="448"/>
                </a:cubicBezTo>
                <a:cubicBezTo>
                  <a:pt x="521" y="448"/>
                  <a:pt x="518" y="450"/>
                  <a:pt x="518" y="453"/>
                </a:cubicBezTo>
                <a:cubicBezTo>
                  <a:pt x="518" y="480"/>
                  <a:pt x="518" y="480"/>
                  <a:pt x="518" y="480"/>
                </a:cubicBezTo>
                <a:cubicBezTo>
                  <a:pt x="518" y="483"/>
                  <a:pt x="521" y="485"/>
                  <a:pt x="523" y="485"/>
                </a:cubicBezTo>
                <a:cubicBezTo>
                  <a:pt x="528" y="485"/>
                  <a:pt x="528" y="485"/>
                  <a:pt x="528" y="485"/>
                </a:cubicBezTo>
                <a:cubicBezTo>
                  <a:pt x="531" y="485"/>
                  <a:pt x="533" y="483"/>
                  <a:pt x="533" y="480"/>
                </a:cubicBezTo>
                <a:cubicBezTo>
                  <a:pt x="533" y="471"/>
                  <a:pt x="533" y="471"/>
                  <a:pt x="533" y="471"/>
                </a:cubicBezTo>
                <a:cubicBezTo>
                  <a:pt x="533" y="472"/>
                  <a:pt x="534" y="473"/>
                  <a:pt x="535" y="473"/>
                </a:cubicBezTo>
                <a:cubicBezTo>
                  <a:pt x="536" y="473"/>
                  <a:pt x="536" y="473"/>
                  <a:pt x="536" y="473"/>
                </a:cubicBezTo>
                <a:cubicBezTo>
                  <a:pt x="537" y="473"/>
                  <a:pt x="538" y="472"/>
                  <a:pt x="538" y="471"/>
                </a:cubicBezTo>
                <a:cubicBezTo>
                  <a:pt x="538" y="469"/>
                  <a:pt x="538" y="469"/>
                  <a:pt x="538" y="469"/>
                </a:cubicBezTo>
                <a:cubicBezTo>
                  <a:pt x="540" y="469"/>
                  <a:pt x="540" y="469"/>
                  <a:pt x="540" y="469"/>
                </a:cubicBezTo>
                <a:cubicBezTo>
                  <a:pt x="542" y="469"/>
                  <a:pt x="542" y="469"/>
                  <a:pt x="542" y="469"/>
                </a:cubicBezTo>
                <a:cubicBezTo>
                  <a:pt x="542" y="469"/>
                  <a:pt x="542" y="469"/>
                  <a:pt x="542" y="469"/>
                </a:cubicBezTo>
                <a:cubicBezTo>
                  <a:pt x="542" y="0"/>
                  <a:pt x="542" y="0"/>
                  <a:pt x="542" y="0"/>
                </a:cubicBezTo>
                <a:cubicBezTo>
                  <a:pt x="542" y="0"/>
                  <a:pt x="542" y="0"/>
                  <a:pt x="542" y="0"/>
                </a:cubicBezTo>
                <a:cubicBezTo>
                  <a:pt x="537" y="0"/>
                  <a:pt x="537" y="0"/>
                  <a:pt x="537" y="0"/>
                </a:cubicBezTo>
                <a:cubicBezTo>
                  <a:pt x="535" y="105"/>
                  <a:pt x="535" y="105"/>
                  <a:pt x="535" y="105"/>
                </a:cubicBezTo>
                <a:cubicBezTo>
                  <a:pt x="535" y="105"/>
                  <a:pt x="535" y="105"/>
                  <a:pt x="535" y="105"/>
                </a:cubicBezTo>
                <a:cubicBezTo>
                  <a:pt x="515" y="106"/>
                  <a:pt x="496" y="113"/>
                  <a:pt x="480" y="123"/>
                </a:cubicBezTo>
                <a:close/>
                <a:moveTo>
                  <a:pt x="473" y="127"/>
                </a:moveTo>
                <a:cubicBezTo>
                  <a:pt x="473" y="361"/>
                  <a:pt x="473" y="361"/>
                  <a:pt x="473" y="361"/>
                </a:cubicBezTo>
                <a:cubicBezTo>
                  <a:pt x="475" y="362"/>
                  <a:pt x="475" y="362"/>
                  <a:pt x="475" y="362"/>
                </a:cubicBezTo>
                <a:cubicBezTo>
                  <a:pt x="474" y="362"/>
                  <a:pt x="474" y="362"/>
                  <a:pt x="474" y="362"/>
                </a:cubicBezTo>
                <a:cubicBezTo>
                  <a:pt x="473" y="361"/>
                  <a:pt x="473" y="361"/>
                  <a:pt x="473" y="361"/>
                </a:cubicBezTo>
                <a:cubicBezTo>
                  <a:pt x="473" y="401"/>
                  <a:pt x="473" y="401"/>
                  <a:pt x="473" y="401"/>
                </a:cubicBezTo>
                <a:cubicBezTo>
                  <a:pt x="475" y="401"/>
                  <a:pt x="477" y="401"/>
                  <a:pt x="480" y="401"/>
                </a:cubicBezTo>
                <a:cubicBezTo>
                  <a:pt x="480" y="365"/>
                  <a:pt x="480" y="365"/>
                  <a:pt x="480" y="365"/>
                </a:cubicBezTo>
                <a:cubicBezTo>
                  <a:pt x="479" y="364"/>
                  <a:pt x="479" y="364"/>
                  <a:pt x="479" y="364"/>
                </a:cubicBezTo>
                <a:cubicBezTo>
                  <a:pt x="478" y="364"/>
                  <a:pt x="478" y="364"/>
                  <a:pt x="477" y="364"/>
                </a:cubicBezTo>
                <a:cubicBezTo>
                  <a:pt x="477" y="363"/>
                  <a:pt x="477" y="363"/>
                  <a:pt x="477" y="363"/>
                </a:cubicBezTo>
                <a:cubicBezTo>
                  <a:pt x="480" y="365"/>
                  <a:pt x="480" y="365"/>
                  <a:pt x="480" y="365"/>
                </a:cubicBezTo>
                <a:cubicBezTo>
                  <a:pt x="480" y="123"/>
                  <a:pt x="480" y="123"/>
                  <a:pt x="480" y="123"/>
                </a:cubicBezTo>
                <a:cubicBezTo>
                  <a:pt x="477" y="124"/>
                  <a:pt x="475" y="126"/>
                  <a:pt x="473" y="127"/>
                </a:cubicBezTo>
                <a:close/>
                <a:moveTo>
                  <a:pt x="445" y="154"/>
                </a:moveTo>
                <a:cubicBezTo>
                  <a:pt x="445" y="339"/>
                  <a:pt x="445" y="339"/>
                  <a:pt x="445" y="339"/>
                </a:cubicBezTo>
                <a:cubicBezTo>
                  <a:pt x="445" y="334"/>
                  <a:pt x="445" y="334"/>
                  <a:pt x="445" y="334"/>
                </a:cubicBezTo>
                <a:cubicBezTo>
                  <a:pt x="445" y="334"/>
                  <a:pt x="445" y="334"/>
                  <a:pt x="445" y="334"/>
                </a:cubicBezTo>
                <a:cubicBezTo>
                  <a:pt x="445" y="334"/>
                  <a:pt x="445" y="334"/>
                  <a:pt x="445" y="334"/>
                </a:cubicBezTo>
                <a:cubicBezTo>
                  <a:pt x="445" y="337"/>
                  <a:pt x="445" y="339"/>
                  <a:pt x="445" y="341"/>
                </a:cubicBezTo>
                <a:cubicBezTo>
                  <a:pt x="445" y="398"/>
                  <a:pt x="445" y="398"/>
                  <a:pt x="445" y="398"/>
                </a:cubicBezTo>
                <a:cubicBezTo>
                  <a:pt x="446" y="398"/>
                  <a:pt x="448" y="399"/>
                  <a:pt x="450" y="399"/>
                </a:cubicBezTo>
                <a:cubicBezTo>
                  <a:pt x="460" y="400"/>
                  <a:pt x="467" y="401"/>
                  <a:pt x="473" y="401"/>
                </a:cubicBezTo>
                <a:cubicBezTo>
                  <a:pt x="473" y="361"/>
                  <a:pt x="473" y="361"/>
                  <a:pt x="473" y="361"/>
                </a:cubicBezTo>
                <a:cubicBezTo>
                  <a:pt x="473" y="361"/>
                  <a:pt x="473" y="361"/>
                  <a:pt x="473" y="361"/>
                </a:cubicBezTo>
                <a:cubicBezTo>
                  <a:pt x="472" y="360"/>
                  <a:pt x="472" y="360"/>
                  <a:pt x="471" y="360"/>
                </a:cubicBezTo>
                <a:cubicBezTo>
                  <a:pt x="473" y="361"/>
                  <a:pt x="473" y="361"/>
                  <a:pt x="473" y="361"/>
                </a:cubicBezTo>
                <a:cubicBezTo>
                  <a:pt x="473" y="127"/>
                  <a:pt x="473" y="127"/>
                  <a:pt x="473" y="127"/>
                </a:cubicBezTo>
                <a:cubicBezTo>
                  <a:pt x="462" y="135"/>
                  <a:pt x="453" y="144"/>
                  <a:pt x="445" y="154"/>
                </a:cubicBezTo>
                <a:close/>
                <a:moveTo>
                  <a:pt x="336" y="431"/>
                </a:moveTo>
                <a:cubicBezTo>
                  <a:pt x="336" y="494"/>
                  <a:pt x="336" y="494"/>
                  <a:pt x="336" y="494"/>
                </a:cubicBezTo>
                <a:cubicBezTo>
                  <a:pt x="336" y="431"/>
                  <a:pt x="336" y="431"/>
                  <a:pt x="336" y="431"/>
                </a:cubicBezTo>
                <a:cubicBezTo>
                  <a:pt x="329" y="431"/>
                  <a:pt x="329" y="431"/>
                  <a:pt x="329" y="431"/>
                </a:cubicBezTo>
                <a:cubicBezTo>
                  <a:pt x="324" y="431"/>
                  <a:pt x="320" y="435"/>
                  <a:pt x="320" y="440"/>
                </a:cubicBezTo>
                <a:cubicBezTo>
                  <a:pt x="320" y="455"/>
                  <a:pt x="320" y="455"/>
                  <a:pt x="320" y="455"/>
                </a:cubicBezTo>
                <a:cubicBezTo>
                  <a:pt x="320" y="453"/>
                  <a:pt x="319" y="452"/>
                  <a:pt x="317" y="452"/>
                </a:cubicBezTo>
                <a:cubicBezTo>
                  <a:pt x="315" y="452"/>
                  <a:pt x="315" y="452"/>
                  <a:pt x="315" y="452"/>
                </a:cubicBezTo>
                <a:cubicBezTo>
                  <a:pt x="313" y="452"/>
                  <a:pt x="312" y="453"/>
                  <a:pt x="312" y="455"/>
                </a:cubicBezTo>
                <a:cubicBezTo>
                  <a:pt x="312" y="459"/>
                  <a:pt x="312" y="459"/>
                  <a:pt x="312" y="459"/>
                </a:cubicBezTo>
                <a:cubicBezTo>
                  <a:pt x="308" y="459"/>
                  <a:pt x="308" y="459"/>
                  <a:pt x="308" y="459"/>
                </a:cubicBezTo>
                <a:cubicBezTo>
                  <a:pt x="308" y="422"/>
                  <a:pt x="308" y="422"/>
                  <a:pt x="308" y="422"/>
                </a:cubicBezTo>
                <a:cubicBezTo>
                  <a:pt x="336" y="384"/>
                  <a:pt x="336" y="384"/>
                  <a:pt x="336" y="384"/>
                </a:cubicBezTo>
                <a:cubicBezTo>
                  <a:pt x="336" y="375"/>
                  <a:pt x="336" y="375"/>
                  <a:pt x="336" y="375"/>
                </a:cubicBezTo>
                <a:cubicBezTo>
                  <a:pt x="308" y="413"/>
                  <a:pt x="308" y="413"/>
                  <a:pt x="308" y="413"/>
                </a:cubicBezTo>
                <a:cubicBezTo>
                  <a:pt x="308" y="341"/>
                  <a:pt x="308" y="341"/>
                  <a:pt x="308" y="341"/>
                </a:cubicBezTo>
                <a:cubicBezTo>
                  <a:pt x="336" y="357"/>
                  <a:pt x="336" y="357"/>
                  <a:pt x="336" y="357"/>
                </a:cubicBezTo>
                <a:cubicBezTo>
                  <a:pt x="336" y="353"/>
                  <a:pt x="336" y="353"/>
                  <a:pt x="336" y="353"/>
                </a:cubicBezTo>
                <a:cubicBezTo>
                  <a:pt x="308" y="337"/>
                  <a:pt x="308" y="337"/>
                  <a:pt x="308" y="337"/>
                </a:cubicBezTo>
                <a:cubicBezTo>
                  <a:pt x="308" y="332"/>
                  <a:pt x="308" y="332"/>
                  <a:pt x="308" y="332"/>
                </a:cubicBezTo>
                <a:cubicBezTo>
                  <a:pt x="336" y="334"/>
                  <a:pt x="336" y="334"/>
                  <a:pt x="336" y="334"/>
                </a:cubicBezTo>
                <a:cubicBezTo>
                  <a:pt x="336" y="289"/>
                  <a:pt x="336" y="289"/>
                  <a:pt x="336" y="289"/>
                </a:cubicBezTo>
                <a:cubicBezTo>
                  <a:pt x="272" y="285"/>
                  <a:pt x="272" y="285"/>
                  <a:pt x="272" y="285"/>
                </a:cubicBezTo>
                <a:cubicBezTo>
                  <a:pt x="272" y="329"/>
                  <a:pt x="272" y="329"/>
                  <a:pt x="272" y="329"/>
                </a:cubicBezTo>
                <a:cubicBezTo>
                  <a:pt x="285" y="330"/>
                  <a:pt x="285" y="330"/>
                  <a:pt x="285" y="330"/>
                </a:cubicBezTo>
                <a:cubicBezTo>
                  <a:pt x="285" y="410"/>
                  <a:pt x="285" y="410"/>
                  <a:pt x="285" y="410"/>
                </a:cubicBezTo>
                <a:cubicBezTo>
                  <a:pt x="297" y="439"/>
                  <a:pt x="297" y="439"/>
                  <a:pt x="297" y="439"/>
                </a:cubicBezTo>
                <a:cubicBezTo>
                  <a:pt x="297" y="459"/>
                  <a:pt x="297" y="459"/>
                  <a:pt x="297" y="459"/>
                </a:cubicBezTo>
                <a:cubicBezTo>
                  <a:pt x="293" y="459"/>
                  <a:pt x="293" y="459"/>
                  <a:pt x="293" y="459"/>
                </a:cubicBezTo>
                <a:cubicBezTo>
                  <a:pt x="293" y="455"/>
                  <a:pt x="293" y="455"/>
                  <a:pt x="293" y="455"/>
                </a:cubicBezTo>
                <a:cubicBezTo>
                  <a:pt x="293" y="453"/>
                  <a:pt x="291" y="452"/>
                  <a:pt x="290" y="452"/>
                </a:cubicBezTo>
                <a:cubicBezTo>
                  <a:pt x="287" y="452"/>
                  <a:pt x="287" y="452"/>
                  <a:pt x="287" y="452"/>
                </a:cubicBezTo>
                <a:cubicBezTo>
                  <a:pt x="286" y="452"/>
                  <a:pt x="284" y="453"/>
                  <a:pt x="284" y="455"/>
                </a:cubicBezTo>
                <a:cubicBezTo>
                  <a:pt x="284" y="471"/>
                  <a:pt x="284" y="471"/>
                  <a:pt x="284" y="471"/>
                </a:cubicBezTo>
                <a:cubicBezTo>
                  <a:pt x="284" y="472"/>
                  <a:pt x="286" y="473"/>
                  <a:pt x="287" y="473"/>
                </a:cubicBezTo>
                <a:cubicBezTo>
                  <a:pt x="290" y="473"/>
                  <a:pt x="290" y="473"/>
                  <a:pt x="290" y="473"/>
                </a:cubicBezTo>
                <a:cubicBezTo>
                  <a:pt x="291" y="473"/>
                  <a:pt x="293" y="472"/>
                  <a:pt x="293" y="471"/>
                </a:cubicBezTo>
                <a:cubicBezTo>
                  <a:pt x="293" y="467"/>
                  <a:pt x="293" y="467"/>
                  <a:pt x="293" y="467"/>
                </a:cubicBezTo>
                <a:cubicBezTo>
                  <a:pt x="297" y="467"/>
                  <a:pt x="297" y="467"/>
                  <a:pt x="297" y="467"/>
                </a:cubicBezTo>
                <a:cubicBezTo>
                  <a:pt x="308" y="467"/>
                  <a:pt x="308" y="467"/>
                  <a:pt x="308" y="467"/>
                </a:cubicBezTo>
                <a:cubicBezTo>
                  <a:pt x="312" y="467"/>
                  <a:pt x="312" y="467"/>
                  <a:pt x="312" y="467"/>
                </a:cubicBezTo>
                <a:cubicBezTo>
                  <a:pt x="312" y="471"/>
                  <a:pt x="312" y="471"/>
                  <a:pt x="312" y="471"/>
                </a:cubicBezTo>
                <a:cubicBezTo>
                  <a:pt x="312" y="472"/>
                  <a:pt x="313" y="473"/>
                  <a:pt x="315" y="473"/>
                </a:cubicBezTo>
                <a:cubicBezTo>
                  <a:pt x="317" y="473"/>
                  <a:pt x="317" y="473"/>
                  <a:pt x="317" y="473"/>
                </a:cubicBezTo>
                <a:cubicBezTo>
                  <a:pt x="319" y="473"/>
                  <a:pt x="320" y="472"/>
                  <a:pt x="320" y="471"/>
                </a:cubicBezTo>
                <a:cubicBezTo>
                  <a:pt x="320" y="486"/>
                  <a:pt x="320" y="486"/>
                  <a:pt x="320" y="486"/>
                </a:cubicBezTo>
                <a:cubicBezTo>
                  <a:pt x="320" y="490"/>
                  <a:pt x="324" y="494"/>
                  <a:pt x="329" y="494"/>
                </a:cubicBezTo>
                <a:cubicBezTo>
                  <a:pt x="336" y="494"/>
                  <a:pt x="336" y="494"/>
                  <a:pt x="336" y="494"/>
                </a:cubicBezTo>
                <a:cubicBezTo>
                  <a:pt x="337" y="494"/>
                  <a:pt x="337" y="494"/>
                  <a:pt x="337" y="494"/>
                </a:cubicBezTo>
                <a:cubicBezTo>
                  <a:pt x="341" y="494"/>
                  <a:pt x="345" y="490"/>
                  <a:pt x="345" y="486"/>
                </a:cubicBezTo>
                <a:cubicBezTo>
                  <a:pt x="345" y="440"/>
                  <a:pt x="345" y="440"/>
                  <a:pt x="345" y="440"/>
                </a:cubicBezTo>
                <a:cubicBezTo>
                  <a:pt x="345" y="435"/>
                  <a:pt x="341" y="431"/>
                  <a:pt x="337" y="431"/>
                </a:cubicBezTo>
                <a:lnTo>
                  <a:pt x="336" y="431"/>
                </a:lnTo>
                <a:close/>
                <a:moveTo>
                  <a:pt x="336" y="201"/>
                </a:moveTo>
                <a:cubicBezTo>
                  <a:pt x="336" y="222"/>
                  <a:pt x="336" y="222"/>
                  <a:pt x="336" y="222"/>
                </a:cubicBezTo>
                <a:cubicBezTo>
                  <a:pt x="415" y="230"/>
                  <a:pt x="415" y="230"/>
                  <a:pt x="415" y="230"/>
                </a:cubicBezTo>
                <a:cubicBezTo>
                  <a:pt x="414" y="235"/>
                  <a:pt x="414" y="239"/>
                  <a:pt x="414" y="244"/>
                </a:cubicBezTo>
                <a:cubicBezTo>
                  <a:pt x="414" y="250"/>
                  <a:pt x="415" y="256"/>
                  <a:pt x="415" y="261"/>
                </a:cubicBezTo>
                <a:cubicBezTo>
                  <a:pt x="416" y="276"/>
                  <a:pt x="410" y="286"/>
                  <a:pt x="405" y="294"/>
                </a:cubicBezTo>
                <a:cubicBezTo>
                  <a:pt x="336" y="289"/>
                  <a:pt x="336" y="289"/>
                  <a:pt x="336" y="289"/>
                </a:cubicBezTo>
                <a:cubicBezTo>
                  <a:pt x="336" y="334"/>
                  <a:pt x="336" y="334"/>
                  <a:pt x="336" y="334"/>
                </a:cubicBezTo>
                <a:cubicBezTo>
                  <a:pt x="364" y="336"/>
                  <a:pt x="364" y="336"/>
                  <a:pt x="364" y="336"/>
                </a:cubicBezTo>
                <a:cubicBezTo>
                  <a:pt x="347" y="360"/>
                  <a:pt x="347" y="360"/>
                  <a:pt x="347" y="360"/>
                </a:cubicBezTo>
                <a:cubicBezTo>
                  <a:pt x="336" y="353"/>
                  <a:pt x="336" y="353"/>
                  <a:pt x="336" y="353"/>
                </a:cubicBezTo>
                <a:cubicBezTo>
                  <a:pt x="336" y="357"/>
                  <a:pt x="336" y="357"/>
                  <a:pt x="336" y="357"/>
                </a:cubicBezTo>
                <a:cubicBezTo>
                  <a:pt x="345" y="362"/>
                  <a:pt x="345" y="362"/>
                  <a:pt x="345" y="362"/>
                </a:cubicBezTo>
                <a:cubicBezTo>
                  <a:pt x="336" y="375"/>
                  <a:pt x="336" y="375"/>
                  <a:pt x="336" y="375"/>
                </a:cubicBezTo>
                <a:cubicBezTo>
                  <a:pt x="336" y="384"/>
                  <a:pt x="336" y="384"/>
                  <a:pt x="336" y="384"/>
                </a:cubicBezTo>
                <a:cubicBezTo>
                  <a:pt x="370" y="337"/>
                  <a:pt x="370" y="337"/>
                  <a:pt x="370" y="337"/>
                </a:cubicBezTo>
                <a:cubicBezTo>
                  <a:pt x="412" y="341"/>
                  <a:pt x="412" y="341"/>
                  <a:pt x="412" y="341"/>
                </a:cubicBezTo>
                <a:cubicBezTo>
                  <a:pt x="420" y="357"/>
                  <a:pt x="412" y="389"/>
                  <a:pt x="445" y="398"/>
                </a:cubicBezTo>
                <a:cubicBezTo>
                  <a:pt x="445" y="341"/>
                  <a:pt x="445" y="341"/>
                  <a:pt x="445" y="341"/>
                </a:cubicBezTo>
                <a:cubicBezTo>
                  <a:pt x="445" y="342"/>
                  <a:pt x="445" y="343"/>
                  <a:pt x="444" y="343"/>
                </a:cubicBezTo>
                <a:cubicBezTo>
                  <a:pt x="445" y="339"/>
                  <a:pt x="445" y="339"/>
                  <a:pt x="445" y="339"/>
                </a:cubicBezTo>
                <a:cubicBezTo>
                  <a:pt x="445" y="154"/>
                  <a:pt x="445" y="154"/>
                  <a:pt x="445" y="154"/>
                </a:cubicBezTo>
                <a:cubicBezTo>
                  <a:pt x="433" y="170"/>
                  <a:pt x="423" y="188"/>
                  <a:pt x="419" y="208"/>
                </a:cubicBezTo>
                <a:cubicBezTo>
                  <a:pt x="419" y="208"/>
                  <a:pt x="419" y="208"/>
                  <a:pt x="419" y="208"/>
                </a:cubicBezTo>
                <a:lnTo>
                  <a:pt x="336" y="201"/>
                </a:lnTo>
                <a:close/>
                <a:moveTo>
                  <a:pt x="272" y="431"/>
                </a:moveTo>
                <a:cubicBezTo>
                  <a:pt x="276" y="431"/>
                  <a:pt x="276" y="431"/>
                  <a:pt x="276" y="431"/>
                </a:cubicBezTo>
                <a:cubicBezTo>
                  <a:pt x="280" y="431"/>
                  <a:pt x="284" y="435"/>
                  <a:pt x="284" y="440"/>
                </a:cubicBezTo>
                <a:cubicBezTo>
                  <a:pt x="284" y="486"/>
                  <a:pt x="284" y="486"/>
                  <a:pt x="284" y="486"/>
                </a:cubicBezTo>
                <a:cubicBezTo>
                  <a:pt x="284" y="490"/>
                  <a:pt x="280" y="494"/>
                  <a:pt x="276" y="494"/>
                </a:cubicBezTo>
                <a:cubicBezTo>
                  <a:pt x="272" y="494"/>
                  <a:pt x="272" y="494"/>
                  <a:pt x="272" y="494"/>
                </a:cubicBezTo>
                <a:cubicBezTo>
                  <a:pt x="272" y="431"/>
                  <a:pt x="272" y="431"/>
                  <a:pt x="272" y="431"/>
                </a:cubicBezTo>
                <a:cubicBezTo>
                  <a:pt x="268" y="431"/>
                  <a:pt x="268" y="431"/>
                  <a:pt x="268" y="431"/>
                </a:cubicBezTo>
                <a:cubicBezTo>
                  <a:pt x="263" y="431"/>
                  <a:pt x="259" y="435"/>
                  <a:pt x="259" y="440"/>
                </a:cubicBezTo>
                <a:cubicBezTo>
                  <a:pt x="259" y="486"/>
                  <a:pt x="259" y="486"/>
                  <a:pt x="259" y="486"/>
                </a:cubicBezTo>
                <a:cubicBezTo>
                  <a:pt x="259" y="490"/>
                  <a:pt x="263" y="494"/>
                  <a:pt x="268" y="494"/>
                </a:cubicBezTo>
                <a:cubicBezTo>
                  <a:pt x="272" y="494"/>
                  <a:pt x="272" y="494"/>
                  <a:pt x="272" y="494"/>
                </a:cubicBezTo>
                <a:lnTo>
                  <a:pt x="272" y="431"/>
                </a:lnTo>
                <a:close/>
                <a:moveTo>
                  <a:pt x="272" y="195"/>
                </a:moveTo>
                <a:cubicBezTo>
                  <a:pt x="272" y="216"/>
                  <a:pt x="272" y="216"/>
                  <a:pt x="272" y="216"/>
                </a:cubicBezTo>
                <a:cubicBezTo>
                  <a:pt x="336" y="222"/>
                  <a:pt x="336" y="222"/>
                  <a:pt x="336" y="222"/>
                </a:cubicBezTo>
                <a:cubicBezTo>
                  <a:pt x="336" y="201"/>
                  <a:pt x="336" y="201"/>
                  <a:pt x="336" y="201"/>
                </a:cubicBezTo>
                <a:lnTo>
                  <a:pt x="272" y="195"/>
                </a:lnTo>
                <a:close/>
                <a:moveTo>
                  <a:pt x="272" y="216"/>
                </a:moveTo>
                <a:cubicBezTo>
                  <a:pt x="272" y="195"/>
                  <a:pt x="272" y="195"/>
                  <a:pt x="272" y="195"/>
                </a:cubicBezTo>
                <a:cubicBezTo>
                  <a:pt x="193" y="189"/>
                  <a:pt x="193" y="189"/>
                  <a:pt x="193" y="189"/>
                </a:cubicBezTo>
                <a:cubicBezTo>
                  <a:pt x="161" y="186"/>
                  <a:pt x="164" y="205"/>
                  <a:pt x="188" y="207"/>
                </a:cubicBezTo>
                <a:lnTo>
                  <a:pt x="272" y="216"/>
                </a:lnTo>
                <a:close/>
              </a:path>
            </a:pathLst>
          </a:custGeom>
          <a:solidFill>
            <a:srgbClr val="189A80"/>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14" name="Freeform 12"/>
          <p:cNvSpPr>
            <a:spLocks noEditPoints="1"/>
          </p:cNvSpPr>
          <p:nvPr/>
        </p:nvSpPr>
        <p:spPr bwMode="auto">
          <a:xfrm>
            <a:off x="6091768" y="1464732"/>
            <a:ext cx="2717800" cy="2482851"/>
          </a:xfrm>
          <a:custGeom>
            <a:avLst/>
            <a:gdLst>
              <a:gd name="T0" fmla="*/ 446 w 543"/>
              <a:gd name="T1" fmla="*/ 386 h 494"/>
              <a:gd name="T2" fmla="*/ 361 w 543"/>
              <a:gd name="T3" fmla="*/ 321 h 494"/>
              <a:gd name="T4" fmla="*/ 271 w 543"/>
              <a:gd name="T5" fmla="*/ 285 h 494"/>
              <a:gd name="T6" fmla="*/ 63 w 543"/>
              <a:gd name="T7" fmla="*/ 123 h 494"/>
              <a:gd name="T8" fmla="*/ 62 w 543"/>
              <a:gd name="T9" fmla="*/ 366 h 494"/>
              <a:gd name="T10" fmla="*/ 63 w 543"/>
              <a:gd name="T11" fmla="*/ 365 h 494"/>
              <a:gd name="T12" fmla="*/ 3 w 543"/>
              <a:gd name="T13" fmla="*/ 464 h 494"/>
              <a:gd name="T14" fmla="*/ 7 w 543"/>
              <a:gd name="T15" fmla="*/ 460 h 494"/>
              <a:gd name="T16" fmla="*/ 10 w 543"/>
              <a:gd name="T17" fmla="*/ 453 h 494"/>
              <a:gd name="T18" fmla="*/ 24 w 543"/>
              <a:gd name="T19" fmla="*/ 453 h 494"/>
              <a:gd name="T20" fmla="*/ 15 w 543"/>
              <a:gd name="T21" fmla="*/ 485 h 494"/>
              <a:gd name="T22" fmla="*/ 8 w 543"/>
              <a:gd name="T23" fmla="*/ 473 h 494"/>
              <a:gd name="T24" fmla="*/ 5 w 543"/>
              <a:gd name="T25" fmla="*/ 469 h 494"/>
              <a:gd name="T26" fmla="*/ 0 w 543"/>
              <a:gd name="T27" fmla="*/ 469 h 494"/>
              <a:gd name="T28" fmla="*/ 6 w 543"/>
              <a:gd name="T29" fmla="*/ 0 h 494"/>
              <a:gd name="T30" fmla="*/ 63 w 543"/>
              <a:gd name="T31" fmla="*/ 123 h 494"/>
              <a:gd name="T32" fmla="*/ 68 w 543"/>
              <a:gd name="T33" fmla="*/ 362 h 494"/>
              <a:gd name="T34" fmla="*/ 70 w 543"/>
              <a:gd name="T35" fmla="*/ 401 h 494"/>
              <a:gd name="T36" fmla="*/ 64 w 543"/>
              <a:gd name="T37" fmla="*/ 364 h 494"/>
              <a:gd name="T38" fmla="*/ 63 w 543"/>
              <a:gd name="T39" fmla="*/ 365 h 494"/>
              <a:gd name="T40" fmla="*/ 98 w 543"/>
              <a:gd name="T41" fmla="*/ 154 h 494"/>
              <a:gd name="T42" fmla="*/ 98 w 543"/>
              <a:gd name="T43" fmla="*/ 334 h 494"/>
              <a:gd name="T44" fmla="*/ 98 w 543"/>
              <a:gd name="T45" fmla="*/ 398 h 494"/>
              <a:gd name="T46" fmla="*/ 70 w 543"/>
              <a:gd name="T47" fmla="*/ 361 h 494"/>
              <a:gd name="T48" fmla="*/ 70 w 543"/>
              <a:gd name="T49" fmla="*/ 361 h 494"/>
              <a:gd name="T50" fmla="*/ 207 w 543"/>
              <a:gd name="T51" fmla="*/ 431 h 494"/>
              <a:gd name="T52" fmla="*/ 214 w 543"/>
              <a:gd name="T53" fmla="*/ 431 h 494"/>
              <a:gd name="T54" fmla="*/ 225 w 543"/>
              <a:gd name="T55" fmla="*/ 452 h 494"/>
              <a:gd name="T56" fmla="*/ 231 w 543"/>
              <a:gd name="T57" fmla="*/ 459 h 494"/>
              <a:gd name="T58" fmla="*/ 207 w 543"/>
              <a:gd name="T59" fmla="*/ 384 h 494"/>
              <a:gd name="T60" fmla="*/ 235 w 543"/>
              <a:gd name="T61" fmla="*/ 341 h 494"/>
              <a:gd name="T62" fmla="*/ 235 w 543"/>
              <a:gd name="T63" fmla="*/ 337 h 494"/>
              <a:gd name="T64" fmla="*/ 207 w 543"/>
              <a:gd name="T65" fmla="*/ 289 h 494"/>
              <a:gd name="T66" fmla="*/ 258 w 543"/>
              <a:gd name="T67" fmla="*/ 330 h 494"/>
              <a:gd name="T68" fmla="*/ 246 w 543"/>
              <a:gd name="T69" fmla="*/ 459 h 494"/>
              <a:gd name="T70" fmla="*/ 253 w 543"/>
              <a:gd name="T71" fmla="*/ 452 h 494"/>
              <a:gd name="T72" fmla="*/ 259 w 543"/>
              <a:gd name="T73" fmla="*/ 471 h 494"/>
              <a:gd name="T74" fmla="*/ 250 w 543"/>
              <a:gd name="T75" fmla="*/ 471 h 494"/>
              <a:gd name="T76" fmla="*/ 235 w 543"/>
              <a:gd name="T77" fmla="*/ 467 h 494"/>
              <a:gd name="T78" fmla="*/ 228 w 543"/>
              <a:gd name="T79" fmla="*/ 473 h 494"/>
              <a:gd name="T80" fmla="*/ 222 w 543"/>
              <a:gd name="T81" fmla="*/ 486 h 494"/>
              <a:gd name="T82" fmla="*/ 206 w 543"/>
              <a:gd name="T83" fmla="*/ 494 h 494"/>
              <a:gd name="T84" fmla="*/ 206 w 543"/>
              <a:gd name="T85" fmla="*/ 431 h 494"/>
              <a:gd name="T86" fmla="*/ 207 w 543"/>
              <a:gd name="T87" fmla="*/ 222 h 494"/>
              <a:gd name="T88" fmla="*/ 128 w 543"/>
              <a:gd name="T89" fmla="*/ 261 h 494"/>
              <a:gd name="T90" fmla="*/ 207 w 543"/>
              <a:gd name="T91" fmla="*/ 334 h 494"/>
              <a:gd name="T92" fmla="*/ 207 w 543"/>
              <a:gd name="T93" fmla="*/ 353 h 494"/>
              <a:gd name="T94" fmla="*/ 207 w 543"/>
              <a:gd name="T95" fmla="*/ 375 h 494"/>
              <a:gd name="T96" fmla="*/ 130 w 543"/>
              <a:gd name="T97" fmla="*/ 341 h 494"/>
              <a:gd name="T98" fmla="*/ 98 w 543"/>
              <a:gd name="T99" fmla="*/ 343 h 494"/>
              <a:gd name="T100" fmla="*/ 124 w 543"/>
              <a:gd name="T101" fmla="*/ 208 h 494"/>
              <a:gd name="T102" fmla="*/ 271 w 543"/>
              <a:gd name="T103" fmla="*/ 431 h 494"/>
              <a:gd name="T104" fmla="*/ 259 w 543"/>
              <a:gd name="T105" fmla="*/ 486 h 494"/>
              <a:gd name="T106" fmla="*/ 271 w 543"/>
              <a:gd name="T107" fmla="*/ 431 h 494"/>
              <a:gd name="T108" fmla="*/ 283 w 543"/>
              <a:gd name="T109" fmla="*/ 486 h 494"/>
              <a:gd name="T110" fmla="*/ 271 w 543"/>
              <a:gd name="T111" fmla="*/ 431 h 494"/>
              <a:gd name="T112" fmla="*/ 207 w 543"/>
              <a:gd name="T113" fmla="*/ 222 h 494"/>
              <a:gd name="T114" fmla="*/ 271 w 543"/>
              <a:gd name="T115" fmla="*/ 216 h 494"/>
              <a:gd name="T116" fmla="*/ 355 w 543"/>
              <a:gd name="T117" fmla="*/ 20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3" h="494">
                <a:moveTo>
                  <a:pt x="543" y="305"/>
                </a:moveTo>
                <a:cubicBezTo>
                  <a:pt x="403" y="317"/>
                  <a:pt x="403" y="317"/>
                  <a:pt x="403" y="317"/>
                </a:cubicBezTo>
                <a:cubicBezTo>
                  <a:pt x="428" y="326"/>
                  <a:pt x="446" y="354"/>
                  <a:pt x="446" y="386"/>
                </a:cubicBezTo>
                <a:cubicBezTo>
                  <a:pt x="446" y="426"/>
                  <a:pt x="419" y="459"/>
                  <a:pt x="386" y="459"/>
                </a:cubicBezTo>
                <a:cubicBezTo>
                  <a:pt x="352" y="459"/>
                  <a:pt x="325" y="426"/>
                  <a:pt x="325" y="386"/>
                </a:cubicBezTo>
                <a:cubicBezTo>
                  <a:pt x="325" y="357"/>
                  <a:pt x="340" y="332"/>
                  <a:pt x="361" y="321"/>
                </a:cubicBezTo>
                <a:cubicBezTo>
                  <a:pt x="290" y="327"/>
                  <a:pt x="290" y="327"/>
                  <a:pt x="290" y="327"/>
                </a:cubicBezTo>
                <a:cubicBezTo>
                  <a:pt x="271" y="329"/>
                  <a:pt x="271" y="329"/>
                  <a:pt x="271" y="329"/>
                </a:cubicBezTo>
                <a:cubicBezTo>
                  <a:pt x="271" y="285"/>
                  <a:pt x="271" y="285"/>
                  <a:pt x="271" y="285"/>
                </a:cubicBezTo>
                <a:cubicBezTo>
                  <a:pt x="543" y="268"/>
                  <a:pt x="543" y="268"/>
                  <a:pt x="543" y="268"/>
                </a:cubicBezTo>
                <a:lnTo>
                  <a:pt x="543" y="305"/>
                </a:lnTo>
                <a:close/>
                <a:moveTo>
                  <a:pt x="63" y="123"/>
                </a:moveTo>
                <a:cubicBezTo>
                  <a:pt x="63" y="365"/>
                  <a:pt x="63" y="365"/>
                  <a:pt x="63" y="365"/>
                </a:cubicBezTo>
                <a:cubicBezTo>
                  <a:pt x="61" y="367"/>
                  <a:pt x="61" y="367"/>
                  <a:pt x="61" y="367"/>
                </a:cubicBezTo>
                <a:cubicBezTo>
                  <a:pt x="62" y="366"/>
                  <a:pt x="62" y="366"/>
                  <a:pt x="62" y="366"/>
                </a:cubicBezTo>
                <a:cubicBezTo>
                  <a:pt x="63" y="365"/>
                  <a:pt x="63" y="365"/>
                  <a:pt x="63" y="365"/>
                </a:cubicBezTo>
                <a:cubicBezTo>
                  <a:pt x="63" y="365"/>
                  <a:pt x="63" y="365"/>
                  <a:pt x="63" y="365"/>
                </a:cubicBezTo>
                <a:cubicBezTo>
                  <a:pt x="63" y="365"/>
                  <a:pt x="63" y="365"/>
                  <a:pt x="63" y="365"/>
                </a:cubicBezTo>
                <a:cubicBezTo>
                  <a:pt x="63" y="401"/>
                  <a:pt x="63" y="401"/>
                  <a:pt x="63" y="401"/>
                </a:cubicBezTo>
                <a:cubicBezTo>
                  <a:pt x="44" y="401"/>
                  <a:pt x="34" y="396"/>
                  <a:pt x="3" y="396"/>
                </a:cubicBezTo>
                <a:cubicBezTo>
                  <a:pt x="3" y="464"/>
                  <a:pt x="3" y="464"/>
                  <a:pt x="3" y="464"/>
                </a:cubicBezTo>
                <a:cubicBezTo>
                  <a:pt x="5" y="464"/>
                  <a:pt x="5" y="464"/>
                  <a:pt x="5" y="464"/>
                </a:cubicBezTo>
                <a:cubicBezTo>
                  <a:pt x="5" y="462"/>
                  <a:pt x="5" y="462"/>
                  <a:pt x="5" y="462"/>
                </a:cubicBezTo>
                <a:cubicBezTo>
                  <a:pt x="5" y="461"/>
                  <a:pt x="6" y="460"/>
                  <a:pt x="7" y="460"/>
                </a:cubicBezTo>
                <a:cubicBezTo>
                  <a:pt x="8" y="460"/>
                  <a:pt x="8" y="460"/>
                  <a:pt x="8" y="460"/>
                </a:cubicBezTo>
                <a:cubicBezTo>
                  <a:pt x="9" y="460"/>
                  <a:pt x="10" y="461"/>
                  <a:pt x="10" y="462"/>
                </a:cubicBezTo>
                <a:cubicBezTo>
                  <a:pt x="10" y="453"/>
                  <a:pt x="10" y="453"/>
                  <a:pt x="10" y="453"/>
                </a:cubicBezTo>
                <a:cubicBezTo>
                  <a:pt x="10" y="450"/>
                  <a:pt x="12" y="448"/>
                  <a:pt x="15" y="448"/>
                </a:cubicBezTo>
                <a:cubicBezTo>
                  <a:pt x="19" y="448"/>
                  <a:pt x="19" y="448"/>
                  <a:pt x="19" y="448"/>
                </a:cubicBezTo>
                <a:cubicBezTo>
                  <a:pt x="22" y="448"/>
                  <a:pt x="24" y="450"/>
                  <a:pt x="24" y="453"/>
                </a:cubicBezTo>
                <a:cubicBezTo>
                  <a:pt x="24" y="480"/>
                  <a:pt x="24" y="480"/>
                  <a:pt x="24" y="480"/>
                </a:cubicBezTo>
                <a:cubicBezTo>
                  <a:pt x="24" y="483"/>
                  <a:pt x="22" y="485"/>
                  <a:pt x="19" y="485"/>
                </a:cubicBezTo>
                <a:cubicBezTo>
                  <a:pt x="15" y="485"/>
                  <a:pt x="15" y="485"/>
                  <a:pt x="15" y="485"/>
                </a:cubicBezTo>
                <a:cubicBezTo>
                  <a:pt x="12" y="485"/>
                  <a:pt x="10" y="483"/>
                  <a:pt x="10" y="480"/>
                </a:cubicBezTo>
                <a:cubicBezTo>
                  <a:pt x="10" y="471"/>
                  <a:pt x="10" y="471"/>
                  <a:pt x="10" y="471"/>
                </a:cubicBezTo>
                <a:cubicBezTo>
                  <a:pt x="10" y="472"/>
                  <a:pt x="9" y="473"/>
                  <a:pt x="8" y="473"/>
                </a:cubicBezTo>
                <a:cubicBezTo>
                  <a:pt x="7" y="473"/>
                  <a:pt x="7" y="473"/>
                  <a:pt x="7" y="473"/>
                </a:cubicBezTo>
                <a:cubicBezTo>
                  <a:pt x="6" y="473"/>
                  <a:pt x="5" y="472"/>
                  <a:pt x="5" y="471"/>
                </a:cubicBezTo>
                <a:cubicBezTo>
                  <a:pt x="5" y="469"/>
                  <a:pt x="5" y="469"/>
                  <a:pt x="5" y="469"/>
                </a:cubicBezTo>
                <a:cubicBezTo>
                  <a:pt x="3" y="469"/>
                  <a:pt x="3" y="469"/>
                  <a:pt x="3" y="469"/>
                </a:cubicBezTo>
                <a:cubicBezTo>
                  <a:pt x="1" y="469"/>
                  <a:pt x="1" y="469"/>
                  <a:pt x="1" y="469"/>
                </a:cubicBezTo>
                <a:cubicBezTo>
                  <a:pt x="0" y="469"/>
                  <a:pt x="0" y="469"/>
                  <a:pt x="0" y="469"/>
                </a:cubicBezTo>
                <a:cubicBezTo>
                  <a:pt x="0" y="0"/>
                  <a:pt x="0" y="0"/>
                  <a:pt x="0" y="0"/>
                </a:cubicBezTo>
                <a:cubicBezTo>
                  <a:pt x="1" y="0"/>
                  <a:pt x="1" y="0"/>
                  <a:pt x="1" y="0"/>
                </a:cubicBezTo>
                <a:cubicBezTo>
                  <a:pt x="6" y="0"/>
                  <a:pt x="6" y="0"/>
                  <a:pt x="6" y="0"/>
                </a:cubicBezTo>
                <a:cubicBezTo>
                  <a:pt x="7" y="105"/>
                  <a:pt x="7" y="105"/>
                  <a:pt x="7" y="105"/>
                </a:cubicBezTo>
                <a:cubicBezTo>
                  <a:pt x="7" y="105"/>
                  <a:pt x="7" y="105"/>
                  <a:pt x="7" y="105"/>
                </a:cubicBezTo>
                <a:cubicBezTo>
                  <a:pt x="28" y="106"/>
                  <a:pt x="47" y="113"/>
                  <a:pt x="63" y="123"/>
                </a:cubicBezTo>
                <a:close/>
                <a:moveTo>
                  <a:pt x="70" y="127"/>
                </a:moveTo>
                <a:cubicBezTo>
                  <a:pt x="70" y="361"/>
                  <a:pt x="70" y="361"/>
                  <a:pt x="70" y="361"/>
                </a:cubicBezTo>
                <a:cubicBezTo>
                  <a:pt x="68" y="362"/>
                  <a:pt x="68" y="362"/>
                  <a:pt x="68" y="362"/>
                </a:cubicBezTo>
                <a:cubicBezTo>
                  <a:pt x="69" y="362"/>
                  <a:pt x="69" y="362"/>
                  <a:pt x="69" y="362"/>
                </a:cubicBezTo>
                <a:cubicBezTo>
                  <a:pt x="70" y="361"/>
                  <a:pt x="70" y="361"/>
                  <a:pt x="70" y="361"/>
                </a:cubicBezTo>
                <a:cubicBezTo>
                  <a:pt x="70" y="401"/>
                  <a:pt x="70" y="401"/>
                  <a:pt x="70" y="401"/>
                </a:cubicBezTo>
                <a:cubicBezTo>
                  <a:pt x="68" y="401"/>
                  <a:pt x="65" y="401"/>
                  <a:pt x="63" y="401"/>
                </a:cubicBezTo>
                <a:cubicBezTo>
                  <a:pt x="63" y="365"/>
                  <a:pt x="63" y="365"/>
                  <a:pt x="63" y="365"/>
                </a:cubicBezTo>
                <a:cubicBezTo>
                  <a:pt x="64" y="364"/>
                  <a:pt x="64" y="364"/>
                  <a:pt x="64" y="364"/>
                </a:cubicBezTo>
                <a:cubicBezTo>
                  <a:pt x="65" y="364"/>
                  <a:pt x="65" y="364"/>
                  <a:pt x="66" y="364"/>
                </a:cubicBezTo>
                <a:cubicBezTo>
                  <a:pt x="66" y="363"/>
                  <a:pt x="66" y="363"/>
                  <a:pt x="66" y="363"/>
                </a:cubicBezTo>
                <a:cubicBezTo>
                  <a:pt x="63" y="365"/>
                  <a:pt x="63" y="365"/>
                  <a:pt x="63" y="365"/>
                </a:cubicBezTo>
                <a:cubicBezTo>
                  <a:pt x="63" y="123"/>
                  <a:pt x="63" y="123"/>
                  <a:pt x="63" y="123"/>
                </a:cubicBezTo>
                <a:cubicBezTo>
                  <a:pt x="66" y="124"/>
                  <a:pt x="68" y="126"/>
                  <a:pt x="70" y="127"/>
                </a:cubicBezTo>
                <a:close/>
                <a:moveTo>
                  <a:pt x="98" y="154"/>
                </a:moveTo>
                <a:cubicBezTo>
                  <a:pt x="98" y="339"/>
                  <a:pt x="98" y="339"/>
                  <a:pt x="98" y="339"/>
                </a:cubicBezTo>
                <a:cubicBezTo>
                  <a:pt x="98" y="334"/>
                  <a:pt x="98" y="334"/>
                  <a:pt x="98" y="334"/>
                </a:cubicBezTo>
                <a:cubicBezTo>
                  <a:pt x="98" y="334"/>
                  <a:pt x="98" y="334"/>
                  <a:pt x="98" y="334"/>
                </a:cubicBezTo>
                <a:cubicBezTo>
                  <a:pt x="98" y="334"/>
                  <a:pt x="98" y="334"/>
                  <a:pt x="98" y="334"/>
                </a:cubicBezTo>
                <a:cubicBezTo>
                  <a:pt x="98" y="337"/>
                  <a:pt x="98" y="339"/>
                  <a:pt x="98" y="341"/>
                </a:cubicBezTo>
                <a:cubicBezTo>
                  <a:pt x="98" y="398"/>
                  <a:pt x="98" y="398"/>
                  <a:pt x="98" y="398"/>
                </a:cubicBezTo>
                <a:cubicBezTo>
                  <a:pt x="96" y="398"/>
                  <a:pt x="94" y="399"/>
                  <a:pt x="92" y="399"/>
                </a:cubicBezTo>
                <a:cubicBezTo>
                  <a:pt x="83" y="400"/>
                  <a:pt x="76" y="401"/>
                  <a:pt x="70" y="401"/>
                </a:cubicBezTo>
                <a:cubicBezTo>
                  <a:pt x="70" y="361"/>
                  <a:pt x="70" y="361"/>
                  <a:pt x="70" y="361"/>
                </a:cubicBezTo>
                <a:cubicBezTo>
                  <a:pt x="70" y="361"/>
                  <a:pt x="70" y="361"/>
                  <a:pt x="70" y="361"/>
                </a:cubicBezTo>
                <a:cubicBezTo>
                  <a:pt x="71" y="360"/>
                  <a:pt x="71" y="360"/>
                  <a:pt x="71" y="360"/>
                </a:cubicBezTo>
                <a:cubicBezTo>
                  <a:pt x="70" y="361"/>
                  <a:pt x="70" y="361"/>
                  <a:pt x="70" y="361"/>
                </a:cubicBezTo>
                <a:cubicBezTo>
                  <a:pt x="70" y="127"/>
                  <a:pt x="70" y="127"/>
                  <a:pt x="70" y="127"/>
                </a:cubicBezTo>
                <a:cubicBezTo>
                  <a:pt x="81" y="135"/>
                  <a:pt x="90" y="144"/>
                  <a:pt x="98" y="154"/>
                </a:cubicBezTo>
                <a:close/>
                <a:moveTo>
                  <a:pt x="207" y="431"/>
                </a:moveTo>
                <a:cubicBezTo>
                  <a:pt x="207" y="494"/>
                  <a:pt x="207" y="494"/>
                  <a:pt x="207" y="494"/>
                </a:cubicBezTo>
                <a:cubicBezTo>
                  <a:pt x="207" y="431"/>
                  <a:pt x="207" y="431"/>
                  <a:pt x="207" y="431"/>
                </a:cubicBezTo>
                <a:cubicBezTo>
                  <a:pt x="214" y="431"/>
                  <a:pt x="214" y="431"/>
                  <a:pt x="214" y="431"/>
                </a:cubicBezTo>
                <a:cubicBezTo>
                  <a:pt x="219" y="431"/>
                  <a:pt x="222" y="435"/>
                  <a:pt x="222" y="440"/>
                </a:cubicBezTo>
                <a:cubicBezTo>
                  <a:pt x="222" y="455"/>
                  <a:pt x="222" y="455"/>
                  <a:pt x="222" y="455"/>
                </a:cubicBezTo>
                <a:cubicBezTo>
                  <a:pt x="222" y="453"/>
                  <a:pt x="224" y="452"/>
                  <a:pt x="225" y="452"/>
                </a:cubicBezTo>
                <a:cubicBezTo>
                  <a:pt x="228" y="452"/>
                  <a:pt x="228" y="452"/>
                  <a:pt x="228" y="452"/>
                </a:cubicBezTo>
                <a:cubicBezTo>
                  <a:pt x="230" y="452"/>
                  <a:pt x="231" y="453"/>
                  <a:pt x="231" y="455"/>
                </a:cubicBezTo>
                <a:cubicBezTo>
                  <a:pt x="231" y="459"/>
                  <a:pt x="231" y="459"/>
                  <a:pt x="231" y="459"/>
                </a:cubicBezTo>
                <a:cubicBezTo>
                  <a:pt x="235" y="459"/>
                  <a:pt x="235" y="459"/>
                  <a:pt x="235" y="459"/>
                </a:cubicBezTo>
                <a:cubicBezTo>
                  <a:pt x="235" y="422"/>
                  <a:pt x="235" y="422"/>
                  <a:pt x="235" y="422"/>
                </a:cubicBezTo>
                <a:cubicBezTo>
                  <a:pt x="207" y="384"/>
                  <a:pt x="207" y="384"/>
                  <a:pt x="207" y="384"/>
                </a:cubicBezTo>
                <a:cubicBezTo>
                  <a:pt x="207" y="375"/>
                  <a:pt x="207" y="375"/>
                  <a:pt x="207" y="375"/>
                </a:cubicBezTo>
                <a:cubicBezTo>
                  <a:pt x="235" y="413"/>
                  <a:pt x="235" y="413"/>
                  <a:pt x="235" y="413"/>
                </a:cubicBezTo>
                <a:cubicBezTo>
                  <a:pt x="235" y="341"/>
                  <a:pt x="235" y="341"/>
                  <a:pt x="235" y="341"/>
                </a:cubicBezTo>
                <a:cubicBezTo>
                  <a:pt x="207" y="357"/>
                  <a:pt x="207" y="357"/>
                  <a:pt x="207" y="357"/>
                </a:cubicBezTo>
                <a:cubicBezTo>
                  <a:pt x="207" y="353"/>
                  <a:pt x="207" y="353"/>
                  <a:pt x="207" y="353"/>
                </a:cubicBezTo>
                <a:cubicBezTo>
                  <a:pt x="235" y="337"/>
                  <a:pt x="235" y="337"/>
                  <a:pt x="235" y="337"/>
                </a:cubicBezTo>
                <a:cubicBezTo>
                  <a:pt x="235" y="332"/>
                  <a:pt x="235" y="332"/>
                  <a:pt x="235" y="332"/>
                </a:cubicBezTo>
                <a:cubicBezTo>
                  <a:pt x="207" y="334"/>
                  <a:pt x="207" y="334"/>
                  <a:pt x="207" y="334"/>
                </a:cubicBezTo>
                <a:cubicBezTo>
                  <a:pt x="207" y="289"/>
                  <a:pt x="207" y="289"/>
                  <a:pt x="207" y="289"/>
                </a:cubicBezTo>
                <a:cubicBezTo>
                  <a:pt x="271" y="285"/>
                  <a:pt x="271" y="285"/>
                  <a:pt x="271" y="285"/>
                </a:cubicBezTo>
                <a:cubicBezTo>
                  <a:pt x="271" y="329"/>
                  <a:pt x="271" y="329"/>
                  <a:pt x="271" y="329"/>
                </a:cubicBezTo>
                <a:cubicBezTo>
                  <a:pt x="258" y="330"/>
                  <a:pt x="258" y="330"/>
                  <a:pt x="258" y="330"/>
                </a:cubicBezTo>
                <a:cubicBezTo>
                  <a:pt x="258" y="410"/>
                  <a:pt x="258" y="410"/>
                  <a:pt x="258" y="410"/>
                </a:cubicBezTo>
                <a:cubicBezTo>
                  <a:pt x="246" y="439"/>
                  <a:pt x="246" y="439"/>
                  <a:pt x="246" y="439"/>
                </a:cubicBezTo>
                <a:cubicBezTo>
                  <a:pt x="246" y="459"/>
                  <a:pt x="246" y="459"/>
                  <a:pt x="246" y="459"/>
                </a:cubicBezTo>
                <a:cubicBezTo>
                  <a:pt x="250" y="459"/>
                  <a:pt x="250" y="459"/>
                  <a:pt x="250" y="459"/>
                </a:cubicBezTo>
                <a:cubicBezTo>
                  <a:pt x="250" y="455"/>
                  <a:pt x="250" y="455"/>
                  <a:pt x="250" y="455"/>
                </a:cubicBezTo>
                <a:cubicBezTo>
                  <a:pt x="250" y="453"/>
                  <a:pt x="251" y="452"/>
                  <a:pt x="253" y="452"/>
                </a:cubicBezTo>
                <a:cubicBezTo>
                  <a:pt x="256" y="452"/>
                  <a:pt x="256" y="452"/>
                  <a:pt x="256" y="452"/>
                </a:cubicBezTo>
                <a:cubicBezTo>
                  <a:pt x="257" y="452"/>
                  <a:pt x="259" y="453"/>
                  <a:pt x="259" y="455"/>
                </a:cubicBezTo>
                <a:cubicBezTo>
                  <a:pt x="259" y="471"/>
                  <a:pt x="259" y="471"/>
                  <a:pt x="259" y="471"/>
                </a:cubicBezTo>
                <a:cubicBezTo>
                  <a:pt x="259" y="472"/>
                  <a:pt x="257" y="473"/>
                  <a:pt x="256" y="473"/>
                </a:cubicBezTo>
                <a:cubicBezTo>
                  <a:pt x="253" y="473"/>
                  <a:pt x="253" y="473"/>
                  <a:pt x="253" y="473"/>
                </a:cubicBezTo>
                <a:cubicBezTo>
                  <a:pt x="251" y="473"/>
                  <a:pt x="250" y="472"/>
                  <a:pt x="250" y="471"/>
                </a:cubicBezTo>
                <a:cubicBezTo>
                  <a:pt x="250" y="467"/>
                  <a:pt x="250" y="467"/>
                  <a:pt x="250" y="467"/>
                </a:cubicBezTo>
                <a:cubicBezTo>
                  <a:pt x="246" y="467"/>
                  <a:pt x="246" y="467"/>
                  <a:pt x="246" y="467"/>
                </a:cubicBezTo>
                <a:cubicBezTo>
                  <a:pt x="235" y="467"/>
                  <a:pt x="235" y="467"/>
                  <a:pt x="235" y="467"/>
                </a:cubicBezTo>
                <a:cubicBezTo>
                  <a:pt x="231" y="467"/>
                  <a:pt x="231" y="467"/>
                  <a:pt x="231" y="467"/>
                </a:cubicBezTo>
                <a:cubicBezTo>
                  <a:pt x="231" y="471"/>
                  <a:pt x="231" y="471"/>
                  <a:pt x="231" y="471"/>
                </a:cubicBezTo>
                <a:cubicBezTo>
                  <a:pt x="231" y="472"/>
                  <a:pt x="230" y="473"/>
                  <a:pt x="228" y="473"/>
                </a:cubicBezTo>
                <a:cubicBezTo>
                  <a:pt x="225" y="473"/>
                  <a:pt x="225" y="473"/>
                  <a:pt x="225" y="473"/>
                </a:cubicBezTo>
                <a:cubicBezTo>
                  <a:pt x="224" y="473"/>
                  <a:pt x="222" y="472"/>
                  <a:pt x="222" y="471"/>
                </a:cubicBezTo>
                <a:cubicBezTo>
                  <a:pt x="222" y="486"/>
                  <a:pt x="222" y="486"/>
                  <a:pt x="222" y="486"/>
                </a:cubicBezTo>
                <a:cubicBezTo>
                  <a:pt x="222" y="490"/>
                  <a:pt x="219" y="494"/>
                  <a:pt x="214" y="494"/>
                </a:cubicBezTo>
                <a:cubicBezTo>
                  <a:pt x="207" y="494"/>
                  <a:pt x="207" y="494"/>
                  <a:pt x="207" y="494"/>
                </a:cubicBezTo>
                <a:cubicBezTo>
                  <a:pt x="206" y="494"/>
                  <a:pt x="206" y="494"/>
                  <a:pt x="206" y="494"/>
                </a:cubicBezTo>
                <a:cubicBezTo>
                  <a:pt x="201" y="494"/>
                  <a:pt x="198" y="490"/>
                  <a:pt x="198" y="486"/>
                </a:cubicBezTo>
                <a:cubicBezTo>
                  <a:pt x="198" y="440"/>
                  <a:pt x="198" y="440"/>
                  <a:pt x="198" y="440"/>
                </a:cubicBezTo>
                <a:cubicBezTo>
                  <a:pt x="198" y="435"/>
                  <a:pt x="201" y="431"/>
                  <a:pt x="206" y="431"/>
                </a:cubicBezTo>
                <a:lnTo>
                  <a:pt x="207" y="431"/>
                </a:lnTo>
                <a:close/>
                <a:moveTo>
                  <a:pt x="207" y="201"/>
                </a:moveTo>
                <a:cubicBezTo>
                  <a:pt x="207" y="222"/>
                  <a:pt x="207" y="222"/>
                  <a:pt x="207" y="222"/>
                </a:cubicBezTo>
                <a:cubicBezTo>
                  <a:pt x="128" y="230"/>
                  <a:pt x="128" y="230"/>
                  <a:pt x="128" y="230"/>
                </a:cubicBezTo>
                <a:cubicBezTo>
                  <a:pt x="128" y="235"/>
                  <a:pt x="129" y="239"/>
                  <a:pt x="129" y="244"/>
                </a:cubicBezTo>
                <a:cubicBezTo>
                  <a:pt x="129" y="250"/>
                  <a:pt x="128" y="256"/>
                  <a:pt x="128" y="261"/>
                </a:cubicBezTo>
                <a:cubicBezTo>
                  <a:pt x="127" y="276"/>
                  <a:pt x="132" y="286"/>
                  <a:pt x="138" y="294"/>
                </a:cubicBezTo>
                <a:cubicBezTo>
                  <a:pt x="207" y="289"/>
                  <a:pt x="207" y="289"/>
                  <a:pt x="207" y="289"/>
                </a:cubicBezTo>
                <a:cubicBezTo>
                  <a:pt x="207" y="334"/>
                  <a:pt x="207" y="334"/>
                  <a:pt x="207" y="334"/>
                </a:cubicBezTo>
                <a:cubicBezTo>
                  <a:pt x="179" y="336"/>
                  <a:pt x="179" y="336"/>
                  <a:pt x="179" y="336"/>
                </a:cubicBezTo>
                <a:cubicBezTo>
                  <a:pt x="196" y="360"/>
                  <a:pt x="196" y="360"/>
                  <a:pt x="196" y="360"/>
                </a:cubicBezTo>
                <a:cubicBezTo>
                  <a:pt x="207" y="353"/>
                  <a:pt x="207" y="353"/>
                  <a:pt x="207" y="353"/>
                </a:cubicBezTo>
                <a:cubicBezTo>
                  <a:pt x="207" y="357"/>
                  <a:pt x="207" y="357"/>
                  <a:pt x="207" y="357"/>
                </a:cubicBezTo>
                <a:cubicBezTo>
                  <a:pt x="198" y="362"/>
                  <a:pt x="198" y="362"/>
                  <a:pt x="198" y="362"/>
                </a:cubicBezTo>
                <a:cubicBezTo>
                  <a:pt x="207" y="375"/>
                  <a:pt x="207" y="375"/>
                  <a:pt x="207" y="375"/>
                </a:cubicBezTo>
                <a:cubicBezTo>
                  <a:pt x="207" y="384"/>
                  <a:pt x="207" y="384"/>
                  <a:pt x="207" y="384"/>
                </a:cubicBezTo>
                <a:cubicBezTo>
                  <a:pt x="173" y="337"/>
                  <a:pt x="173" y="337"/>
                  <a:pt x="173" y="337"/>
                </a:cubicBezTo>
                <a:cubicBezTo>
                  <a:pt x="130" y="341"/>
                  <a:pt x="130" y="341"/>
                  <a:pt x="130" y="341"/>
                </a:cubicBezTo>
                <a:cubicBezTo>
                  <a:pt x="122" y="357"/>
                  <a:pt x="131" y="389"/>
                  <a:pt x="98" y="398"/>
                </a:cubicBezTo>
                <a:cubicBezTo>
                  <a:pt x="98" y="341"/>
                  <a:pt x="98" y="341"/>
                  <a:pt x="98" y="341"/>
                </a:cubicBezTo>
                <a:cubicBezTo>
                  <a:pt x="98" y="342"/>
                  <a:pt x="98" y="343"/>
                  <a:pt x="98" y="343"/>
                </a:cubicBezTo>
                <a:cubicBezTo>
                  <a:pt x="98" y="339"/>
                  <a:pt x="98" y="339"/>
                  <a:pt x="98" y="339"/>
                </a:cubicBezTo>
                <a:cubicBezTo>
                  <a:pt x="98" y="154"/>
                  <a:pt x="98" y="154"/>
                  <a:pt x="98" y="154"/>
                </a:cubicBezTo>
                <a:cubicBezTo>
                  <a:pt x="110" y="170"/>
                  <a:pt x="119" y="188"/>
                  <a:pt x="124" y="208"/>
                </a:cubicBezTo>
                <a:cubicBezTo>
                  <a:pt x="124" y="208"/>
                  <a:pt x="124" y="208"/>
                  <a:pt x="124" y="208"/>
                </a:cubicBezTo>
                <a:lnTo>
                  <a:pt x="207" y="201"/>
                </a:lnTo>
                <a:close/>
                <a:moveTo>
                  <a:pt x="271" y="431"/>
                </a:moveTo>
                <a:cubicBezTo>
                  <a:pt x="267" y="431"/>
                  <a:pt x="267" y="431"/>
                  <a:pt x="267" y="431"/>
                </a:cubicBezTo>
                <a:cubicBezTo>
                  <a:pt x="262" y="431"/>
                  <a:pt x="259" y="435"/>
                  <a:pt x="259" y="440"/>
                </a:cubicBezTo>
                <a:cubicBezTo>
                  <a:pt x="259" y="486"/>
                  <a:pt x="259" y="486"/>
                  <a:pt x="259" y="486"/>
                </a:cubicBezTo>
                <a:cubicBezTo>
                  <a:pt x="259" y="490"/>
                  <a:pt x="262" y="494"/>
                  <a:pt x="267" y="494"/>
                </a:cubicBezTo>
                <a:cubicBezTo>
                  <a:pt x="271" y="494"/>
                  <a:pt x="271" y="494"/>
                  <a:pt x="271" y="494"/>
                </a:cubicBezTo>
                <a:cubicBezTo>
                  <a:pt x="271" y="431"/>
                  <a:pt x="271" y="431"/>
                  <a:pt x="271" y="431"/>
                </a:cubicBezTo>
                <a:cubicBezTo>
                  <a:pt x="275" y="431"/>
                  <a:pt x="275" y="431"/>
                  <a:pt x="275" y="431"/>
                </a:cubicBezTo>
                <a:cubicBezTo>
                  <a:pt x="280" y="431"/>
                  <a:pt x="283" y="435"/>
                  <a:pt x="283" y="440"/>
                </a:cubicBezTo>
                <a:cubicBezTo>
                  <a:pt x="283" y="486"/>
                  <a:pt x="283" y="486"/>
                  <a:pt x="283" y="486"/>
                </a:cubicBezTo>
                <a:cubicBezTo>
                  <a:pt x="283" y="490"/>
                  <a:pt x="280" y="494"/>
                  <a:pt x="275" y="494"/>
                </a:cubicBezTo>
                <a:cubicBezTo>
                  <a:pt x="271" y="494"/>
                  <a:pt x="271" y="494"/>
                  <a:pt x="271" y="494"/>
                </a:cubicBezTo>
                <a:lnTo>
                  <a:pt x="271" y="431"/>
                </a:lnTo>
                <a:close/>
                <a:moveTo>
                  <a:pt x="271" y="195"/>
                </a:moveTo>
                <a:cubicBezTo>
                  <a:pt x="271" y="216"/>
                  <a:pt x="271" y="216"/>
                  <a:pt x="271" y="216"/>
                </a:cubicBezTo>
                <a:cubicBezTo>
                  <a:pt x="207" y="222"/>
                  <a:pt x="207" y="222"/>
                  <a:pt x="207" y="222"/>
                </a:cubicBezTo>
                <a:cubicBezTo>
                  <a:pt x="207" y="201"/>
                  <a:pt x="207" y="201"/>
                  <a:pt x="207" y="201"/>
                </a:cubicBezTo>
                <a:lnTo>
                  <a:pt x="271" y="195"/>
                </a:lnTo>
                <a:close/>
                <a:moveTo>
                  <a:pt x="271" y="216"/>
                </a:moveTo>
                <a:cubicBezTo>
                  <a:pt x="271" y="195"/>
                  <a:pt x="271" y="195"/>
                  <a:pt x="271" y="195"/>
                </a:cubicBezTo>
                <a:cubicBezTo>
                  <a:pt x="350" y="189"/>
                  <a:pt x="350" y="189"/>
                  <a:pt x="350" y="189"/>
                </a:cubicBezTo>
                <a:cubicBezTo>
                  <a:pt x="382" y="186"/>
                  <a:pt x="378" y="205"/>
                  <a:pt x="355" y="207"/>
                </a:cubicBezTo>
                <a:lnTo>
                  <a:pt x="271" y="216"/>
                </a:lnTo>
                <a:close/>
              </a:path>
            </a:pathLst>
          </a:custGeom>
          <a:solidFill>
            <a:srgbClr val="EF9D27"/>
          </a:solidFill>
          <a:ln>
            <a:noFill/>
          </a:ln>
        </p:spPr>
        <p:txBody>
          <a:bodyPr vert="horz" wrap="square" lIns="121920" tIns="60960" rIns="121920" bIns="60960" numCol="1" anchor="t" anchorCtr="0" compatLnSpc="1">
            <a:prstTxWarp prst="textNoShape">
              <a:avLst/>
            </a:prstTxWarp>
          </a:bodyPr>
          <a:lstStyle/>
          <a:p>
            <a:endParaRPr lang="en-US" sz="2400">
              <a:solidFill>
                <a:srgbClr val="4C4F54"/>
              </a:solidFill>
            </a:endParaRPr>
          </a:p>
        </p:txBody>
      </p:sp>
      <p:sp>
        <p:nvSpPr>
          <p:cNvPr id="31" name="TextBox 30">
            <a:extLst>
              <a:ext uri="{FF2B5EF4-FFF2-40B4-BE49-F238E27FC236}">
                <a16:creationId xmlns:a16="http://schemas.microsoft.com/office/drawing/2014/main" id="{8DBC3C60-79C4-456E-BDB9-E054C0CA606E}"/>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sp>
        <p:nvSpPr>
          <p:cNvPr id="43" name="TextBox 42">
            <a:extLst>
              <a:ext uri="{FF2B5EF4-FFF2-40B4-BE49-F238E27FC236}">
                <a16:creationId xmlns:a16="http://schemas.microsoft.com/office/drawing/2014/main" id="{89B56324-D69A-49FD-811B-955C6F446785}"/>
              </a:ext>
            </a:extLst>
          </p:cNvPr>
          <p:cNvSpPr txBox="1"/>
          <p:nvPr/>
        </p:nvSpPr>
        <p:spPr>
          <a:xfrm>
            <a:off x="537182" y="4304697"/>
            <a:ext cx="2719294" cy="1431161"/>
          </a:xfrm>
          <a:prstGeom prst="rect">
            <a:avLst/>
          </a:prstGeom>
          <a:noFill/>
        </p:spPr>
        <p:txBody>
          <a:bodyPr wrap="square" rtlCol="0">
            <a:spAutoFit/>
          </a:bodyPr>
          <a:lstStyle/>
          <a:p>
            <a:pPr algn="ctr"/>
            <a:r>
              <a:rPr lang="en-US" sz="1400" dirty="0">
                <a:solidFill>
                  <a:srgbClr val="34738D"/>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4" name="Straight Connector 43">
            <a:extLst>
              <a:ext uri="{FF2B5EF4-FFF2-40B4-BE49-F238E27FC236}">
                <a16:creationId xmlns:a16="http://schemas.microsoft.com/office/drawing/2014/main" id="{0A074DC5-2188-45EB-834B-9558138071D0}"/>
              </a:ext>
            </a:extLst>
          </p:cNvPr>
          <p:cNvCxnSpPr>
            <a:cxnSpLocks/>
            <a:stCxn id="11" idx="2"/>
            <a:endCxn id="43" idx="0"/>
          </p:cNvCxnSpPr>
          <p:nvPr/>
        </p:nvCxnSpPr>
        <p:spPr>
          <a:xfrm flipH="1">
            <a:off x="1896829" y="3403599"/>
            <a:ext cx="304600"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5" name="TextBox 44">
            <a:extLst>
              <a:ext uri="{FF2B5EF4-FFF2-40B4-BE49-F238E27FC236}">
                <a16:creationId xmlns:a16="http://schemas.microsoft.com/office/drawing/2014/main" id="{30C94E66-E0D9-4A90-B2B4-5A7BAC609AA7}"/>
              </a:ext>
            </a:extLst>
          </p:cNvPr>
          <p:cNvSpPr txBox="1"/>
          <p:nvPr/>
        </p:nvSpPr>
        <p:spPr>
          <a:xfrm>
            <a:off x="9155851" y="4304697"/>
            <a:ext cx="2719294" cy="1431161"/>
          </a:xfrm>
          <a:prstGeom prst="rect">
            <a:avLst/>
          </a:prstGeom>
          <a:noFill/>
        </p:spPr>
        <p:txBody>
          <a:bodyPr wrap="square" rtlCol="0">
            <a:spAutoFit/>
          </a:bodyPr>
          <a:lstStyle/>
          <a:p>
            <a:pPr algn="ctr"/>
            <a:r>
              <a:rPr lang="en-US" sz="1400" dirty="0">
                <a:solidFill>
                  <a:srgbClr val="D34132"/>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6" name="Straight Connector 45">
            <a:extLst>
              <a:ext uri="{FF2B5EF4-FFF2-40B4-BE49-F238E27FC236}">
                <a16:creationId xmlns:a16="http://schemas.microsoft.com/office/drawing/2014/main" id="{FD60CCE8-92B4-428A-859B-172CC0E469CB}"/>
              </a:ext>
            </a:extLst>
          </p:cNvPr>
          <p:cNvCxnSpPr>
            <a:cxnSpLocks/>
            <a:stCxn id="12" idx="2"/>
            <a:endCxn id="45" idx="0"/>
          </p:cNvCxnSpPr>
          <p:nvPr/>
        </p:nvCxnSpPr>
        <p:spPr>
          <a:xfrm>
            <a:off x="9986669" y="3403599"/>
            <a:ext cx="528829" cy="901098"/>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7" name="TextBox 46">
            <a:extLst>
              <a:ext uri="{FF2B5EF4-FFF2-40B4-BE49-F238E27FC236}">
                <a16:creationId xmlns:a16="http://schemas.microsoft.com/office/drawing/2014/main" id="{167B5CDB-A7AB-412C-B6C9-5B50278FB0AA}"/>
              </a:ext>
            </a:extLst>
          </p:cNvPr>
          <p:cNvSpPr txBox="1"/>
          <p:nvPr/>
        </p:nvSpPr>
        <p:spPr>
          <a:xfrm>
            <a:off x="3341511" y="5233142"/>
            <a:ext cx="2719294" cy="1431161"/>
          </a:xfrm>
          <a:prstGeom prst="rect">
            <a:avLst/>
          </a:prstGeom>
          <a:noFill/>
        </p:spPr>
        <p:txBody>
          <a:bodyPr wrap="square" rtlCol="0">
            <a:spAutoFit/>
          </a:bodyPr>
          <a:lstStyle/>
          <a:p>
            <a:pPr algn="ctr"/>
            <a:r>
              <a:rPr lang="en-US" sz="1400" dirty="0">
                <a:solidFill>
                  <a:srgbClr val="189A80"/>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48" name="Straight Connector 47">
            <a:extLst>
              <a:ext uri="{FF2B5EF4-FFF2-40B4-BE49-F238E27FC236}">
                <a16:creationId xmlns:a16="http://schemas.microsoft.com/office/drawing/2014/main" id="{6B005AC9-733A-4888-923B-1B32AE939B1B}"/>
              </a:ext>
            </a:extLst>
          </p:cNvPr>
          <p:cNvCxnSpPr>
            <a:cxnSpLocks/>
            <a:stCxn id="13" idx="54"/>
            <a:endCxn id="47" idx="0"/>
          </p:cNvCxnSpPr>
          <p:nvPr/>
        </p:nvCxnSpPr>
        <p:spPr>
          <a:xfrm>
            <a:off x="4674907" y="3907375"/>
            <a:ext cx="26251" cy="132576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04D06A3F-739C-4E80-BCC8-0E2F882262F9}"/>
              </a:ext>
            </a:extLst>
          </p:cNvPr>
          <p:cNvSpPr txBox="1"/>
          <p:nvPr/>
        </p:nvSpPr>
        <p:spPr>
          <a:xfrm>
            <a:off x="6178373" y="5214392"/>
            <a:ext cx="2719294" cy="1431161"/>
          </a:xfrm>
          <a:prstGeom prst="rect">
            <a:avLst/>
          </a:prstGeom>
          <a:noFill/>
        </p:spPr>
        <p:txBody>
          <a:bodyPr wrap="square" rtlCol="0">
            <a:spAutoFit/>
          </a:bodyPr>
          <a:lstStyle/>
          <a:p>
            <a:pPr algn="ctr"/>
            <a:r>
              <a:rPr lang="en-US" sz="1400" dirty="0">
                <a:solidFill>
                  <a:srgbClr val="EF9D27"/>
                </a:solidFill>
                <a:latin typeface="Bernard MT Condensed" panose="02050806060905020404" pitchFamily="18" charset="0"/>
              </a:rPr>
              <a:t>Lorem Ipsum</a:t>
            </a:r>
          </a:p>
          <a:p>
            <a:pPr algn="ctr"/>
            <a:endParaRPr lang="en-US" sz="300" b="1" dirty="0">
              <a:solidFill>
                <a:srgbClr val="4C4F54"/>
              </a:solidFill>
              <a:latin typeface="Candara" panose="020E0502030303020204" pitchFamily="34" charset="0"/>
            </a:endParaRP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dirty="0">
              <a:solidFill>
                <a:srgbClr val="4C4F54"/>
              </a:solidFill>
              <a:latin typeface="Candara" panose="020E0502030303020204" pitchFamily="34" charset="0"/>
            </a:endParaRPr>
          </a:p>
        </p:txBody>
      </p:sp>
      <p:cxnSp>
        <p:nvCxnSpPr>
          <p:cNvPr id="50" name="Straight Connector 49">
            <a:extLst>
              <a:ext uri="{FF2B5EF4-FFF2-40B4-BE49-F238E27FC236}">
                <a16:creationId xmlns:a16="http://schemas.microsoft.com/office/drawing/2014/main" id="{A8015798-C7E8-4775-B56C-1A19C59D9AB9}"/>
              </a:ext>
            </a:extLst>
          </p:cNvPr>
          <p:cNvCxnSpPr>
            <a:cxnSpLocks/>
            <a:stCxn id="14" idx="54"/>
            <a:endCxn id="49" idx="0"/>
          </p:cNvCxnSpPr>
          <p:nvPr/>
        </p:nvCxnSpPr>
        <p:spPr>
          <a:xfrm>
            <a:off x="7508227" y="3907375"/>
            <a:ext cx="29793" cy="1307017"/>
          </a:xfrm>
          <a:prstGeom prst="line">
            <a:avLst/>
          </a:prstGeom>
          <a:ln>
            <a:solidFill>
              <a:srgbClr val="4C4F54"/>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372363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500"/>
                                        <p:tgtEl>
                                          <p:spTgt spid="31"/>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1" fill="hold" nodeType="after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up)">
                                      <p:cBhvr>
                                        <p:cTn id="16" dur="500"/>
                                        <p:tgtEl>
                                          <p:spTgt spid="44"/>
                                        </p:tgtEl>
                                      </p:cBhvr>
                                    </p:animEffect>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fade">
                                      <p:cBhvr>
                                        <p:cTn id="20" dur="1000"/>
                                        <p:tgtEl>
                                          <p:spTgt spid="43"/>
                                        </p:tgtEl>
                                      </p:cBhvr>
                                    </p:animEffect>
                                    <p:anim calcmode="lin" valueType="num">
                                      <p:cBhvr>
                                        <p:cTn id="21" dur="1000" fill="hold"/>
                                        <p:tgtEl>
                                          <p:spTgt spid="43"/>
                                        </p:tgtEl>
                                        <p:attrNameLst>
                                          <p:attrName>ppt_x</p:attrName>
                                        </p:attrNameLst>
                                      </p:cBhvr>
                                      <p:tavLst>
                                        <p:tav tm="0">
                                          <p:val>
                                            <p:strVal val="#ppt_x"/>
                                          </p:val>
                                        </p:tav>
                                        <p:tav tm="100000">
                                          <p:val>
                                            <p:strVal val="#ppt_x"/>
                                          </p:val>
                                        </p:tav>
                                      </p:tavLst>
                                    </p:anim>
                                    <p:anim calcmode="lin" valueType="num">
                                      <p:cBhvr>
                                        <p:cTn id="22" dur="1000" fill="hold"/>
                                        <p:tgtEl>
                                          <p:spTgt spid="43"/>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1" fill="hold" grpId="0" nodeType="afterEffect">
                                  <p:stCondLst>
                                    <p:cond delay="0"/>
                                  </p:stCondLst>
                                  <p:childTnLst>
                                    <p:set>
                                      <p:cBhvr>
                                        <p:cTn id="25" dur="1" fill="hold">
                                          <p:stCondLst>
                                            <p:cond delay="0"/>
                                          </p:stCondLst>
                                        </p:cTn>
                                        <p:tgtEl>
                                          <p:spTgt spid="13"/>
                                        </p:tgtEl>
                                        <p:attrNameLst>
                                          <p:attrName>style.visibility</p:attrName>
                                        </p:attrNameLst>
                                      </p:cBhvr>
                                      <p:to>
                                        <p:strVal val="visible"/>
                                      </p:to>
                                    </p:set>
                                    <p:anim calcmode="lin" valueType="num">
                                      <p:cBhvr additive="base">
                                        <p:cTn id="26" dur="500" fill="hold"/>
                                        <p:tgtEl>
                                          <p:spTgt spid="13"/>
                                        </p:tgtEl>
                                        <p:attrNameLst>
                                          <p:attrName>ppt_x</p:attrName>
                                        </p:attrNameLst>
                                      </p:cBhvr>
                                      <p:tavLst>
                                        <p:tav tm="0">
                                          <p:val>
                                            <p:strVal val="#ppt_x"/>
                                          </p:val>
                                        </p:tav>
                                        <p:tav tm="100000">
                                          <p:val>
                                            <p:strVal val="#ppt_x"/>
                                          </p:val>
                                        </p:tav>
                                      </p:tavLst>
                                    </p:anim>
                                    <p:anim calcmode="lin" valueType="num">
                                      <p:cBhvr additive="base">
                                        <p:cTn id="27" dur="500" fill="hold"/>
                                        <p:tgtEl>
                                          <p:spTgt spid="13"/>
                                        </p:tgtEl>
                                        <p:attrNameLst>
                                          <p:attrName>ppt_y</p:attrName>
                                        </p:attrNameLst>
                                      </p:cBhvr>
                                      <p:tavLst>
                                        <p:tav tm="0">
                                          <p:val>
                                            <p:strVal val="0-#ppt_h/2"/>
                                          </p:val>
                                        </p:tav>
                                        <p:tav tm="100000">
                                          <p:val>
                                            <p:strVal val="#ppt_y"/>
                                          </p:val>
                                        </p:tav>
                                      </p:tavLst>
                                    </p:anim>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wipe(up)">
                                      <p:cBhvr>
                                        <p:cTn id="31" dur="500"/>
                                        <p:tgtEl>
                                          <p:spTgt spid="48"/>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7"/>
                                        </p:tgtEl>
                                        <p:attrNameLst>
                                          <p:attrName>style.visibility</p:attrName>
                                        </p:attrNameLst>
                                      </p:cBhvr>
                                      <p:to>
                                        <p:strVal val="visible"/>
                                      </p:to>
                                    </p:set>
                                    <p:animEffect transition="in" filter="fade">
                                      <p:cBhvr>
                                        <p:cTn id="35" dur="1000"/>
                                        <p:tgtEl>
                                          <p:spTgt spid="47"/>
                                        </p:tgtEl>
                                      </p:cBhvr>
                                    </p:animEffect>
                                    <p:anim calcmode="lin" valueType="num">
                                      <p:cBhvr>
                                        <p:cTn id="36" dur="1000" fill="hold"/>
                                        <p:tgtEl>
                                          <p:spTgt spid="47"/>
                                        </p:tgtEl>
                                        <p:attrNameLst>
                                          <p:attrName>ppt_x</p:attrName>
                                        </p:attrNameLst>
                                      </p:cBhvr>
                                      <p:tavLst>
                                        <p:tav tm="0">
                                          <p:val>
                                            <p:strVal val="#ppt_x"/>
                                          </p:val>
                                        </p:tav>
                                        <p:tav tm="100000">
                                          <p:val>
                                            <p:strVal val="#ppt_x"/>
                                          </p:val>
                                        </p:tav>
                                      </p:tavLst>
                                    </p:anim>
                                    <p:anim calcmode="lin" valueType="num">
                                      <p:cBhvr>
                                        <p:cTn id="37" dur="1000" fill="hold"/>
                                        <p:tgtEl>
                                          <p:spTgt spid="47"/>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 calcmode="lin" valueType="num">
                                      <p:cBhvr additive="base">
                                        <p:cTn id="41" dur="500" fill="hold"/>
                                        <p:tgtEl>
                                          <p:spTgt spid="14"/>
                                        </p:tgtEl>
                                        <p:attrNameLst>
                                          <p:attrName>ppt_x</p:attrName>
                                        </p:attrNameLst>
                                      </p:cBhvr>
                                      <p:tavLst>
                                        <p:tav tm="0">
                                          <p:val>
                                            <p:strVal val="#ppt_x"/>
                                          </p:val>
                                        </p:tav>
                                        <p:tav tm="100000">
                                          <p:val>
                                            <p:strVal val="#ppt_x"/>
                                          </p:val>
                                        </p:tav>
                                      </p:tavLst>
                                    </p:anim>
                                    <p:anim calcmode="lin" valueType="num">
                                      <p:cBhvr additive="base">
                                        <p:cTn id="42" dur="500" fill="hold"/>
                                        <p:tgtEl>
                                          <p:spTgt spid="14"/>
                                        </p:tgtEl>
                                        <p:attrNameLst>
                                          <p:attrName>ppt_y</p:attrName>
                                        </p:attrNameLst>
                                      </p:cBhvr>
                                      <p:tavLst>
                                        <p:tav tm="0">
                                          <p:val>
                                            <p:strVal val="0-#ppt_h/2"/>
                                          </p:val>
                                        </p:tav>
                                        <p:tav tm="100000">
                                          <p:val>
                                            <p:strVal val="#ppt_y"/>
                                          </p:val>
                                        </p:tav>
                                      </p:tavLst>
                                    </p:anim>
                                  </p:childTnLst>
                                </p:cTn>
                              </p:par>
                            </p:childTnLst>
                          </p:cTn>
                        </p:par>
                        <p:par>
                          <p:cTn id="43" fill="hold">
                            <p:stCondLst>
                              <p:cond delay="5000"/>
                            </p:stCondLst>
                            <p:childTnLst>
                              <p:par>
                                <p:cTn id="44" presetID="22" presetClass="entr" presetSubtype="1" fill="hold" nodeType="afterEffect">
                                  <p:stCondLst>
                                    <p:cond delay="0"/>
                                  </p:stCondLst>
                                  <p:childTnLst>
                                    <p:set>
                                      <p:cBhvr>
                                        <p:cTn id="45" dur="1" fill="hold">
                                          <p:stCondLst>
                                            <p:cond delay="0"/>
                                          </p:stCondLst>
                                        </p:cTn>
                                        <p:tgtEl>
                                          <p:spTgt spid="50"/>
                                        </p:tgtEl>
                                        <p:attrNameLst>
                                          <p:attrName>style.visibility</p:attrName>
                                        </p:attrNameLst>
                                      </p:cBhvr>
                                      <p:to>
                                        <p:strVal val="visible"/>
                                      </p:to>
                                    </p:set>
                                    <p:animEffect transition="in" filter="wipe(up)">
                                      <p:cBhvr>
                                        <p:cTn id="46" dur="500"/>
                                        <p:tgtEl>
                                          <p:spTgt spid="50"/>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49"/>
                                        </p:tgtEl>
                                        <p:attrNameLst>
                                          <p:attrName>style.visibility</p:attrName>
                                        </p:attrNameLst>
                                      </p:cBhvr>
                                      <p:to>
                                        <p:strVal val="visible"/>
                                      </p:to>
                                    </p:set>
                                    <p:animEffect transition="in" filter="fade">
                                      <p:cBhvr>
                                        <p:cTn id="50" dur="1000"/>
                                        <p:tgtEl>
                                          <p:spTgt spid="49"/>
                                        </p:tgtEl>
                                      </p:cBhvr>
                                    </p:animEffect>
                                    <p:anim calcmode="lin" valueType="num">
                                      <p:cBhvr>
                                        <p:cTn id="51" dur="1000" fill="hold"/>
                                        <p:tgtEl>
                                          <p:spTgt spid="49"/>
                                        </p:tgtEl>
                                        <p:attrNameLst>
                                          <p:attrName>ppt_x</p:attrName>
                                        </p:attrNameLst>
                                      </p:cBhvr>
                                      <p:tavLst>
                                        <p:tav tm="0">
                                          <p:val>
                                            <p:strVal val="#ppt_x"/>
                                          </p:val>
                                        </p:tav>
                                        <p:tav tm="100000">
                                          <p:val>
                                            <p:strVal val="#ppt_x"/>
                                          </p:val>
                                        </p:tav>
                                      </p:tavLst>
                                    </p:anim>
                                    <p:anim calcmode="lin" valueType="num">
                                      <p:cBhvr>
                                        <p:cTn id="52" dur="1000" fill="hold"/>
                                        <p:tgtEl>
                                          <p:spTgt spid="49"/>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 presetClass="entr" presetSubtype="1"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ppt_x"/>
                                          </p:val>
                                        </p:tav>
                                        <p:tav tm="100000">
                                          <p:val>
                                            <p:strVal val="#ppt_x"/>
                                          </p:val>
                                        </p:tav>
                                      </p:tavLst>
                                    </p:anim>
                                    <p:anim calcmode="lin" valueType="num">
                                      <p:cBhvr additive="base">
                                        <p:cTn id="57" dur="500" fill="hold"/>
                                        <p:tgtEl>
                                          <p:spTgt spid="12"/>
                                        </p:tgtEl>
                                        <p:attrNameLst>
                                          <p:attrName>ppt_y</p:attrName>
                                        </p:attrNameLst>
                                      </p:cBhvr>
                                      <p:tavLst>
                                        <p:tav tm="0">
                                          <p:val>
                                            <p:strVal val="0-#ppt_h/2"/>
                                          </p:val>
                                        </p:tav>
                                        <p:tav tm="100000">
                                          <p:val>
                                            <p:strVal val="#ppt_y"/>
                                          </p:val>
                                        </p:tav>
                                      </p:tavLst>
                                    </p:anim>
                                  </p:childTnLst>
                                </p:cTn>
                              </p:par>
                            </p:childTnLst>
                          </p:cTn>
                        </p:par>
                        <p:par>
                          <p:cTn id="58" fill="hold">
                            <p:stCondLst>
                              <p:cond delay="7000"/>
                            </p:stCondLst>
                            <p:childTnLst>
                              <p:par>
                                <p:cTn id="59" presetID="22" presetClass="entr" presetSubtype="1"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Effect transition="in" filter="wipe(up)">
                                      <p:cBhvr>
                                        <p:cTn id="61" dur="500"/>
                                        <p:tgtEl>
                                          <p:spTgt spid="46"/>
                                        </p:tgtEl>
                                      </p:cBhvr>
                                    </p:animEffect>
                                  </p:childTnLst>
                                </p:cTn>
                              </p:par>
                            </p:childTnLst>
                          </p:cTn>
                        </p:par>
                        <p:par>
                          <p:cTn id="62" fill="hold">
                            <p:stCondLst>
                              <p:cond delay="7500"/>
                            </p:stCondLst>
                            <p:childTnLst>
                              <p:par>
                                <p:cTn id="63" presetID="42"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14" grpId="0" animBg="1"/>
      <p:bldP spid="31" grpId="0"/>
      <p:bldP spid="43" grpId="0"/>
      <p:bldP spid="45" grpId="0"/>
      <p:bldP spid="47" grpId="0"/>
      <p:bldP spid="4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12" name="Group 111">
            <a:extLst>
              <a:ext uri="{FF2B5EF4-FFF2-40B4-BE49-F238E27FC236}">
                <a16:creationId xmlns:a16="http://schemas.microsoft.com/office/drawing/2014/main" id="{CB35F34B-5BEE-4F84-AF84-CEA34D2D4E64}"/>
              </a:ext>
            </a:extLst>
          </p:cNvPr>
          <p:cNvGrpSpPr>
            <a:grpSpLocks noChangeAspect="1"/>
          </p:cNvGrpSpPr>
          <p:nvPr/>
        </p:nvGrpSpPr>
        <p:grpSpPr>
          <a:xfrm>
            <a:off x="3827016" y="145696"/>
            <a:ext cx="4937760" cy="4935996"/>
            <a:chOff x="694005" y="2038369"/>
            <a:chExt cx="3399443" cy="3398234"/>
          </a:xfrm>
          <a:effectLst/>
          <a:scene3d>
            <a:camera prst="perspectiveFront" fov="5100000">
              <a:rot lat="20400000" lon="20400000" rev="4200000"/>
            </a:camera>
            <a:lightRig rig="flood" dir="t">
              <a:rot lat="0" lon="0" rev="13800000"/>
            </a:lightRig>
          </a:scene3d>
        </p:grpSpPr>
        <p:sp>
          <p:nvSpPr>
            <p:cNvPr id="113" name="Freeform: Shape 112">
              <a:extLst>
                <a:ext uri="{FF2B5EF4-FFF2-40B4-BE49-F238E27FC236}">
                  <a16:creationId xmlns:a16="http://schemas.microsoft.com/office/drawing/2014/main" id="{FC3C7A40-992A-4171-995E-E94A7EC4BC96}"/>
                </a:ext>
              </a:extLst>
            </p:cNvPr>
            <p:cNvSpPr>
              <a:spLocks noChangeAspect="1"/>
            </p:cNvSpPr>
            <p:nvPr/>
          </p:nvSpPr>
          <p:spPr>
            <a:xfrm rot="60000">
              <a:off x="2438400" y="2057400"/>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5291AB"/>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C9F1C9D8-A7B0-411D-841D-4F1774ED2DB6}"/>
                </a:ext>
              </a:extLst>
            </p:cNvPr>
            <p:cNvSpPr>
              <a:spLocks noChangeAspect="1"/>
            </p:cNvSpPr>
            <p:nvPr/>
          </p:nvSpPr>
          <p:spPr>
            <a:xfrm rot="60000">
              <a:off x="3163877" y="2582891"/>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36B89E"/>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57213461-1D5A-4677-B09A-DB238D77955C}"/>
                </a:ext>
              </a:extLst>
            </p:cNvPr>
            <p:cNvSpPr>
              <a:spLocks noChangeAspect="1"/>
            </p:cNvSpPr>
            <p:nvPr/>
          </p:nvSpPr>
          <p:spPr>
            <a:xfrm rot="60000">
              <a:off x="3155850" y="3793215"/>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BFDDF17-A750-4B21-82A0-5B48D967BF0D}"/>
                </a:ext>
              </a:extLst>
            </p:cNvPr>
            <p:cNvSpPr>
              <a:spLocks noChangeAspect="1"/>
            </p:cNvSpPr>
            <p:nvPr/>
          </p:nvSpPr>
          <p:spPr>
            <a:xfrm rot="60000">
              <a:off x="2422540" y="4517058"/>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8CC3F971-A128-4B0F-AF79-8B0A4CB56235}"/>
                </a:ext>
              </a:extLst>
            </p:cNvPr>
            <p:cNvSpPr>
              <a:spLocks noChangeAspect="1"/>
            </p:cNvSpPr>
            <p:nvPr/>
          </p:nvSpPr>
          <p:spPr>
            <a:xfrm rot="60000">
              <a:off x="1196286" y="4486898"/>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9B5D5506-D941-41BB-AFCA-F489620FFA14}"/>
                </a:ext>
              </a:extLst>
            </p:cNvPr>
            <p:cNvSpPr>
              <a:spLocks noChangeAspect="1"/>
            </p:cNvSpPr>
            <p:nvPr/>
          </p:nvSpPr>
          <p:spPr>
            <a:xfrm rot="60000">
              <a:off x="694005" y="3761126"/>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C419ED88-EC1B-487D-91A3-7693FF8A6217}"/>
                </a:ext>
              </a:extLst>
            </p:cNvPr>
            <p:cNvSpPr>
              <a:spLocks noChangeAspect="1"/>
            </p:cNvSpPr>
            <p:nvPr/>
          </p:nvSpPr>
          <p:spPr>
            <a:xfrm rot="60000">
              <a:off x="714396" y="2548927"/>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56426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CB838F1C-D4E7-4891-ABC4-5E5380A1225A}"/>
                </a:ext>
              </a:extLst>
            </p:cNvPr>
            <p:cNvSpPr>
              <a:spLocks noChangeAspect="1"/>
            </p:cNvSpPr>
            <p:nvPr/>
          </p:nvSpPr>
          <p:spPr>
            <a:xfrm rot="60000">
              <a:off x="1251640" y="2038369"/>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62626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13779" y="659758"/>
            <a:ext cx="4013738" cy="1000274"/>
          </a:xfrm>
          <a:prstGeom prst="rect">
            <a:avLst/>
          </a:prstGeom>
          <a:noFill/>
        </p:spPr>
        <p:txBody>
          <a:bodyPr wrap="square" rtlCol="0">
            <a:spAutoFit/>
          </a:bodyPr>
          <a:lstStyle/>
          <a:p>
            <a:r>
              <a:rPr lang="en-US" sz="1400" dirty="0">
                <a:solidFill>
                  <a:srgbClr val="36B89E"/>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101353" y="2000186"/>
            <a:ext cx="3809342" cy="1000274"/>
          </a:xfrm>
          <a:prstGeom prst="rect">
            <a:avLst/>
          </a:prstGeom>
          <a:noFill/>
        </p:spPr>
        <p:txBody>
          <a:bodyPr wrap="square" rtlCol="0">
            <a:spAutoFit/>
          </a:bodyPr>
          <a:lstStyle/>
          <a:p>
            <a:r>
              <a:rPr lang="en-US" sz="1400" dirty="0">
                <a:solidFill>
                  <a:srgbClr val="5291AB"/>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9095484" y="3507790"/>
            <a:ext cx="3180081" cy="1200329"/>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251496" y="837173"/>
            <a:ext cx="3769987" cy="84497"/>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794872" y="8914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$1,258</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390751" y="4098484"/>
            <a:ext cx="2275372" cy="73767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181424" y="37169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8097446" y="1581254"/>
            <a:ext cx="910804" cy="47313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7205675" y="38330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$4,521</a:t>
            </a:r>
          </a:p>
        </p:txBody>
      </p:sp>
      <p:sp>
        <p:nvSpPr>
          <p:cNvPr id="22" name="TextBox 21">
            <a:extLst>
              <a:ext uri="{FF2B5EF4-FFF2-40B4-BE49-F238E27FC236}">
                <a16:creationId xmlns:a16="http://schemas.microsoft.com/office/drawing/2014/main" id="{BCB89BBB-7FBC-4348-B131-111088A48342}"/>
              </a:ext>
            </a:extLst>
          </p:cNvPr>
          <p:cNvSpPr txBox="1"/>
          <p:nvPr/>
        </p:nvSpPr>
        <p:spPr>
          <a:xfrm>
            <a:off x="303072" y="3371798"/>
            <a:ext cx="3809342" cy="1000274"/>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561896D7-DB82-4389-B459-745E4CAB0803}"/>
              </a:ext>
            </a:extLst>
          </p:cNvPr>
          <p:cNvSpPr txBox="1"/>
          <p:nvPr/>
        </p:nvSpPr>
        <p:spPr>
          <a:xfrm>
            <a:off x="515977" y="4694054"/>
            <a:ext cx="3809342" cy="1000274"/>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4" name="TextBox 23">
            <a:extLst>
              <a:ext uri="{FF2B5EF4-FFF2-40B4-BE49-F238E27FC236}">
                <a16:creationId xmlns:a16="http://schemas.microsoft.com/office/drawing/2014/main" id="{A065A8BE-F6C6-4A52-99E9-6D330718186B}"/>
              </a:ext>
            </a:extLst>
          </p:cNvPr>
          <p:cNvSpPr txBox="1"/>
          <p:nvPr/>
        </p:nvSpPr>
        <p:spPr>
          <a:xfrm>
            <a:off x="4034109" y="5565529"/>
            <a:ext cx="3809342" cy="1000274"/>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5" name="TextBox 24">
            <a:extLst>
              <a:ext uri="{FF2B5EF4-FFF2-40B4-BE49-F238E27FC236}">
                <a16:creationId xmlns:a16="http://schemas.microsoft.com/office/drawing/2014/main" id="{0A955A05-DC8D-4187-8945-9709E5A5038C}"/>
              </a:ext>
            </a:extLst>
          </p:cNvPr>
          <p:cNvSpPr txBox="1"/>
          <p:nvPr/>
        </p:nvSpPr>
        <p:spPr>
          <a:xfrm>
            <a:off x="7997815" y="5387472"/>
            <a:ext cx="3809342" cy="1000274"/>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6" name="TextBox 25">
            <a:extLst>
              <a:ext uri="{FF2B5EF4-FFF2-40B4-BE49-F238E27FC236}">
                <a16:creationId xmlns:a16="http://schemas.microsoft.com/office/drawing/2014/main" id="{B430B563-C9FF-4883-A317-AE03B5168A97}"/>
              </a:ext>
            </a:extLst>
          </p:cNvPr>
          <p:cNvSpPr txBox="1"/>
          <p:nvPr/>
        </p:nvSpPr>
        <p:spPr>
          <a:xfrm>
            <a:off x="9011993" y="1982948"/>
            <a:ext cx="3263572" cy="1000274"/>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600" b="1" dirty="0">
              <a:solidFill>
                <a:srgbClr val="4C4F54"/>
              </a:solidFill>
              <a:latin typeface="Candara" panose="020E0502030303020204" pitchFamily="34" charset="0"/>
            </a:endParaRPr>
          </a:p>
        </p:txBody>
      </p:sp>
      <p:sp>
        <p:nvSpPr>
          <p:cNvPr id="27" name="TextBox 26">
            <a:extLst>
              <a:ext uri="{FF2B5EF4-FFF2-40B4-BE49-F238E27FC236}">
                <a16:creationId xmlns:a16="http://schemas.microsoft.com/office/drawing/2014/main" id="{2451489D-9A03-4FFA-A9BA-BFF82F2D2FEB}"/>
              </a:ext>
            </a:extLst>
          </p:cNvPr>
          <p:cNvSpPr txBox="1"/>
          <p:nvPr/>
        </p:nvSpPr>
        <p:spPr>
          <a:xfrm>
            <a:off x="7171081" y="1228396"/>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$2,342</a:t>
            </a:r>
          </a:p>
        </p:txBody>
      </p:sp>
      <p:sp>
        <p:nvSpPr>
          <p:cNvPr id="28" name="TextBox 27">
            <a:extLst>
              <a:ext uri="{FF2B5EF4-FFF2-40B4-BE49-F238E27FC236}">
                <a16:creationId xmlns:a16="http://schemas.microsoft.com/office/drawing/2014/main" id="{62C89E32-05AB-4A17-84F7-D387C8E8B795}"/>
              </a:ext>
            </a:extLst>
          </p:cNvPr>
          <p:cNvSpPr txBox="1"/>
          <p:nvPr/>
        </p:nvSpPr>
        <p:spPr>
          <a:xfrm>
            <a:off x="7843451" y="2363567"/>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$3,172</a:t>
            </a:r>
          </a:p>
        </p:txBody>
      </p:sp>
      <p:sp>
        <p:nvSpPr>
          <p:cNvPr id="29" name="TextBox 28">
            <a:extLst>
              <a:ext uri="{FF2B5EF4-FFF2-40B4-BE49-F238E27FC236}">
                <a16:creationId xmlns:a16="http://schemas.microsoft.com/office/drawing/2014/main" id="{7B7E7E99-AA39-482A-8D13-02CBE706FEE1}"/>
              </a:ext>
            </a:extLst>
          </p:cNvPr>
          <p:cNvSpPr txBox="1"/>
          <p:nvPr/>
        </p:nvSpPr>
        <p:spPr>
          <a:xfrm>
            <a:off x="5503498" y="443027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$3,785</a:t>
            </a:r>
          </a:p>
        </p:txBody>
      </p:sp>
      <p:sp>
        <p:nvSpPr>
          <p:cNvPr id="30" name="TextBox 29">
            <a:extLst>
              <a:ext uri="{FF2B5EF4-FFF2-40B4-BE49-F238E27FC236}">
                <a16:creationId xmlns:a16="http://schemas.microsoft.com/office/drawing/2014/main" id="{03DEB538-146B-4533-B13F-5C10457BECDD}"/>
              </a:ext>
            </a:extLst>
          </p:cNvPr>
          <p:cNvSpPr txBox="1"/>
          <p:nvPr/>
        </p:nvSpPr>
        <p:spPr>
          <a:xfrm>
            <a:off x="4575092" y="1361062"/>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$2,027</a:t>
            </a:r>
          </a:p>
        </p:txBody>
      </p:sp>
      <p:sp>
        <p:nvSpPr>
          <p:cNvPr id="31" name="TextBox 30">
            <a:extLst>
              <a:ext uri="{FF2B5EF4-FFF2-40B4-BE49-F238E27FC236}">
                <a16:creationId xmlns:a16="http://schemas.microsoft.com/office/drawing/2014/main" id="{E04740E0-7D50-4B40-A703-94DB14C34E78}"/>
              </a:ext>
            </a:extLst>
          </p:cNvPr>
          <p:cNvSpPr txBox="1"/>
          <p:nvPr/>
        </p:nvSpPr>
        <p:spPr>
          <a:xfrm>
            <a:off x="3914437" y="24073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$2,657</a:t>
            </a:r>
          </a:p>
        </p:txBody>
      </p:sp>
      <p:cxnSp>
        <p:nvCxnSpPr>
          <p:cNvPr id="33" name="Straight Connector 32">
            <a:extLst>
              <a:ext uri="{FF2B5EF4-FFF2-40B4-BE49-F238E27FC236}">
                <a16:creationId xmlns:a16="http://schemas.microsoft.com/office/drawing/2014/main" id="{68B1E722-A22D-41DD-8C85-AD55BEEF0507}"/>
              </a:ext>
            </a:extLst>
          </p:cNvPr>
          <p:cNvCxnSpPr>
            <a:cxnSpLocks/>
          </p:cNvCxnSpPr>
          <p:nvPr/>
        </p:nvCxnSpPr>
        <p:spPr>
          <a:xfrm flipH="1" flipV="1">
            <a:off x="8476935" y="2854149"/>
            <a:ext cx="618549" cy="81978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255B7B0-7D10-4162-B704-40A26AD6CE9B}"/>
              </a:ext>
            </a:extLst>
          </p:cNvPr>
          <p:cNvCxnSpPr>
            <a:cxnSpLocks/>
          </p:cNvCxnSpPr>
          <p:nvPr/>
        </p:nvCxnSpPr>
        <p:spPr>
          <a:xfrm flipH="1" flipV="1">
            <a:off x="7594068" y="4326793"/>
            <a:ext cx="560014" cy="1018736"/>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CFE8199B-15F7-4145-82FB-9505D01B9948}"/>
              </a:ext>
            </a:extLst>
          </p:cNvPr>
          <p:cNvCxnSpPr>
            <a:cxnSpLocks/>
          </p:cNvCxnSpPr>
          <p:nvPr/>
        </p:nvCxnSpPr>
        <p:spPr>
          <a:xfrm flipV="1">
            <a:off x="4498883" y="4785789"/>
            <a:ext cx="1216891" cy="75057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B1F06E7-6810-452F-BBD2-A830459187FA}"/>
              </a:ext>
            </a:extLst>
          </p:cNvPr>
          <p:cNvCxnSpPr>
            <a:cxnSpLocks/>
          </p:cNvCxnSpPr>
          <p:nvPr/>
        </p:nvCxnSpPr>
        <p:spPr>
          <a:xfrm flipV="1">
            <a:off x="2175202" y="2815570"/>
            <a:ext cx="2195243" cy="638048"/>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7BE2522E-A53F-41F2-AAA2-0F70DF559DAC}"/>
              </a:ext>
            </a:extLst>
          </p:cNvPr>
          <p:cNvCxnSpPr>
            <a:cxnSpLocks/>
          </p:cNvCxnSpPr>
          <p:nvPr/>
        </p:nvCxnSpPr>
        <p:spPr>
          <a:xfrm flipV="1">
            <a:off x="2007895" y="1772450"/>
            <a:ext cx="2929728" cy="3324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20572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p:cTn id="11" dur="1000" fill="hold"/>
                                        <p:tgtEl>
                                          <p:spTgt spid="112"/>
                                        </p:tgtEl>
                                        <p:attrNameLst>
                                          <p:attrName>ppt_w</p:attrName>
                                        </p:attrNameLst>
                                      </p:cBhvr>
                                      <p:tavLst>
                                        <p:tav tm="0">
                                          <p:val>
                                            <p:fltVal val="0"/>
                                          </p:val>
                                        </p:tav>
                                        <p:tav tm="100000">
                                          <p:val>
                                            <p:strVal val="#ppt_w"/>
                                          </p:val>
                                        </p:tav>
                                      </p:tavLst>
                                    </p:anim>
                                    <p:anim calcmode="lin" valueType="num">
                                      <p:cBhvr>
                                        <p:cTn id="12" dur="1000" fill="hold"/>
                                        <p:tgtEl>
                                          <p:spTgt spid="112"/>
                                        </p:tgtEl>
                                        <p:attrNameLst>
                                          <p:attrName>ppt_h</p:attrName>
                                        </p:attrNameLst>
                                      </p:cBhvr>
                                      <p:tavLst>
                                        <p:tav tm="0">
                                          <p:val>
                                            <p:fltVal val="0"/>
                                          </p:val>
                                        </p:tav>
                                        <p:tav tm="100000">
                                          <p:val>
                                            <p:strVal val="#ppt_h"/>
                                          </p:val>
                                        </p:tav>
                                      </p:tavLst>
                                    </p:anim>
                                    <p:anim calcmode="lin" valueType="num">
                                      <p:cBhvr>
                                        <p:cTn id="13" dur="1000" fill="hold"/>
                                        <p:tgtEl>
                                          <p:spTgt spid="112"/>
                                        </p:tgtEl>
                                        <p:attrNameLst>
                                          <p:attrName>style.rotation</p:attrName>
                                        </p:attrNameLst>
                                      </p:cBhvr>
                                      <p:tavLst>
                                        <p:tav tm="0">
                                          <p:val>
                                            <p:fltVal val="90"/>
                                          </p:val>
                                        </p:tav>
                                        <p:tav tm="100000">
                                          <p:val>
                                            <p:fltVal val="0"/>
                                          </p:val>
                                        </p:tav>
                                      </p:tavLst>
                                    </p:anim>
                                    <p:animEffect transition="in" filter="fade">
                                      <p:cBhvr>
                                        <p:cTn id="14" dur="1000"/>
                                        <p:tgtEl>
                                          <p:spTgt spid="112"/>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000"/>
                                        <p:tgtEl>
                                          <p:spTgt spid="26"/>
                                        </p:tgtEl>
                                      </p:cBhvr>
                                    </p:animEffect>
                                    <p:anim calcmode="lin" valueType="num">
                                      <p:cBhvr>
                                        <p:cTn id="19" dur="1000" fill="hold"/>
                                        <p:tgtEl>
                                          <p:spTgt spid="26"/>
                                        </p:tgtEl>
                                        <p:attrNameLst>
                                          <p:attrName>ppt_x</p:attrName>
                                        </p:attrNameLst>
                                      </p:cBhvr>
                                      <p:tavLst>
                                        <p:tav tm="0">
                                          <p:val>
                                            <p:strVal val="#ppt_x"/>
                                          </p:val>
                                        </p:tav>
                                        <p:tav tm="100000">
                                          <p:val>
                                            <p:strVal val="#ppt_x"/>
                                          </p:val>
                                        </p:tav>
                                      </p:tavLst>
                                    </p:anim>
                                    <p:anim calcmode="lin" valueType="num">
                                      <p:cBhvr>
                                        <p:cTn id="20" dur="100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27"/>
                                        </p:tgtEl>
                                        <p:attrNameLst>
                                          <p:attrName>style.visibility</p:attrName>
                                        </p:attrNameLst>
                                      </p:cBhvr>
                                      <p:to>
                                        <p:strVal val="visible"/>
                                      </p:to>
                                    </p:set>
                                    <p:anim calcmode="lin" valueType="num">
                                      <p:cBhvr>
                                        <p:cTn id="28" dur="500" fill="hold"/>
                                        <p:tgtEl>
                                          <p:spTgt spid="27"/>
                                        </p:tgtEl>
                                        <p:attrNameLst>
                                          <p:attrName>ppt_w</p:attrName>
                                        </p:attrNameLst>
                                      </p:cBhvr>
                                      <p:tavLst>
                                        <p:tav tm="0">
                                          <p:val>
                                            <p:fltVal val="0"/>
                                          </p:val>
                                        </p:tav>
                                        <p:tav tm="100000">
                                          <p:val>
                                            <p:strVal val="#ppt_w"/>
                                          </p:val>
                                        </p:tav>
                                      </p:tavLst>
                                    </p:anim>
                                    <p:anim calcmode="lin" valueType="num">
                                      <p:cBhvr>
                                        <p:cTn id="29" dur="500" fill="hold"/>
                                        <p:tgtEl>
                                          <p:spTgt spid="27"/>
                                        </p:tgtEl>
                                        <p:attrNameLst>
                                          <p:attrName>ppt_h</p:attrName>
                                        </p:attrNameLst>
                                      </p:cBhvr>
                                      <p:tavLst>
                                        <p:tav tm="0">
                                          <p:val>
                                            <p:fltVal val="0"/>
                                          </p:val>
                                        </p:tav>
                                        <p:tav tm="100000">
                                          <p:val>
                                            <p:strVal val="#ppt_h"/>
                                          </p:val>
                                        </p:tav>
                                      </p:tavLst>
                                    </p:anim>
                                    <p:animEffect transition="in" filter="fade">
                                      <p:cBhvr>
                                        <p:cTn id="30" dur="500"/>
                                        <p:tgtEl>
                                          <p:spTgt spid="27"/>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4"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down)">
                                      <p:cBhvr>
                                        <p:cTn id="40" dur="500"/>
                                        <p:tgtEl>
                                          <p:spTgt spid="33"/>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28"/>
                                        </p:tgtEl>
                                        <p:attrNameLst>
                                          <p:attrName>style.visibility</p:attrName>
                                        </p:attrNameLst>
                                      </p:cBhvr>
                                      <p:to>
                                        <p:strVal val="visible"/>
                                      </p:to>
                                    </p:set>
                                    <p:anim calcmode="lin" valueType="num">
                                      <p:cBhvr>
                                        <p:cTn id="44" dur="500" fill="hold"/>
                                        <p:tgtEl>
                                          <p:spTgt spid="28"/>
                                        </p:tgtEl>
                                        <p:attrNameLst>
                                          <p:attrName>ppt_w</p:attrName>
                                        </p:attrNameLst>
                                      </p:cBhvr>
                                      <p:tavLst>
                                        <p:tav tm="0">
                                          <p:val>
                                            <p:fltVal val="0"/>
                                          </p:val>
                                        </p:tav>
                                        <p:tav tm="100000">
                                          <p:val>
                                            <p:strVal val="#ppt_w"/>
                                          </p:val>
                                        </p:tav>
                                      </p:tavLst>
                                    </p:anim>
                                    <p:anim calcmode="lin" valueType="num">
                                      <p:cBhvr>
                                        <p:cTn id="45" dur="500" fill="hold"/>
                                        <p:tgtEl>
                                          <p:spTgt spid="28"/>
                                        </p:tgtEl>
                                        <p:attrNameLst>
                                          <p:attrName>ppt_h</p:attrName>
                                        </p:attrNameLst>
                                      </p:cBhvr>
                                      <p:tavLst>
                                        <p:tav tm="0">
                                          <p:val>
                                            <p:fltVal val="0"/>
                                          </p:val>
                                        </p:tav>
                                        <p:tav tm="100000">
                                          <p:val>
                                            <p:strVal val="#ppt_h"/>
                                          </p:val>
                                        </p:tav>
                                      </p:tavLst>
                                    </p:anim>
                                    <p:animEffect transition="in" filter="fade">
                                      <p:cBhvr>
                                        <p:cTn id="46" dur="500"/>
                                        <p:tgtEl>
                                          <p:spTgt spid="28"/>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1000"/>
                                        <p:tgtEl>
                                          <p:spTgt spid="25"/>
                                        </p:tgtEl>
                                      </p:cBhvr>
                                    </p:animEffect>
                                    <p:anim calcmode="lin" valueType="num">
                                      <p:cBhvr>
                                        <p:cTn id="51" dur="1000" fill="hold"/>
                                        <p:tgtEl>
                                          <p:spTgt spid="25"/>
                                        </p:tgtEl>
                                        <p:attrNameLst>
                                          <p:attrName>ppt_x</p:attrName>
                                        </p:attrNameLst>
                                      </p:cBhvr>
                                      <p:tavLst>
                                        <p:tav tm="0">
                                          <p:val>
                                            <p:strVal val="#ppt_x"/>
                                          </p:val>
                                        </p:tav>
                                        <p:tav tm="100000">
                                          <p:val>
                                            <p:strVal val="#ppt_x"/>
                                          </p:val>
                                        </p:tav>
                                      </p:tavLst>
                                    </p:anim>
                                    <p:anim calcmode="lin" valueType="num">
                                      <p:cBhvr>
                                        <p:cTn id="52" dur="1000" fill="hold"/>
                                        <p:tgtEl>
                                          <p:spTgt spid="2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4" fill="hold" nodeType="after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wipe(down)">
                                      <p:cBhvr>
                                        <p:cTn id="56" dur="500"/>
                                        <p:tgtEl>
                                          <p:spTgt spid="35"/>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5"/>
                                        </p:tgtEl>
                                        <p:attrNameLst>
                                          <p:attrName>style.visibility</p:attrName>
                                        </p:attrNameLst>
                                      </p:cBhvr>
                                      <p:to>
                                        <p:strVal val="visible"/>
                                      </p:to>
                                    </p:set>
                                    <p:anim calcmode="lin" valueType="num">
                                      <p:cBhvr>
                                        <p:cTn id="60" dur="500" fill="hold"/>
                                        <p:tgtEl>
                                          <p:spTgt spid="105"/>
                                        </p:tgtEl>
                                        <p:attrNameLst>
                                          <p:attrName>ppt_w</p:attrName>
                                        </p:attrNameLst>
                                      </p:cBhvr>
                                      <p:tavLst>
                                        <p:tav tm="0">
                                          <p:val>
                                            <p:fltVal val="0"/>
                                          </p:val>
                                        </p:tav>
                                        <p:tav tm="100000">
                                          <p:val>
                                            <p:strVal val="#ppt_w"/>
                                          </p:val>
                                        </p:tav>
                                      </p:tavLst>
                                    </p:anim>
                                    <p:anim calcmode="lin" valueType="num">
                                      <p:cBhvr>
                                        <p:cTn id="61" dur="500" fill="hold"/>
                                        <p:tgtEl>
                                          <p:spTgt spid="105"/>
                                        </p:tgtEl>
                                        <p:attrNameLst>
                                          <p:attrName>ppt_h</p:attrName>
                                        </p:attrNameLst>
                                      </p:cBhvr>
                                      <p:tavLst>
                                        <p:tav tm="0">
                                          <p:val>
                                            <p:fltVal val="0"/>
                                          </p:val>
                                        </p:tav>
                                        <p:tav tm="100000">
                                          <p:val>
                                            <p:strVal val="#ppt_h"/>
                                          </p:val>
                                        </p:tav>
                                      </p:tavLst>
                                    </p:anim>
                                    <p:animEffect transition="in" filter="fade">
                                      <p:cBhvr>
                                        <p:cTn id="62" dur="500"/>
                                        <p:tgtEl>
                                          <p:spTgt spid="105"/>
                                        </p:tgtEl>
                                      </p:cBhvr>
                                    </p:animEffect>
                                  </p:childTnLst>
                                </p:cTn>
                              </p:par>
                            </p:childTnLst>
                          </p:cTn>
                        </p:par>
                        <p:par>
                          <p:cTn id="63" fill="hold">
                            <p:stCondLst>
                              <p:cond delay="7750"/>
                            </p:stCondLst>
                            <p:childTnLst>
                              <p:par>
                                <p:cTn id="64" presetID="42"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1000"/>
                                        <p:tgtEl>
                                          <p:spTgt spid="24"/>
                                        </p:tgtEl>
                                      </p:cBhvr>
                                    </p:animEffect>
                                    <p:anim calcmode="lin" valueType="num">
                                      <p:cBhvr>
                                        <p:cTn id="67" dur="1000" fill="hold"/>
                                        <p:tgtEl>
                                          <p:spTgt spid="24"/>
                                        </p:tgtEl>
                                        <p:attrNameLst>
                                          <p:attrName>ppt_x</p:attrName>
                                        </p:attrNameLst>
                                      </p:cBhvr>
                                      <p:tavLst>
                                        <p:tav tm="0">
                                          <p:val>
                                            <p:strVal val="#ppt_x"/>
                                          </p:val>
                                        </p:tav>
                                        <p:tav tm="100000">
                                          <p:val>
                                            <p:strVal val="#ppt_x"/>
                                          </p:val>
                                        </p:tav>
                                      </p:tavLst>
                                    </p:anim>
                                    <p:anim calcmode="lin" valueType="num">
                                      <p:cBhvr>
                                        <p:cTn id="68" dur="1000" fill="hold"/>
                                        <p:tgtEl>
                                          <p:spTgt spid="24"/>
                                        </p:tgtEl>
                                        <p:attrNameLst>
                                          <p:attrName>ppt_y</p:attrName>
                                        </p:attrNameLst>
                                      </p:cBhvr>
                                      <p:tavLst>
                                        <p:tav tm="0">
                                          <p:val>
                                            <p:strVal val="#ppt_y+.1"/>
                                          </p:val>
                                        </p:tav>
                                        <p:tav tm="100000">
                                          <p:val>
                                            <p:strVal val="#ppt_y"/>
                                          </p:val>
                                        </p:tav>
                                      </p:tavLst>
                                    </p:anim>
                                  </p:childTnLst>
                                </p:cTn>
                              </p:par>
                            </p:childTnLst>
                          </p:cTn>
                        </p:par>
                        <p:par>
                          <p:cTn id="69" fill="hold">
                            <p:stCondLst>
                              <p:cond delay="8750"/>
                            </p:stCondLst>
                            <p:childTnLst>
                              <p:par>
                                <p:cTn id="70" presetID="22" presetClass="entr" presetSubtype="8" fill="hold"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wipe(left)">
                                      <p:cBhvr>
                                        <p:cTn id="72" dur="500"/>
                                        <p:tgtEl>
                                          <p:spTgt spid="37"/>
                                        </p:tgtEl>
                                      </p:cBhvr>
                                    </p:animEffect>
                                  </p:childTnLst>
                                </p:cTn>
                              </p:par>
                            </p:childTnLst>
                          </p:cTn>
                        </p:par>
                        <p:par>
                          <p:cTn id="73" fill="hold">
                            <p:stCondLst>
                              <p:cond delay="9250"/>
                            </p:stCondLst>
                            <p:childTnLst>
                              <p:par>
                                <p:cTn id="74" presetID="53" presetClass="entr" presetSubtype="16" fill="hold" grpId="0" nodeType="after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Effect transition="in" filter="fade">
                                      <p:cBhvr>
                                        <p:cTn id="78" dur="500"/>
                                        <p:tgtEl>
                                          <p:spTgt spid="29"/>
                                        </p:tgtEl>
                                      </p:cBhvr>
                                    </p:animEffect>
                                  </p:childTnLst>
                                </p:cTn>
                              </p:par>
                            </p:childTnLst>
                          </p:cTn>
                        </p:par>
                        <p:par>
                          <p:cTn id="79" fill="hold">
                            <p:stCondLst>
                              <p:cond delay="9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0750"/>
                            </p:stCondLst>
                            <p:childTnLst>
                              <p:par>
                                <p:cTn id="86" presetID="22" presetClass="entr" presetSubtype="8" fill="hold" nodeType="afterEffect">
                                  <p:stCondLst>
                                    <p:cond delay="0"/>
                                  </p:stCondLst>
                                  <p:childTnLst>
                                    <p:set>
                                      <p:cBhvr>
                                        <p:cTn id="87" dur="1" fill="hold">
                                          <p:stCondLst>
                                            <p:cond delay="0"/>
                                          </p:stCondLst>
                                        </p:cTn>
                                        <p:tgtEl>
                                          <p:spTgt spid="101"/>
                                        </p:tgtEl>
                                        <p:attrNameLst>
                                          <p:attrName>style.visibility</p:attrName>
                                        </p:attrNameLst>
                                      </p:cBhvr>
                                      <p:to>
                                        <p:strVal val="visible"/>
                                      </p:to>
                                    </p:set>
                                    <p:animEffect transition="in" filter="wipe(left)">
                                      <p:cBhvr>
                                        <p:cTn id="88" dur="500"/>
                                        <p:tgtEl>
                                          <p:spTgt spid="101"/>
                                        </p:tgtEl>
                                      </p:cBhvr>
                                    </p:animEffect>
                                  </p:childTnLst>
                                </p:cTn>
                              </p:par>
                            </p:childTnLst>
                          </p:cTn>
                        </p:par>
                        <p:par>
                          <p:cTn id="89" fill="hold">
                            <p:stCondLst>
                              <p:cond delay="11250"/>
                            </p:stCondLst>
                            <p:childTnLst>
                              <p:par>
                                <p:cTn id="90" presetID="53" presetClass="entr" presetSubtype="16" fill="hold" grpId="0" nodeType="afterEffect">
                                  <p:stCondLst>
                                    <p:cond delay="0"/>
                                  </p:stCondLst>
                                  <p:childTnLst>
                                    <p:set>
                                      <p:cBhvr>
                                        <p:cTn id="91" dur="1" fill="hold">
                                          <p:stCondLst>
                                            <p:cond delay="0"/>
                                          </p:stCondLst>
                                        </p:cTn>
                                        <p:tgtEl>
                                          <p:spTgt spid="102"/>
                                        </p:tgtEl>
                                        <p:attrNameLst>
                                          <p:attrName>style.visibility</p:attrName>
                                        </p:attrNameLst>
                                      </p:cBhvr>
                                      <p:to>
                                        <p:strVal val="visible"/>
                                      </p:to>
                                    </p:set>
                                    <p:anim calcmode="lin" valueType="num">
                                      <p:cBhvr>
                                        <p:cTn id="92" dur="500" fill="hold"/>
                                        <p:tgtEl>
                                          <p:spTgt spid="102"/>
                                        </p:tgtEl>
                                        <p:attrNameLst>
                                          <p:attrName>ppt_w</p:attrName>
                                        </p:attrNameLst>
                                      </p:cBhvr>
                                      <p:tavLst>
                                        <p:tav tm="0">
                                          <p:val>
                                            <p:fltVal val="0"/>
                                          </p:val>
                                        </p:tav>
                                        <p:tav tm="100000">
                                          <p:val>
                                            <p:strVal val="#ppt_w"/>
                                          </p:val>
                                        </p:tav>
                                      </p:tavLst>
                                    </p:anim>
                                    <p:anim calcmode="lin" valueType="num">
                                      <p:cBhvr>
                                        <p:cTn id="93" dur="500" fill="hold"/>
                                        <p:tgtEl>
                                          <p:spTgt spid="102"/>
                                        </p:tgtEl>
                                        <p:attrNameLst>
                                          <p:attrName>ppt_h</p:attrName>
                                        </p:attrNameLst>
                                      </p:cBhvr>
                                      <p:tavLst>
                                        <p:tav tm="0">
                                          <p:val>
                                            <p:fltVal val="0"/>
                                          </p:val>
                                        </p:tav>
                                        <p:tav tm="100000">
                                          <p:val>
                                            <p:strVal val="#ppt_h"/>
                                          </p:val>
                                        </p:tav>
                                      </p:tavLst>
                                    </p:anim>
                                    <p:animEffect transition="in" filter="fade">
                                      <p:cBhvr>
                                        <p:cTn id="94" dur="500"/>
                                        <p:tgtEl>
                                          <p:spTgt spid="102"/>
                                        </p:tgtEl>
                                      </p:cBhvr>
                                    </p:animEffect>
                                  </p:childTnLst>
                                </p:cTn>
                              </p:par>
                            </p:childTnLst>
                          </p:cTn>
                        </p:par>
                        <p:par>
                          <p:cTn id="95" fill="hold">
                            <p:stCondLst>
                              <p:cond delay="11750"/>
                            </p:stCondLst>
                            <p:childTnLst>
                              <p:par>
                                <p:cTn id="96" presetID="42" presetClass="entr" presetSubtype="0" fill="hold" grpId="0" nodeType="afterEffect">
                                  <p:stCondLst>
                                    <p:cond delay="0"/>
                                  </p:stCondLst>
                                  <p:childTnLst>
                                    <p:set>
                                      <p:cBhvr>
                                        <p:cTn id="97" dur="1" fill="hold">
                                          <p:stCondLst>
                                            <p:cond delay="0"/>
                                          </p:stCondLst>
                                        </p:cTn>
                                        <p:tgtEl>
                                          <p:spTgt spid="22"/>
                                        </p:tgtEl>
                                        <p:attrNameLst>
                                          <p:attrName>style.visibility</p:attrName>
                                        </p:attrNameLst>
                                      </p:cBhvr>
                                      <p:to>
                                        <p:strVal val="visible"/>
                                      </p:to>
                                    </p:set>
                                    <p:animEffect transition="in" filter="fade">
                                      <p:cBhvr>
                                        <p:cTn id="98" dur="1000"/>
                                        <p:tgtEl>
                                          <p:spTgt spid="22"/>
                                        </p:tgtEl>
                                      </p:cBhvr>
                                    </p:animEffect>
                                    <p:anim calcmode="lin" valueType="num">
                                      <p:cBhvr>
                                        <p:cTn id="99" dur="1000" fill="hold"/>
                                        <p:tgtEl>
                                          <p:spTgt spid="22"/>
                                        </p:tgtEl>
                                        <p:attrNameLst>
                                          <p:attrName>ppt_x</p:attrName>
                                        </p:attrNameLst>
                                      </p:cBhvr>
                                      <p:tavLst>
                                        <p:tav tm="0">
                                          <p:val>
                                            <p:strVal val="#ppt_x"/>
                                          </p:val>
                                        </p:tav>
                                        <p:tav tm="100000">
                                          <p:val>
                                            <p:strVal val="#ppt_x"/>
                                          </p:val>
                                        </p:tav>
                                      </p:tavLst>
                                    </p:anim>
                                    <p:anim calcmode="lin" valueType="num">
                                      <p:cBhvr>
                                        <p:cTn id="100" dur="1000" fill="hold"/>
                                        <p:tgtEl>
                                          <p:spTgt spid="22"/>
                                        </p:tgtEl>
                                        <p:attrNameLst>
                                          <p:attrName>ppt_y</p:attrName>
                                        </p:attrNameLst>
                                      </p:cBhvr>
                                      <p:tavLst>
                                        <p:tav tm="0">
                                          <p:val>
                                            <p:strVal val="#ppt_y+.1"/>
                                          </p:val>
                                        </p:tav>
                                        <p:tav tm="100000">
                                          <p:val>
                                            <p:strVal val="#ppt_y"/>
                                          </p:val>
                                        </p:tav>
                                      </p:tavLst>
                                    </p:anim>
                                  </p:childTnLst>
                                </p:cTn>
                              </p:par>
                            </p:childTnLst>
                          </p:cTn>
                        </p:par>
                        <p:par>
                          <p:cTn id="101" fill="hold">
                            <p:stCondLst>
                              <p:cond delay="12750"/>
                            </p:stCondLst>
                            <p:childTnLst>
                              <p:par>
                                <p:cTn id="102" presetID="22" presetClass="entr" presetSubtype="8" fill="hold" nodeType="afterEffect">
                                  <p:stCondLst>
                                    <p:cond delay="0"/>
                                  </p:stCondLst>
                                  <p:childTnLst>
                                    <p:set>
                                      <p:cBhvr>
                                        <p:cTn id="103" dur="1" fill="hold">
                                          <p:stCondLst>
                                            <p:cond delay="0"/>
                                          </p:stCondLst>
                                        </p:cTn>
                                        <p:tgtEl>
                                          <p:spTgt spid="40"/>
                                        </p:tgtEl>
                                        <p:attrNameLst>
                                          <p:attrName>style.visibility</p:attrName>
                                        </p:attrNameLst>
                                      </p:cBhvr>
                                      <p:to>
                                        <p:strVal val="visible"/>
                                      </p:to>
                                    </p:set>
                                    <p:animEffect transition="in" filter="wipe(left)">
                                      <p:cBhvr>
                                        <p:cTn id="104" dur="500"/>
                                        <p:tgtEl>
                                          <p:spTgt spid="40"/>
                                        </p:tgtEl>
                                      </p:cBhvr>
                                    </p:animEffect>
                                  </p:childTnLst>
                                </p:cTn>
                              </p:par>
                            </p:childTnLst>
                          </p:cTn>
                        </p:par>
                        <p:par>
                          <p:cTn id="105" fill="hold">
                            <p:stCondLst>
                              <p:cond delay="13250"/>
                            </p:stCondLst>
                            <p:childTnLst>
                              <p:par>
                                <p:cTn id="106" presetID="53" presetClass="entr" presetSubtype="16" fill="hold" grpId="0" nodeType="afterEffect">
                                  <p:stCondLst>
                                    <p:cond delay="0"/>
                                  </p:stCondLst>
                                  <p:childTnLst>
                                    <p:set>
                                      <p:cBhvr>
                                        <p:cTn id="107" dur="1" fill="hold">
                                          <p:stCondLst>
                                            <p:cond delay="0"/>
                                          </p:stCondLst>
                                        </p:cTn>
                                        <p:tgtEl>
                                          <p:spTgt spid="31"/>
                                        </p:tgtEl>
                                        <p:attrNameLst>
                                          <p:attrName>style.visibility</p:attrName>
                                        </p:attrNameLst>
                                      </p:cBhvr>
                                      <p:to>
                                        <p:strVal val="visible"/>
                                      </p:to>
                                    </p:set>
                                    <p:anim calcmode="lin" valueType="num">
                                      <p:cBhvr>
                                        <p:cTn id="108" dur="500" fill="hold"/>
                                        <p:tgtEl>
                                          <p:spTgt spid="31"/>
                                        </p:tgtEl>
                                        <p:attrNameLst>
                                          <p:attrName>ppt_w</p:attrName>
                                        </p:attrNameLst>
                                      </p:cBhvr>
                                      <p:tavLst>
                                        <p:tav tm="0">
                                          <p:val>
                                            <p:fltVal val="0"/>
                                          </p:val>
                                        </p:tav>
                                        <p:tav tm="100000">
                                          <p:val>
                                            <p:strVal val="#ppt_w"/>
                                          </p:val>
                                        </p:tav>
                                      </p:tavLst>
                                    </p:anim>
                                    <p:anim calcmode="lin" valueType="num">
                                      <p:cBhvr>
                                        <p:cTn id="109" dur="500" fill="hold"/>
                                        <p:tgtEl>
                                          <p:spTgt spid="31"/>
                                        </p:tgtEl>
                                        <p:attrNameLst>
                                          <p:attrName>ppt_h</p:attrName>
                                        </p:attrNameLst>
                                      </p:cBhvr>
                                      <p:tavLst>
                                        <p:tav tm="0">
                                          <p:val>
                                            <p:fltVal val="0"/>
                                          </p:val>
                                        </p:tav>
                                        <p:tav tm="100000">
                                          <p:val>
                                            <p:strVal val="#ppt_h"/>
                                          </p:val>
                                        </p:tav>
                                      </p:tavLst>
                                    </p:anim>
                                    <p:animEffect transition="in" filter="fade">
                                      <p:cBhvr>
                                        <p:cTn id="110" dur="500"/>
                                        <p:tgtEl>
                                          <p:spTgt spid="31"/>
                                        </p:tgtEl>
                                      </p:cBhvr>
                                    </p:animEffect>
                                  </p:childTnLst>
                                </p:cTn>
                              </p:par>
                            </p:childTnLst>
                          </p:cTn>
                        </p:par>
                        <p:par>
                          <p:cTn id="111" fill="hold">
                            <p:stCondLst>
                              <p:cond delay="13750"/>
                            </p:stCondLst>
                            <p:childTnLst>
                              <p:par>
                                <p:cTn id="112" presetID="42" presetClass="entr" presetSubtype="0" fill="hold" grpId="0" nodeType="afterEffect">
                                  <p:stCondLst>
                                    <p:cond delay="0"/>
                                  </p:stCondLst>
                                  <p:childTnLst>
                                    <p:set>
                                      <p:cBhvr>
                                        <p:cTn id="113" dur="1" fill="hold">
                                          <p:stCondLst>
                                            <p:cond delay="0"/>
                                          </p:stCondLst>
                                        </p:cTn>
                                        <p:tgtEl>
                                          <p:spTgt spid="95"/>
                                        </p:tgtEl>
                                        <p:attrNameLst>
                                          <p:attrName>style.visibility</p:attrName>
                                        </p:attrNameLst>
                                      </p:cBhvr>
                                      <p:to>
                                        <p:strVal val="visible"/>
                                      </p:to>
                                    </p:set>
                                    <p:animEffect transition="in" filter="fade">
                                      <p:cBhvr>
                                        <p:cTn id="114" dur="1000"/>
                                        <p:tgtEl>
                                          <p:spTgt spid="95"/>
                                        </p:tgtEl>
                                      </p:cBhvr>
                                    </p:animEffect>
                                    <p:anim calcmode="lin" valueType="num">
                                      <p:cBhvr>
                                        <p:cTn id="115" dur="1000" fill="hold"/>
                                        <p:tgtEl>
                                          <p:spTgt spid="95"/>
                                        </p:tgtEl>
                                        <p:attrNameLst>
                                          <p:attrName>ppt_x</p:attrName>
                                        </p:attrNameLst>
                                      </p:cBhvr>
                                      <p:tavLst>
                                        <p:tav tm="0">
                                          <p:val>
                                            <p:strVal val="#ppt_x"/>
                                          </p:val>
                                        </p:tav>
                                        <p:tav tm="100000">
                                          <p:val>
                                            <p:strVal val="#ppt_x"/>
                                          </p:val>
                                        </p:tav>
                                      </p:tavLst>
                                    </p:anim>
                                    <p:anim calcmode="lin" valueType="num">
                                      <p:cBhvr>
                                        <p:cTn id="116" dur="1000" fill="hold"/>
                                        <p:tgtEl>
                                          <p:spTgt spid="95"/>
                                        </p:tgtEl>
                                        <p:attrNameLst>
                                          <p:attrName>ppt_y</p:attrName>
                                        </p:attrNameLst>
                                      </p:cBhvr>
                                      <p:tavLst>
                                        <p:tav tm="0">
                                          <p:val>
                                            <p:strVal val="#ppt_y+.1"/>
                                          </p:val>
                                        </p:tav>
                                        <p:tav tm="100000">
                                          <p:val>
                                            <p:strVal val="#ppt_y"/>
                                          </p:val>
                                        </p:tav>
                                      </p:tavLst>
                                    </p:anim>
                                  </p:childTnLst>
                                </p:cTn>
                              </p:par>
                            </p:childTnLst>
                          </p:cTn>
                        </p:par>
                        <p:par>
                          <p:cTn id="117" fill="hold">
                            <p:stCondLst>
                              <p:cond delay="14750"/>
                            </p:stCondLst>
                            <p:childTnLst>
                              <p:par>
                                <p:cTn id="118" presetID="22" presetClass="entr" presetSubtype="8" fill="hold" nodeType="afterEffect">
                                  <p:stCondLst>
                                    <p:cond delay="0"/>
                                  </p:stCondLst>
                                  <p:childTnLst>
                                    <p:set>
                                      <p:cBhvr>
                                        <p:cTn id="119" dur="1" fill="hold">
                                          <p:stCondLst>
                                            <p:cond delay="0"/>
                                          </p:stCondLst>
                                        </p:cTn>
                                        <p:tgtEl>
                                          <p:spTgt spid="42"/>
                                        </p:tgtEl>
                                        <p:attrNameLst>
                                          <p:attrName>style.visibility</p:attrName>
                                        </p:attrNameLst>
                                      </p:cBhvr>
                                      <p:to>
                                        <p:strVal val="visible"/>
                                      </p:to>
                                    </p:set>
                                    <p:animEffect transition="in" filter="wipe(left)">
                                      <p:cBhvr>
                                        <p:cTn id="120" dur="500"/>
                                        <p:tgtEl>
                                          <p:spTgt spid="42"/>
                                        </p:tgtEl>
                                      </p:cBhvr>
                                    </p:animEffect>
                                  </p:childTnLst>
                                </p:cTn>
                              </p:par>
                            </p:childTnLst>
                          </p:cTn>
                        </p:par>
                        <p:par>
                          <p:cTn id="121" fill="hold">
                            <p:stCondLst>
                              <p:cond delay="15250"/>
                            </p:stCondLst>
                            <p:childTnLst>
                              <p:par>
                                <p:cTn id="122" presetID="53" presetClass="entr" presetSubtype="16" fill="hold" grpId="0" nodeType="afterEffect">
                                  <p:stCondLst>
                                    <p:cond delay="0"/>
                                  </p:stCondLst>
                                  <p:childTnLst>
                                    <p:set>
                                      <p:cBhvr>
                                        <p:cTn id="123" dur="1" fill="hold">
                                          <p:stCondLst>
                                            <p:cond delay="0"/>
                                          </p:stCondLst>
                                        </p:cTn>
                                        <p:tgtEl>
                                          <p:spTgt spid="30"/>
                                        </p:tgtEl>
                                        <p:attrNameLst>
                                          <p:attrName>style.visibility</p:attrName>
                                        </p:attrNameLst>
                                      </p:cBhvr>
                                      <p:to>
                                        <p:strVal val="visible"/>
                                      </p:to>
                                    </p:set>
                                    <p:anim calcmode="lin" valueType="num">
                                      <p:cBhvr>
                                        <p:cTn id="124" dur="500" fill="hold"/>
                                        <p:tgtEl>
                                          <p:spTgt spid="30"/>
                                        </p:tgtEl>
                                        <p:attrNameLst>
                                          <p:attrName>ppt_w</p:attrName>
                                        </p:attrNameLst>
                                      </p:cBhvr>
                                      <p:tavLst>
                                        <p:tav tm="0">
                                          <p:val>
                                            <p:fltVal val="0"/>
                                          </p:val>
                                        </p:tav>
                                        <p:tav tm="100000">
                                          <p:val>
                                            <p:strVal val="#ppt_w"/>
                                          </p:val>
                                        </p:tav>
                                      </p:tavLst>
                                    </p:anim>
                                    <p:anim calcmode="lin" valueType="num">
                                      <p:cBhvr>
                                        <p:cTn id="125" dur="500" fill="hold"/>
                                        <p:tgtEl>
                                          <p:spTgt spid="30"/>
                                        </p:tgtEl>
                                        <p:attrNameLst>
                                          <p:attrName>ppt_h</p:attrName>
                                        </p:attrNameLst>
                                      </p:cBhvr>
                                      <p:tavLst>
                                        <p:tav tm="0">
                                          <p:val>
                                            <p:fltVal val="0"/>
                                          </p:val>
                                        </p:tav>
                                        <p:tav tm="100000">
                                          <p:val>
                                            <p:strVal val="#ppt_h"/>
                                          </p:val>
                                        </p:tav>
                                      </p:tavLst>
                                    </p:anim>
                                    <p:animEffect transition="in" filter="fade">
                                      <p:cBhvr>
                                        <p:cTn id="126" dur="500"/>
                                        <p:tgtEl>
                                          <p:spTgt spid="30"/>
                                        </p:tgtEl>
                                      </p:cBhvr>
                                    </p:animEffect>
                                  </p:childTnLst>
                                </p:cTn>
                              </p:par>
                            </p:childTnLst>
                          </p:cTn>
                        </p:par>
                        <p:par>
                          <p:cTn id="127" fill="hold">
                            <p:stCondLst>
                              <p:cond delay="15750"/>
                            </p:stCondLst>
                            <p:childTnLst>
                              <p:par>
                                <p:cTn id="128" presetID="42" presetClass="entr" presetSubtype="0" fill="hold" grpId="0" nodeType="afterEffect">
                                  <p:stCondLst>
                                    <p:cond delay="0"/>
                                  </p:stCondLst>
                                  <p:childTnLst>
                                    <p:set>
                                      <p:cBhvr>
                                        <p:cTn id="129" dur="1" fill="hold">
                                          <p:stCondLst>
                                            <p:cond delay="0"/>
                                          </p:stCondLst>
                                        </p:cTn>
                                        <p:tgtEl>
                                          <p:spTgt spid="94"/>
                                        </p:tgtEl>
                                        <p:attrNameLst>
                                          <p:attrName>style.visibility</p:attrName>
                                        </p:attrNameLst>
                                      </p:cBhvr>
                                      <p:to>
                                        <p:strVal val="visible"/>
                                      </p:to>
                                    </p:set>
                                    <p:animEffect transition="in" filter="fade">
                                      <p:cBhvr>
                                        <p:cTn id="130" dur="1000"/>
                                        <p:tgtEl>
                                          <p:spTgt spid="94"/>
                                        </p:tgtEl>
                                      </p:cBhvr>
                                    </p:animEffect>
                                    <p:anim calcmode="lin" valueType="num">
                                      <p:cBhvr>
                                        <p:cTn id="131" dur="1000" fill="hold"/>
                                        <p:tgtEl>
                                          <p:spTgt spid="94"/>
                                        </p:tgtEl>
                                        <p:attrNameLst>
                                          <p:attrName>ppt_x</p:attrName>
                                        </p:attrNameLst>
                                      </p:cBhvr>
                                      <p:tavLst>
                                        <p:tav tm="0">
                                          <p:val>
                                            <p:strVal val="#ppt_x"/>
                                          </p:val>
                                        </p:tav>
                                        <p:tav tm="100000">
                                          <p:val>
                                            <p:strVal val="#ppt_x"/>
                                          </p:val>
                                        </p:tav>
                                      </p:tavLst>
                                    </p:anim>
                                    <p:anim calcmode="lin" valueType="num">
                                      <p:cBhvr>
                                        <p:cTn id="132" dur="1000" fill="hold"/>
                                        <p:tgtEl>
                                          <p:spTgt spid="94"/>
                                        </p:tgtEl>
                                        <p:attrNameLst>
                                          <p:attrName>ppt_y</p:attrName>
                                        </p:attrNameLst>
                                      </p:cBhvr>
                                      <p:tavLst>
                                        <p:tav tm="0">
                                          <p:val>
                                            <p:strVal val="#ppt_y+.1"/>
                                          </p:val>
                                        </p:tav>
                                        <p:tav tm="100000">
                                          <p:val>
                                            <p:strVal val="#ppt_y"/>
                                          </p:val>
                                        </p:tav>
                                      </p:tavLst>
                                    </p:anim>
                                  </p:childTnLst>
                                </p:cTn>
                              </p:par>
                            </p:childTnLst>
                          </p:cTn>
                        </p:par>
                        <p:par>
                          <p:cTn id="133" fill="hold">
                            <p:stCondLst>
                              <p:cond delay="16750"/>
                            </p:stCondLst>
                            <p:childTnLst>
                              <p:par>
                                <p:cTn id="134" presetID="22" presetClass="entr" presetSubtype="8" fill="hold" nodeType="afterEffect">
                                  <p:stCondLst>
                                    <p:cond delay="0"/>
                                  </p:stCondLst>
                                  <p:childTnLst>
                                    <p:set>
                                      <p:cBhvr>
                                        <p:cTn id="135" dur="1" fill="hold">
                                          <p:stCondLst>
                                            <p:cond delay="0"/>
                                          </p:stCondLst>
                                        </p:cTn>
                                        <p:tgtEl>
                                          <p:spTgt spid="98"/>
                                        </p:tgtEl>
                                        <p:attrNameLst>
                                          <p:attrName>style.visibility</p:attrName>
                                        </p:attrNameLst>
                                      </p:cBhvr>
                                      <p:to>
                                        <p:strVal val="visible"/>
                                      </p:to>
                                    </p:set>
                                    <p:animEffect transition="in" filter="wipe(left)">
                                      <p:cBhvr>
                                        <p:cTn id="136" dur="500"/>
                                        <p:tgtEl>
                                          <p:spTgt spid="98"/>
                                        </p:tgtEl>
                                      </p:cBhvr>
                                    </p:animEffect>
                                  </p:childTnLst>
                                </p:cTn>
                              </p:par>
                            </p:childTnLst>
                          </p:cTn>
                        </p:par>
                        <p:par>
                          <p:cTn id="137" fill="hold">
                            <p:stCondLst>
                              <p:cond delay="17250"/>
                            </p:stCondLst>
                            <p:childTnLst>
                              <p:par>
                                <p:cTn id="138" presetID="53" presetClass="entr" presetSubtype="16" fill="hold" grpId="0" nodeType="afterEffect">
                                  <p:stCondLst>
                                    <p:cond delay="0"/>
                                  </p:stCondLst>
                                  <p:childTnLst>
                                    <p:set>
                                      <p:cBhvr>
                                        <p:cTn id="139" dur="1" fill="hold">
                                          <p:stCondLst>
                                            <p:cond delay="0"/>
                                          </p:stCondLst>
                                        </p:cTn>
                                        <p:tgtEl>
                                          <p:spTgt spid="99"/>
                                        </p:tgtEl>
                                        <p:attrNameLst>
                                          <p:attrName>style.visibility</p:attrName>
                                        </p:attrNameLst>
                                      </p:cBhvr>
                                      <p:to>
                                        <p:strVal val="visible"/>
                                      </p:to>
                                    </p:set>
                                    <p:anim calcmode="lin" valueType="num">
                                      <p:cBhvr>
                                        <p:cTn id="140" dur="500" fill="hold"/>
                                        <p:tgtEl>
                                          <p:spTgt spid="99"/>
                                        </p:tgtEl>
                                        <p:attrNameLst>
                                          <p:attrName>ppt_w</p:attrName>
                                        </p:attrNameLst>
                                      </p:cBhvr>
                                      <p:tavLst>
                                        <p:tav tm="0">
                                          <p:val>
                                            <p:fltVal val="0"/>
                                          </p:val>
                                        </p:tav>
                                        <p:tav tm="100000">
                                          <p:val>
                                            <p:strVal val="#ppt_w"/>
                                          </p:val>
                                        </p:tav>
                                      </p:tavLst>
                                    </p:anim>
                                    <p:anim calcmode="lin" valueType="num">
                                      <p:cBhvr>
                                        <p:cTn id="141" dur="500" fill="hold"/>
                                        <p:tgtEl>
                                          <p:spTgt spid="99"/>
                                        </p:tgtEl>
                                        <p:attrNameLst>
                                          <p:attrName>ppt_h</p:attrName>
                                        </p:attrNameLst>
                                      </p:cBhvr>
                                      <p:tavLst>
                                        <p:tav tm="0">
                                          <p:val>
                                            <p:fltVal val="0"/>
                                          </p:val>
                                        </p:tav>
                                        <p:tav tm="100000">
                                          <p:val>
                                            <p:strVal val="#ppt_h"/>
                                          </p:val>
                                        </p:tav>
                                      </p:tavLst>
                                    </p:anim>
                                    <p:animEffect transition="in" filter="fade">
                                      <p:cBhvr>
                                        <p:cTn id="142"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22" grpId="0"/>
      <p:bldP spid="23" grpId="0"/>
      <p:bldP spid="24" grpId="0"/>
      <p:bldP spid="25" grpId="0"/>
      <p:bldP spid="26" grpId="0"/>
      <p:bldP spid="27" grpId="0"/>
      <p:bldP spid="28" grpId="0"/>
      <p:bldP spid="29" grpId="0"/>
      <p:bldP spid="30" grpId="0"/>
      <p:bldP spid="31" grpId="0"/>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880940A3-A488-487F-B940-169EB31760B4}"/>
              </a:ext>
            </a:extLst>
          </p:cNvPr>
          <p:cNvGrpSpPr>
            <a:grpSpLocks noChangeAspect="1"/>
          </p:cNvGrpSpPr>
          <p:nvPr/>
        </p:nvGrpSpPr>
        <p:grpSpPr>
          <a:xfrm flipV="1">
            <a:off x="2971275" y="371458"/>
            <a:ext cx="4754880" cy="4758725"/>
            <a:chOff x="1225843" y="1060478"/>
            <a:chExt cx="3409579" cy="3412335"/>
          </a:xfrm>
          <a:scene3d>
            <a:camera prst="perspectiveContrastingLeftFacing" fov="0">
              <a:rot lat="20400000" lon="20400000" rev="4200000"/>
            </a:camera>
            <a:lightRig rig="flood" dir="t">
              <a:rot lat="0" lon="0" rev="15000000"/>
            </a:lightRig>
          </a:scene3d>
        </p:grpSpPr>
        <p:sp>
          <p:nvSpPr>
            <p:cNvPr id="19" name="Freeform: Shape 18">
              <a:extLst>
                <a:ext uri="{FF2B5EF4-FFF2-40B4-BE49-F238E27FC236}">
                  <a16:creationId xmlns:a16="http://schemas.microsoft.com/office/drawing/2014/main" id="{E0B72F51-F634-4391-AF5C-942A57473684}"/>
                </a:ext>
              </a:extLst>
            </p:cNvPr>
            <p:cNvSpPr>
              <a:spLocks noChangeAspect="1"/>
            </p:cNvSpPr>
            <p:nvPr/>
          </p:nvSpPr>
          <p:spPr>
            <a:xfrm rot="5400000">
              <a:off x="2984605" y="10539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F218BA8-EF33-4D6F-8BEF-54598F6724D2}"/>
                </a:ext>
              </a:extLst>
            </p:cNvPr>
            <p:cNvSpPr>
              <a:spLocks noChangeAspect="1"/>
            </p:cNvSpPr>
            <p:nvPr/>
          </p:nvSpPr>
          <p:spPr>
            <a:xfrm rot="10800000">
              <a:off x="2991392" y="2809191"/>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D34132"/>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EA0CB9B1-001A-45F5-9C34-02D3119A26CB}"/>
                </a:ext>
              </a:extLst>
            </p:cNvPr>
            <p:cNvSpPr>
              <a:spLocks noChangeAspect="1"/>
            </p:cNvSpPr>
            <p:nvPr/>
          </p:nvSpPr>
          <p:spPr>
            <a:xfrm rot="16200000">
              <a:off x="1238648" y="282066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6D09BE5B-1F0F-48BF-8F7D-4ECDAB40EC58}"/>
                </a:ext>
              </a:extLst>
            </p:cNvPr>
            <p:cNvSpPr>
              <a:spLocks noChangeAspect="1"/>
            </p:cNvSpPr>
            <p:nvPr/>
          </p:nvSpPr>
          <p:spPr>
            <a:xfrm>
              <a:off x="1240827" y="1060478"/>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rible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230968" y="1045561"/>
            <a:ext cx="2614907" cy="1600438"/>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230968" y="3440361"/>
            <a:ext cx="308351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610600" y="2181761"/>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flipV="1">
            <a:off x="2068913" y="1177610"/>
            <a:ext cx="2203882" cy="32682"/>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4187349" y="99294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flipV="1">
            <a:off x="2098202" y="3425323"/>
            <a:ext cx="1481122" cy="156821"/>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5348715" y="413323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flipV="1">
            <a:off x="7134714" y="2197418"/>
            <a:ext cx="1475887" cy="148715"/>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573174" y="181604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
        <p:nvSpPr>
          <p:cNvPr id="23" name="TextBox 22">
            <a:extLst>
              <a:ext uri="{FF2B5EF4-FFF2-40B4-BE49-F238E27FC236}">
                <a16:creationId xmlns:a16="http://schemas.microsoft.com/office/drawing/2014/main" id="{8848DAC4-C25A-4878-95CF-69635EAB4BC1}"/>
              </a:ext>
            </a:extLst>
          </p:cNvPr>
          <p:cNvSpPr txBox="1"/>
          <p:nvPr/>
        </p:nvSpPr>
        <p:spPr>
          <a:xfrm>
            <a:off x="7671867" y="372980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cxnSp>
        <p:nvCxnSpPr>
          <p:cNvPr id="24" name="Straight Connector 23">
            <a:extLst>
              <a:ext uri="{FF2B5EF4-FFF2-40B4-BE49-F238E27FC236}">
                <a16:creationId xmlns:a16="http://schemas.microsoft.com/office/drawing/2014/main" id="{79531625-A06D-4ECC-823E-1077186C9315}"/>
              </a:ext>
            </a:extLst>
          </p:cNvPr>
          <p:cNvCxnSpPr>
            <a:cxnSpLocks/>
          </p:cNvCxnSpPr>
          <p:nvPr/>
        </p:nvCxnSpPr>
        <p:spPr>
          <a:xfrm flipH="1">
            <a:off x="6170454" y="4011645"/>
            <a:ext cx="1371772" cy="11276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25" name="TextBox 24">
            <a:extLst>
              <a:ext uri="{FF2B5EF4-FFF2-40B4-BE49-F238E27FC236}">
                <a16:creationId xmlns:a16="http://schemas.microsoft.com/office/drawing/2014/main" id="{322FDE28-DCDE-4E13-885D-E8F7D1990ED8}"/>
              </a:ext>
            </a:extLst>
          </p:cNvPr>
          <p:cNvSpPr txBox="1"/>
          <p:nvPr/>
        </p:nvSpPr>
        <p:spPr>
          <a:xfrm>
            <a:off x="2919941" y="307349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spTree>
    <p:extLst>
      <p:ext uri="{BB962C8B-B14F-4D97-AF65-F5344CB8AC3E}">
        <p14:creationId xmlns:p14="http://schemas.microsoft.com/office/powerpoint/2010/main" val="3138293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500"/>
                                        <p:tgtEl>
                                          <p:spTgt spid="9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p:cTn id="11" dur="1000" fill="hold"/>
                                        <p:tgtEl>
                                          <p:spTgt spid="18"/>
                                        </p:tgtEl>
                                        <p:attrNameLst>
                                          <p:attrName>ppt_w</p:attrName>
                                        </p:attrNameLst>
                                      </p:cBhvr>
                                      <p:tavLst>
                                        <p:tav tm="0">
                                          <p:val>
                                            <p:fltVal val="0"/>
                                          </p:val>
                                        </p:tav>
                                        <p:tav tm="100000">
                                          <p:val>
                                            <p:strVal val="#ppt_w"/>
                                          </p:val>
                                        </p:tav>
                                      </p:tavLst>
                                    </p:anim>
                                    <p:anim calcmode="lin" valueType="num">
                                      <p:cBhvr>
                                        <p:cTn id="12" dur="1000" fill="hold"/>
                                        <p:tgtEl>
                                          <p:spTgt spid="18"/>
                                        </p:tgtEl>
                                        <p:attrNameLst>
                                          <p:attrName>ppt_h</p:attrName>
                                        </p:attrNameLst>
                                      </p:cBhvr>
                                      <p:tavLst>
                                        <p:tav tm="0">
                                          <p:val>
                                            <p:fltVal val="0"/>
                                          </p:val>
                                        </p:tav>
                                        <p:tav tm="100000">
                                          <p:val>
                                            <p:strVal val="#ppt_h"/>
                                          </p:val>
                                        </p:tav>
                                      </p:tavLst>
                                    </p:anim>
                                    <p:anim calcmode="lin" valueType="num">
                                      <p:cBhvr>
                                        <p:cTn id="13" dur="1000" fill="hold"/>
                                        <p:tgtEl>
                                          <p:spTgt spid="18"/>
                                        </p:tgtEl>
                                        <p:attrNameLst>
                                          <p:attrName>style.rotation</p:attrName>
                                        </p:attrNameLst>
                                      </p:cBhvr>
                                      <p:tavLst>
                                        <p:tav tm="0">
                                          <p:val>
                                            <p:fltVal val="90"/>
                                          </p:val>
                                        </p:tav>
                                        <p:tav tm="100000">
                                          <p:val>
                                            <p:fltVal val="0"/>
                                          </p:val>
                                        </p:tav>
                                      </p:tavLst>
                                    </p:anim>
                                    <p:animEffect transition="in" filter="fade">
                                      <p:cBhvr>
                                        <p:cTn id="14" dur="1000"/>
                                        <p:tgtEl>
                                          <p:spTgt spid="1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96"/>
                                        </p:tgtEl>
                                        <p:attrNameLst>
                                          <p:attrName>style.visibility</p:attrName>
                                        </p:attrNameLst>
                                      </p:cBhvr>
                                      <p:to>
                                        <p:strVal val="visible"/>
                                      </p:to>
                                    </p:set>
                                    <p:animEffect transition="in" filter="fade">
                                      <p:cBhvr>
                                        <p:cTn id="18" dur="1000"/>
                                        <p:tgtEl>
                                          <p:spTgt spid="96"/>
                                        </p:tgtEl>
                                      </p:cBhvr>
                                    </p:animEffect>
                                    <p:anim calcmode="lin" valueType="num">
                                      <p:cBhvr>
                                        <p:cTn id="19" dur="1000" fill="hold"/>
                                        <p:tgtEl>
                                          <p:spTgt spid="96"/>
                                        </p:tgtEl>
                                        <p:attrNameLst>
                                          <p:attrName>ppt_x</p:attrName>
                                        </p:attrNameLst>
                                      </p:cBhvr>
                                      <p:tavLst>
                                        <p:tav tm="0">
                                          <p:val>
                                            <p:strVal val="#ppt_x"/>
                                          </p:val>
                                        </p:tav>
                                        <p:tav tm="100000">
                                          <p:val>
                                            <p:strVal val="#ppt_x"/>
                                          </p:val>
                                        </p:tav>
                                      </p:tavLst>
                                    </p:anim>
                                    <p:anim calcmode="lin" valueType="num">
                                      <p:cBhvr>
                                        <p:cTn id="20" dur="1000" fill="hold"/>
                                        <p:tgtEl>
                                          <p:spTgt spid="96"/>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104"/>
                                        </p:tgtEl>
                                        <p:attrNameLst>
                                          <p:attrName>style.visibility</p:attrName>
                                        </p:attrNameLst>
                                      </p:cBhvr>
                                      <p:to>
                                        <p:strVal val="visible"/>
                                      </p:to>
                                    </p:set>
                                    <p:animEffect transition="in" filter="wipe(right)">
                                      <p:cBhvr>
                                        <p:cTn id="24" dur="500"/>
                                        <p:tgtEl>
                                          <p:spTgt spid="104"/>
                                        </p:tgtEl>
                                      </p:cBhvr>
                                    </p:animEffect>
                                  </p:childTnLst>
                                </p:cTn>
                              </p:par>
                            </p:childTnLst>
                          </p:cTn>
                        </p:par>
                        <p:par>
                          <p:cTn id="25" fill="hold">
                            <p:stCondLst>
                              <p:cond delay="3000"/>
                            </p:stCondLst>
                            <p:childTnLst>
                              <p:par>
                                <p:cTn id="26" presetID="53" presetClass="entr" presetSubtype="16" fill="hold" grpId="0" nodeType="afterEffect">
                                  <p:stCondLst>
                                    <p:cond delay="0"/>
                                  </p:stCondLst>
                                  <p:childTnLst>
                                    <p:set>
                                      <p:cBhvr>
                                        <p:cTn id="27" dur="1" fill="hold">
                                          <p:stCondLst>
                                            <p:cond delay="0"/>
                                          </p:stCondLst>
                                        </p:cTn>
                                        <p:tgtEl>
                                          <p:spTgt spid="105"/>
                                        </p:tgtEl>
                                        <p:attrNameLst>
                                          <p:attrName>style.visibility</p:attrName>
                                        </p:attrNameLst>
                                      </p:cBhvr>
                                      <p:to>
                                        <p:strVal val="visible"/>
                                      </p:to>
                                    </p:set>
                                    <p:anim calcmode="lin" valueType="num">
                                      <p:cBhvr>
                                        <p:cTn id="28" dur="500" fill="hold"/>
                                        <p:tgtEl>
                                          <p:spTgt spid="105"/>
                                        </p:tgtEl>
                                        <p:attrNameLst>
                                          <p:attrName>ppt_w</p:attrName>
                                        </p:attrNameLst>
                                      </p:cBhvr>
                                      <p:tavLst>
                                        <p:tav tm="0">
                                          <p:val>
                                            <p:fltVal val="0"/>
                                          </p:val>
                                        </p:tav>
                                        <p:tav tm="100000">
                                          <p:val>
                                            <p:strVal val="#ppt_w"/>
                                          </p:val>
                                        </p:tav>
                                      </p:tavLst>
                                    </p:anim>
                                    <p:anim calcmode="lin" valueType="num">
                                      <p:cBhvr>
                                        <p:cTn id="29" dur="500" fill="hold"/>
                                        <p:tgtEl>
                                          <p:spTgt spid="105"/>
                                        </p:tgtEl>
                                        <p:attrNameLst>
                                          <p:attrName>ppt_h</p:attrName>
                                        </p:attrNameLst>
                                      </p:cBhvr>
                                      <p:tavLst>
                                        <p:tav tm="0">
                                          <p:val>
                                            <p:fltVal val="0"/>
                                          </p:val>
                                        </p:tav>
                                        <p:tav tm="100000">
                                          <p:val>
                                            <p:strVal val="#ppt_h"/>
                                          </p:val>
                                        </p:tav>
                                      </p:tavLst>
                                    </p:anim>
                                    <p:animEffect transition="in" filter="fade">
                                      <p:cBhvr>
                                        <p:cTn id="30" dur="500"/>
                                        <p:tgtEl>
                                          <p:spTgt spid="105"/>
                                        </p:tgtEl>
                                      </p:cBhvr>
                                    </p:animEffect>
                                  </p:childTnLst>
                                </p:cTn>
                              </p:par>
                            </p:childTnLst>
                          </p:cTn>
                        </p:par>
                        <p:par>
                          <p:cTn id="31" fill="hold">
                            <p:stCondLst>
                              <p:cond delay="3500"/>
                            </p:stCondLst>
                            <p:childTnLst>
                              <p:par>
                                <p:cTn id="32" presetID="42"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1000"/>
                                        <p:tgtEl>
                                          <p:spTgt spid="23"/>
                                        </p:tgtEl>
                                      </p:cBhvr>
                                    </p:animEffect>
                                    <p:anim calcmode="lin" valueType="num">
                                      <p:cBhvr>
                                        <p:cTn id="35" dur="1000" fill="hold"/>
                                        <p:tgtEl>
                                          <p:spTgt spid="23"/>
                                        </p:tgtEl>
                                        <p:attrNameLst>
                                          <p:attrName>ppt_x</p:attrName>
                                        </p:attrNameLst>
                                      </p:cBhvr>
                                      <p:tavLst>
                                        <p:tav tm="0">
                                          <p:val>
                                            <p:strVal val="#ppt_x"/>
                                          </p:val>
                                        </p:tav>
                                        <p:tav tm="100000">
                                          <p:val>
                                            <p:strVal val="#ppt_x"/>
                                          </p:val>
                                        </p:tav>
                                      </p:tavLst>
                                    </p:anim>
                                    <p:anim calcmode="lin" valueType="num">
                                      <p:cBhvr>
                                        <p:cTn id="36" dur="1000" fill="hold"/>
                                        <p:tgtEl>
                                          <p:spTgt spid="23"/>
                                        </p:tgtEl>
                                        <p:attrNameLst>
                                          <p:attrName>ppt_y</p:attrName>
                                        </p:attrNameLst>
                                      </p:cBhvr>
                                      <p:tavLst>
                                        <p:tav tm="0">
                                          <p:val>
                                            <p:strVal val="#ppt_y+.1"/>
                                          </p:val>
                                        </p:tav>
                                        <p:tav tm="100000">
                                          <p:val>
                                            <p:strVal val="#ppt_y"/>
                                          </p:val>
                                        </p:tav>
                                      </p:tavLst>
                                    </p:anim>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wipe(right)">
                                      <p:cBhvr>
                                        <p:cTn id="40" dur="500"/>
                                        <p:tgtEl>
                                          <p:spTgt spid="24"/>
                                        </p:tgtEl>
                                      </p:cBhvr>
                                    </p:animEffect>
                                  </p:childTnLst>
                                </p:cTn>
                              </p:par>
                            </p:childTnLst>
                          </p:cTn>
                        </p:par>
                        <p:par>
                          <p:cTn id="41" fill="hold">
                            <p:stCondLst>
                              <p:cond delay="5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par>
                          <p:cTn id="47" fill="hold">
                            <p:stCondLst>
                              <p:cond delay="550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50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000"/>
                            </p:stCondLst>
                            <p:childTnLst>
                              <p:par>
                                <p:cTn id="58" presetID="53" presetClass="entr" presetSubtype="16" fill="hold" grpId="0" nodeType="afterEffect">
                                  <p:stCondLst>
                                    <p:cond delay="0"/>
                                  </p:stCondLst>
                                  <p:childTnLst>
                                    <p:set>
                                      <p:cBhvr>
                                        <p:cTn id="59" dur="1" fill="hold">
                                          <p:stCondLst>
                                            <p:cond delay="0"/>
                                          </p:stCondLst>
                                        </p:cTn>
                                        <p:tgtEl>
                                          <p:spTgt spid="25"/>
                                        </p:tgtEl>
                                        <p:attrNameLst>
                                          <p:attrName>style.visibility</p:attrName>
                                        </p:attrNameLst>
                                      </p:cBhvr>
                                      <p:to>
                                        <p:strVal val="visible"/>
                                      </p:to>
                                    </p:set>
                                    <p:anim calcmode="lin" valueType="num">
                                      <p:cBhvr>
                                        <p:cTn id="60" dur="500" fill="hold"/>
                                        <p:tgtEl>
                                          <p:spTgt spid="25"/>
                                        </p:tgtEl>
                                        <p:attrNameLst>
                                          <p:attrName>ppt_w</p:attrName>
                                        </p:attrNameLst>
                                      </p:cBhvr>
                                      <p:tavLst>
                                        <p:tav tm="0">
                                          <p:val>
                                            <p:fltVal val="0"/>
                                          </p:val>
                                        </p:tav>
                                        <p:tav tm="100000">
                                          <p:val>
                                            <p:strVal val="#ppt_w"/>
                                          </p:val>
                                        </p:tav>
                                      </p:tavLst>
                                    </p:anim>
                                    <p:anim calcmode="lin" valueType="num">
                                      <p:cBhvr>
                                        <p:cTn id="61" dur="500" fill="hold"/>
                                        <p:tgtEl>
                                          <p:spTgt spid="25"/>
                                        </p:tgtEl>
                                        <p:attrNameLst>
                                          <p:attrName>ppt_h</p:attrName>
                                        </p:attrNameLst>
                                      </p:cBhvr>
                                      <p:tavLst>
                                        <p:tav tm="0">
                                          <p:val>
                                            <p:fltVal val="0"/>
                                          </p:val>
                                        </p:tav>
                                        <p:tav tm="100000">
                                          <p:val>
                                            <p:strVal val="#ppt_h"/>
                                          </p:val>
                                        </p:tav>
                                      </p:tavLst>
                                    </p:anim>
                                    <p:animEffect transition="in" filter="fade">
                                      <p:cBhvr>
                                        <p:cTn id="62" dur="500"/>
                                        <p:tgtEl>
                                          <p:spTgt spid="25"/>
                                        </p:tgtEl>
                                      </p:cBhvr>
                                    </p:animEffect>
                                  </p:childTnLst>
                                </p:cTn>
                              </p:par>
                            </p:childTnLst>
                          </p:cTn>
                        </p:par>
                        <p:par>
                          <p:cTn id="63" fill="hold">
                            <p:stCondLst>
                              <p:cond delay="7500"/>
                            </p:stCondLst>
                            <p:childTnLst>
                              <p:par>
                                <p:cTn id="64" presetID="42" presetClass="entr" presetSubtype="0" fill="hold" grpId="0" nodeType="afterEffect">
                                  <p:stCondLst>
                                    <p:cond delay="0"/>
                                  </p:stCondLst>
                                  <p:childTnLst>
                                    <p:set>
                                      <p:cBhvr>
                                        <p:cTn id="65" dur="1" fill="hold">
                                          <p:stCondLst>
                                            <p:cond delay="0"/>
                                          </p:stCondLst>
                                        </p:cTn>
                                        <p:tgtEl>
                                          <p:spTgt spid="94"/>
                                        </p:tgtEl>
                                        <p:attrNameLst>
                                          <p:attrName>style.visibility</p:attrName>
                                        </p:attrNameLst>
                                      </p:cBhvr>
                                      <p:to>
                                        <p:strVal val="visible"/>
                                      </p:to>
                                    </p:set>
                                    <p:animEffect transition="in" filter="fade">
                                      <p:cBhvr>
                                        <p:cTn id="66" dur="1000"/>
                                        <p:tgtEl>
                                          <p:spTgt spid="94"/>
                                        </p:tgtEl>
                                      </p:cBhvr>
                                    </p:animEffect>
                                    <p:anim calcmode="lin" valueType="num">
                                      <p:cBhvr>
                                        <p:cTn id="67" dur="1000" fill="hold"/>
                                        <p:tgtEl>
                                          <p:spTgt spid="94"/>
                                        </p:tgtEl>
                                        <p:attrNameLst>
                                          <p:attrName>ppt_x</p:attrName>
                                        </p:attrNameLst>
                                      </p:cBhvr>
                                      <p:tavLst>
                                        <p:tav tm="0">
                                          <p:val>
                                            <p:strVal val="#ppt_x"/>
                                          </p:val>
                                        </p:tav>
                                        <p:tav tm="100000">
                                          <p:val>
                                            <p:strVal val="#ppt_x"/>
                                          </p:val>
                                        </p:tav>
                                      </p:tavLst>
                                    </p:anim>
                                    <p:anim calcmode="lin" valueType="num">
                                      <p:cBhvr>
                                        <p:cTn id="68" dur="1000" fill="hold"/>
                                        <p:tgtEl>
                                          <p:spTgt spid="94"/>
                                        </p:tgtEl>
                                        <p:attrNameLst>
                                          <p:attrName>ppt_y</p:attrName>
                                        </p:attrNameLst>
                                      </p:cBhvr>
                                      <p:tavLst>
                                        <p:tav tm="0">
                                          <p:val>
                                            <p:strVal val="#ppt_y+.1"/>
                                          </p:val>
                                        </p:tav>
                                        <p:tav tm="100000">
                                          <p:val>
                                            <p:strVal val="#ppt_y"/>
                                          </p:val>
                                        </p:tav>
                                      </p:tavLst>
                                    </p:anim>
                                  </p:childTnLst>
                                </p:cTn>
                              </p:par>
                            </p:childTnLst>
                          </p:cTn>
                        </p:par>
                        <p:par>
                          <p:cTn id="69" fill="hold">
                            <p:stCondLst>
                              <p:cond delay="8500"/>
                            </p:stCondLst>
                            <p:childTnLst>
                              <p:par>
                                <p:cTn id="70" presetID="22" presetClass="entr" presetSubtype="8" fill="hold"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wipe(left)">
                                      <p:cBhvr>
                                        <p:cTn id="72" dur="500"/>
                                        <p:tgtEl>
                                          <p:spTgt spid="98"/>
                                        </p:tgtEl>
                                      </p:cBhvr>
                                    </p:animEffect>
                                  </p:childTnLst>
                                </p:cTn>
                              </p:par>
                            </p:childTnLst>
                          </p:cTn>
                        </p:par>
                        <p:par>
                          <p:cTn id="73" fill="hold">
                            <p:stCondLst>
                              <p:cond delay="9000"/>
                            </p:stCondLst>
                            <p:childTnLst>
                              <p:par>
                                <p:cTn id="74" presetID="53" presetClass="entr" presetSubtype="16" fill="hold" grpId="0" nodeType="afterEffect">
                                  <p:stCondLst>
                                    <p:cond delay="0"/>
                                  </p:stCondLst>
                                  <p:childTnLst>
                                    <p:set>
                                      <p:cBhvr>
                                        <p:cTn id="75" dur="1" fill="hold">
                                          <p:stCondLst>
                                            <p:cond delay="0"/>
                                          </p:stCondLst>
                                        </p:cTn>
                                        <p:tgtEl>
                                          <p:spTgt spid="99"/>
                                        </p:tgtEl>
                                        <p:attrNameLst>
                                          <p:attrName>style.visibility</p:attrName>
                                        </p:attrNameLst>
                                      </p:cBhvr>
                                      <p:to>
                                        <p:strVal val="visible"/>
                                      </p:to>
                                    </p:set>
                                    <p:anim calcmode="lin" valueType="num">
                                      <p:cBhvr>
                                        <p:cTn id="76" dur="500" fill="hold"/>
                                        <p:tgtEl>
                                          <p:spTgt spid="99"/>
                                        </p:tgtEl>
                                        <p:attrNameLst>
                                          <p:attrName>ppt_w</p:attrName>
                                        </p:attrNameLst>
                                      </p:cBhvr>
                                      <p:tavLst>
                                        <p:tav tm="0">
                                          <p:val>
                                            <p:fltVal val="0"/>
                                          </p:val>
                                        </p:tav>
                                        <p:tav tm="100000">
                                          <p:val>
                                            <p:strVal val="#ppt_w"/>
                                          </p:val>
                                        </p:tav>
                                      </p:tavLst>
                                    </p:anim>
                                    <p:anim calcmode="lin" valueType="num">
                                      <p:cBhvr>
                                        <p:cTn id="77" dur="500" fill="hold"/>
                                        <p:tgtEl>
                                          <p:spTgt spid="99"/>
                                        </p:tgtEl>
                                        <p:attrNameLst>
                                          <p:attrName>ppt_h</p:attrName>
                                        </p:attrNameLst>
                                      </p:cBhvr>
                                      <p:tavLst>
                                        <p:tav tm="0">
                                          <p:val>
                                            <p:fltVal val="0"/>
                                          </p:val>
                                        </p:tav>
                                        <p:tav tm="100000">
                                          <p:val>
                                            <p:strVal val="#ppt_h"/>
                                          </p:val>
                                        </p:tav>
                                      </p:tavLst>
                                    </p:anim>
                                    <p:animEffect transition="in" filter="fade">
                                      <p:cBhvr>
                                        <p:cTn id="78" dur="500"/>
                                        <p:tgtEl>
                                          <p:spTgt spid="99"/>
                                        </p:tgtEl>
                                      </p:cBhvr>
                                    </p:animEffect>
                                  </p:childTnLst>
                                </p:cTn>
                              </p:par>
                            </p:childTnLst>
                          </p:cTn>
                        </p:par>
                        <p:par>
                          <p:cTn id="79" fill="hold">
                            <p:stCondLst>
                              <p:cond delay="9500"/>
                            </p:stCondLst>
                            <p:childTnLst>
                              <p:par>
                                <p:cTn id="80" presetID="16" presetClass="entr" presetSubtype="21"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barn(inVertical)">
                                      <p:cBhvr>
                                        <p:cTn id="82" dur="500"/>
                                        <p:tgtEl>
                                          <p:spTgt spid="108"/>
                                        </p:tgtEl>
                                      </p:cBhvr>
                                    </p:animEffect>
                                  </p:childTnLst>
                                </p:cTn>
                              </p:par>
                              <p:par>
                                <p:cTn id="83" presetID="42" presetClass="entr" presetSubtype="0" fill="hold" grpId="0" nodeType="withEffect">
                                  <p:stCondLst>
                                    <p:cond delay="0"/>
                                  </p:stCondLst>
                                  <p:childTnLst>
                                    <p:set>
                                      <p:cBhvr>
                                        <p:cTn id="84" dur="1" fill="hold">
                                          <p:stCondLst>
                                            <p:cond delay="0"/>
                                          </p:stCondLst>
                                        </p:cTn>
                                        <p:tgtEl>
                                          <p:spTgt spid="109"/>
                                        </p:tgtEl>
                                        <p:attrNameLst>
                                          <p:attrName>style.visibility</p:attrName>
                                        </p:attrNameLst>
                                      </p:cBhvr>
                                      <p:to>
                                        <p:strVal val="visible"/>
                                      </p:to>
                                    </p:set>
                                    <p:animEffect transition="in" filter="fade">
                                      <p:cBhvr>
                                        <p:cTn id="85" dur="1000"/>
                                        <p:tgtEl>
                                          <p:spTgt spid="109"/>
                                        </p:tgtEl>
                                      </p:cBhvr>
                                    </p:animEffect>
                                    <p:anim calcmode="lin" valueType="num">
                                      <p:cBhvr>
                                        <p:cTn id="86" dur="1000" fill="hold"/>
                                        <p:tgtEl>
                                          <p:spTgt spid="109"/>
                                        </p:tgtEl>
                                        <p:attrNameLst>
                                          <p:attrName>ppt_x</p:attrName>
                                        </p:attrNameLst>
                                      </p:cBhvr>
                                      <p:tavLst>
                                        <p:tav tm="0">
                                          <p:val>
                                            <p:strVal val="#ppt_x"/>
                                          </p:val>
                                        </p:tav>
                                        <p:tav tm="100000">
                                          <p:val>
                                            <p:strVal val="#ppt_x"/>
                                          </p:val>
                                        </p:tav>
                                      </p:tavLst>
                                    </p:anim>
                                    <p:anim calcmode="lin" valueType="num">
                                      <p:cBhvr>
                                        <p:cTn id="87"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P spid="23" grpId="0"/>
      <p:bldP spid="25"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0B8BA680-F3CC-45FC-83BA-1209A175AE5C}"/>
              </a:ext>
            </a:extLst>
          </p:cNvPr>
          <p:cNvGrpSpPr>
            <a:grpSpLocks noChangeAspect="1"/>
          </p:cNvGrpSpPr>
          <p:nvPr/>
        </p:nvGrpSpPr>
        <p:grpSpPr>
          <a:xfrm>
            <a:off x="3901440" y="685800"/>
            <a:ext cx="4389120" cy="4389123"/>
            <a:chOff x="4411846" y="2226819"/>
            <a:chExt cx="3383277" cy="3381487"/>
          </a:xfrm>
          <a:scene3d>
            <a:camera prst="isometricTopUp">
              <a:rot lat="20400000" lon="20400000" rev="4200000"/>
            </a:camera>
            <a:lightRig rig="flood" dir="t">
              <a:rot lat="0" lon="0" rev="15000000"/>
            </a:lightRig>
          </a:scene3d>
        </p:grpSpPr>
        <p:sp>
          <p:nvSpPr>
            <p:cNvPr id="91" name="Freeform: Shape 90">
              <a:extLst>
                <a:ext uri="{FF2B5EF4-FFF2-40B4-BE49-F238E27FC236}">
                  <a16:creationId xmlns:a16="http://schemas.microsoft.com/office/drawing/2014/main" id="{BA20D1A2-BFFF-43AA-B733-DDD938A5EE79}"/>
                </a:ext>
              </a:extLst>
            </p:cNvPr>
            <p:cNvSpPr>
              <a:spLocks noChangeAspect="1"/>
            </p:cNvSpPr>
            <p:nvPr/>
          </p:nvSpPr>
          <p:spPr>
            <a:xfrm>
              <a:off x="6139010" y="2226819"/>
              <a:ext cx="1656113"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34738D"/>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D7BA2A15-DF4F-440D-909B-F6C6DAE70D63}"/>
                </a:ext>
              </a:extLst>
            </p:cNvPr>
            <p:cNvSpPr>
              <a:spLocks noChangeAspect="1"/>
            </p:cNvSpPr>
            <p:nvPr/>
          </p:nvSpPr>
          <p:spPr>
            <a:xfrm>
              <a:off x="4721904" y="4560375"/>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189A80"/>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F9967498-8692-4C98-9BC0-DD332A93792A}"/>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EF9D27"/>
            </a:solidFill>
            <a:ln w="6350">
              <a:noFill/>
            </a:ln>
            <a:effectLst>
              <a:outerShdw blurRad="184150" dist="241300" dir="11520000" sx="110000" sy="110000" algn="ctr">
                <a:srgbClr val="000000">
                  <a:alpha val="18000"/>
                </a:srgbClr>
              </a:outerShdw>
            </a:effectLst>
            <a:sp3d extrusionH="107950" prstMaterial="plastic">
              <a:bevelT w="82550" h="63500" prst="divot"/>
              <a:bevelB/>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4" name="TextBox 93">
            <a:extLst>
              <a:ext uri="{FF2B5EF4-FFF2-40B4-BE49-F238E27FC236}">
                <a16:creationId xmlns:a16="http://schemas.microsoft.com/office/drawing/2014/main" id="{9753465F-0BC0-4B99-A393-AB354E23BB0A}"/>
              </a:ext>
            </a:extLst>
          </p:cNvPr>
          <p:cNvSpPr txBox="1"/>
          <p:nvPr/>
        </p:nvSpPr>
        <p:spPr>
          <a:xfrm>
            <a:off x="480074" y="814373"/>
            <a:ext cx="3505200" cy="1400383"/>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5" name="TextBox 94">
            <a:extLst>
              <a:ext uri="{FF2B5EF4-FFF2-40B4-BE49-F238E27FC236}">
                <a16:creationId xmlns:a16="http://schemas.microsoft.com/office/drawing/2014/main" id="{74512FA8-DCD7-4034-8C9F-357C080F4ADE}"/>
              </a:ext>
            </a:extLst>
          </p:cNvPr>
          <p:cNvSpPr txBox="1"/>
          <p:nvPr/>
        </p:nvSpPr>
        <p:spPr>
          <a:xfrm>
            <a:off x="321816" y="3429000"/>
            <a:ext cx="3505200" cy="1400383"/>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6" name="TextBox 95">
            <a:extLst>
              <a:ext uri="{FF2B5EF4-FFF2-40B4-BE49-F238E27FC236}">
                <a16:creationId xmlns:a16="http://schemas.microsoft.com/office/drawing/2014/main" id="{6A1B778C-AD96-4929-962E-EB90CA411CCD}"/>
              </a:ext>
            </a:extLst>
          </p:cNvPr>
          <p:cNvSpPr txBox="1"/>
          <p:nvPr/>
        </p:nvSpPr>
        <p:spPr>
          <a:xfrm>
            <a:off x="8704162" y="2994440"/>
            <a:ext cx="3505200" cy="14003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endParaRPr lang="en-US" sz="400"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rgbClr val="4C4F54"/>
              </a:solidFill>
              <a:latin typeface="Candara" panose="020E0502030303020204" pitchFamily="34" charset="0"/>
            </a:endParaRPr>
          </a:p>
        </p:txBody>
      </p:sp>
      <p:sp>
        <p:nvSpPr>
          <p:cNvPr id="97" name="TextBox 96">
            <a:extLst>
              <a:ext uri="{FF2B5EF4-FFF2-40B4-BE49-F238E27FC236}">
                <a16:creationId xmlns:a16="http://schemas.microsoft.com/office/drawing/2014/main" id="{B6E9E03D-A28E-4A34-9CD6-4AE9C5AFCA92}"/>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cxnSp>
        <p:nvCxnSpPr>
          <p:cNvPr id="98" name="Straight Connector 97">
            <a:extLst>
              <a:ext uri="{FF2B5EF4-FFF2-40B4-BE49-F238E27FC236}">
                <a16:creationId xmlns:a16="http://schemas.microsoft.com/office/drawing/2014/main" id="{03BEE9C7-9AB3-43BE-BE29-EE9BF44BD637}"/>
              </a:ext>
            </a:extLst>
          </p:cNvPr>
          <p:cNvCxnSpPr>
            <a:cxnSpLocks/>
          </p:cNvCxnSpPr>
          <p:nvPr/>
        </p:nvCxnSpPr>
        <p:spPr>
          <a:xfrm>
            <a:off x="2667000" y="1003622"/>
            <a:ext cx="2819400" cy="30463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99" name="TextBox 98">
            <a:extLst>
              <a:ext uri="{FF2B5EF4-FFF2-40B4-BE49-F238E27FC236}">
                <a16:creationId xmlns:a16="http://schemas.microsoft.com/office/drawing/2014/main" id="{12ADD14D-D1D8-4F7E-8F2D-E20A28631D32}"/>
              </a:ext>
            </a:extLst>
          </p:cNvPr>
          <p:cNvSpPr txBox="1"/>
          <p:nvPr/>
        </p:nvSpPr>
        <p:spPr>
          <a:xfrm>
            <a:off x="5385538" y="1145233"/>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$2,162</a:t>
            </a:r>
          </a:p>
        </p:txBody>
      </p:sp>
      <p:cxnSp>
        <p:nvCxnSpPr>
          <p:cNvPr id="101" name="Straight Connector 100">
            <a:extLst>
              <a:ext uri="{FF2B5EF4-FFF2-40B4-BE49-F238E27FC236}">
                <a16:creationId xmlns:a16="http://schemas.microsoft.com/office/drawing/2014/main" id="{DEBEAD3B-7C5B-4BA4-8718-01D16A88A15D}"/>
              </a:ext>
            </a:extLst>
          </p:cNvPr>
          <p:cNvCxnSpPr>
            <a:cxnSpLocks/>
          </p:cNvCxnSpPr>
          <p:nvPr/>
        </p:nvCxnSpPr>
        <p:spPr>
          <a:xfrm>
            <a:off x="2704188" y="3595438"/>
            <a:ext cx="1930816" cy="442809"/>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2" name="TextBox 101">
            <a:extLst>
              <a:ext uri="{FF2B5EF4-FFF2-40B4-BE49-F238E27FC236}">
                <a16:creationId xmlns:a16="http://schemas.microsoft.com/office/drawing/2014/main" id="{7CA1DA70-7E09-46C3-95FE-DDE6193F71B2}"/>
              </a:ext>
            </a:extLst>
          </p:cNvPr>
          <p:cNvSpPr txBox="1"/>
          <p:nvPr/>
        </p:nvSpPr>
        <p:spPr>
          <a:xfrm>
            <a:off x="4566076" y="4070161"/>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$1,472</a:t>
            </a:r>
          </a:p>
        </p:txBody>
      </p:sp>
      <p:cxnSp>
        <p:nvCxnSpPr>
          <p:cNvPr id="104" name="Straight Connector 103">
            <a:extLst>
              <a:ext uri="{FF2B5EF4-FFF2-40B4-BE49-F238E27FC236}">
                <a16:creationId xmlns:a16="http://schemas.microsoft.com/office/drawing/2014/main" id="{E91C1DF9-40A4-4927-B87B-0A90F610037D}"/>
              </a:ext>
            </a:extLst>
          </p:cNvPr>
          <p:cNvCxnSpPr>
            <a:cxnSpLocks/>
          </p:cNvCxnSpPr>
          <p:nvPr/>
        </p:nvCxnSpPr>
        <p:spPr>
          <a:xfrm flipH="1">
            <a:off x="7336042" y="3207876"/>
            <a:ext cx="1368120" cy="509963"/>
          </a:xfrm>
          <a:prstGeom prst="line">
            <a:avLst/>
          </a:prstGeom>
          <a:ln>
            <a:solidFill>
              <a:srgbClr val="4C4F54"/>
            </a:solidFill>
            <a:prstDash val="dash"/>
            <a:tailEnd type="oval"/>
          </a:ln>
        </p:spPr>
        <p:style>
          <a:lnRef idx="1">
            <a:schemeClr val="accent1"/>
          </a:lnRef>
          <a:fillRef idx="0">
            <a:schemeClr val="accent1"/>
          </a:fillRef>
          <a:effectRef idx="0">
            <a:schemeClr val="accent1"/>
          </a:effectRef>
          <a:fontRef idx="minor">
            <a:schemeClr val="tx1"/>
          </a:fontRef>
        </p:style>
      </p:cxnSp>
      <p:sp>
        <p:nvSpPr>
          <p:cNvPr id="105" name="TextBox 104">
            <a:extLst>
              <a:ext uri="{FF2B5EF4-FFF2-40B4-BE49-F238E27FC236}">
                <a16:creationId xmlns:a16="http://schemas.microsoft.com/office/drawing/2014/main" id="{D1D4A931-B2B8-4FBC-9154-40DC78BBB6FE}"/>
              </a:ext>
            </a:extLst>
          </p:cNvPr>
          <p:cNvSpPr txBox="1"/>
          <p:nvPr/>
        </p:nvSpPr>
        <p:spPr>
          <a:xfrm>
            <a:off x="6720371" y="3767184"/>
            <a:ext cx="11230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$2,781</a:t>
            </a:r>
          </a:p>
        </p:txBody>
      </p:sp>
      <p:cxnSp>
        <p:nvCxnSpPr>
          <p:cNvPr id="108" name="Straight Connector 107">
            <a:extLst>
              <a:ext uri="{FF2B5EF4-FFF2-40B4-BE49-F238E27FC236}">
                <a16:creationId xmlns:a16="http://schemas.microsoft.com/office/drawing/2014/main" id="{5B18BB9E-C69B-4BCC-9CF1-406B7F86873D}"/>
              </a:ext>
            </a:extLst>
          </p:cNvPr>
          <p:cNvCxnSpPr/>
          <p:nvPr/>
        </p:nvCxnSpPr>
        <p:spPr>
          <a:xfrm>
            <a:off x="3407136" y="5334000"/>
            <a:ext cx="5486400" cy="0"/>
          </a:xfrm>
          <a:prstGeom prst="line">
            <a:avLst/>
          </a:prstGeom>
          <a:ln w="9525">
            <a:solidFill>
              <a:srgbClr val="4C4F54"/>
            </a:solidFill>
          </a:ln>
        </p:spPr>
        <p:style>
          <a:lnRef idx="1">
            <a:schemeClr val="accent1"/>
          </a:lnRef>
          <a:fillRef idx="0">
            <a:schemeClr val="accent1"/>
          </a:fillRef>
          <a:effectRef idx="0">
            <a:schemeClr val="accent1"/>
          </a:effectRef>
          <a:fontRef idx="minor">
            <a:schemeClr val="tx1"/>
          </a:fontRef>
        </p:style>
      </p:cxnSp>
      <p:sp>
        <p:nvSpPr>
          <p:cNvPr id="109" name="TextBox 108">
            <a:extLst>
              <a:ext uri="{FF2B5EF4-FFF2-40B4-BE49-F238E27FC236}">
                <a16:creationId xmlns:a16="http://schemas.microsoft.com/office/drawing/2014/main" id="{0638EB6B-F590-4893-99DB-21B7D235CBB3}"/>
              </a:ext>
            </a:extLst>
          </p:cNvPr>
          <p:cNvSpPr txBox="1"/>
          <p:nvPr/>
        </p:nvSpPr>
        <p:spPr>
          <a:xfrm>
            <a:off x="1048086" y="5464516"/>
            <a:ext cx="10204500" cy="1317284"/>
          </a:xfrm>
          <a:prstGeom prst="rect">
            <a:avLst/>
          </a:prstGeom>
          <a:noFill/>
        </p:spPr>
        <p:txBody>
          <a:bodyPr wrap="square" rtlCol="0">
            <a:spAutoFit/>
          </a:bodyPr>
          <a:lstStyle/>
          <a:p>
            <a:pPr algn="ctr"/>
            <a:r>
              <a:rPr lang="en-US" dirty="0">
                <a:solidFill>
                  <a:srgbClr val="4C4F54"/>
                </a:solidFill>
                <a:latin typeface="Bernard MT Condensed" panose="02050806060905020404" pitchFamily="18" charset="0"/>
              </a:rPr>
              <a:t>LOREM IPSUM</a:t>
            </a:r>
          </a:p>
          <a:p>
            <a:pPr algn="ctr" defTabSz="1219170">
              <a:spcBef>
                <a:spcPct val="20000"/>
              </a:spcBef>
              <a:defRPr/>
            </a:pPr>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a:p>
            <a:pPr algn="ctr" defTabSz="1219170">
              <a:spcBef>
                <a:spcPct val="20000"/>
              </a:spcBef>
              <a:defRPr/>
            </a:pPr>
            <a:endParaRPr lang="en-US" sz="1400" dirty="0">
              <a:solidFill>
                <a:srgbClr val="4C4F54"/>
              </a:solidFill>
              <a:latin typeface="Candara" panose="020E0502030303020204" pitchFamily="34" charset="0"/>
            </a:endParaRPr>
          </a:p>
        </p:txBody>
      </p:sp>
    </p:spTree>
    <p:extLst>
      <p:ext uri="{BB962C8B-B14F-4D97-AF65-F5344CB8AC3E}">
        <p14:creationId xmlns:p14="http://schemas.microsoft.com/office/powerpoint/2010/main" val="1222872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97"/>
                                        </p:tgtEl>
                                        <p:attrNameLst>
                                          <p:attrName>style.visibility</p:attrName>
                                        </p:attrNameLst>
                                      </p:cBhvr>
                                      <p:to>
                                        <p:strVal val="visible"/>
                                      </p:to>
                                    </p:set>
                                    <p:animEffect transition="in" filter="wipe(right)">
                                      <p:cBhvr>
                                        <p:cTn id="7" dur="750"/>
                                        <p:tgtEl>
                                          <p:spTgt spid="97"/>
                                        </p:tgtEl>
                                      </p:cBhvr>
                                    </p:animEffect>
                                  </p:childTnLst>
                                </p:cTn>
                              </p:par>
                            </p:childTnLst>
                          </p:cTn>
                        </p:par>
                        <p:par>
                          <p:cTn id="8" fill="hold">
                            <p:stCondLst>
                              <p:cond delay="750"/>
                            </p:stCondLst>
                            <p:childTnLst>
                              <p:par>
                                <p:cTn id="9" presetID="31" presetClass="entr" presetSubtype="0"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 calcmode="lin" valueType="num">
                                      <p:cBhvr>
                                        <p:cTn id="11" dur="1000" fill="hold"/>
                                        <p:tgtEl>
                                          <p:spTgt spid="90"/>
                                        </p:tgtEl>
                                        <p:attrNameLst>
                                          <p:attrName>ppt_w</p:attrName>
                                        </p:attrNameLst>
                                      </p:cBhvr>
                                      <p:tavLst>
                                        <p:tav tm="0">
                                          <p:val>
                                            <p:fltVal val="0"/>
                                          </p:val>
                                        </p:tav>
                                        <p:tav tm="100000">
                                          <p:val>
                                            <p:strVal val="#ppt_w"/>
                                          </p:val>
                                        </p:tav>
                                      </p:tavLst>
                                    </p:anim>
                                    <p:anim calcmode="lin" valueType="num">
                                      <p:cBhvr>
                                        <p:cTn id="12" dur="1000" fill="hold"/>
                                        <p:tgtEl>
                                          <p:spTgt spid="90"/>
                                        </p:tgtEl>
                                        <p:attrNameLst>
                                          <p:attrName>ppt_h</p:attrName>
                                        </p:attrNameLst>
                                      </p:cBhvr>
                                      <p:tavLst>
                                        <p:tav tm="0">
                                          <p:val>
                                            <p:fltVal val="0"/>
                                          </p:val>
                                        </p:tav>
                                        <p:tav tm="100000">
                                          <p:val>
                                            <p:strVal val="#ppt_h"/>
                                          </p:val>
                                        </p:tav>
                                      </p:tavLst>
                                    </p:anim>
                                    <p:anim calcmode="lin" valueType="num">
                                      <p:cBhvr>
                                        <p:cTn id="13" dur="1000" fill="hold"/>
                                        <p:tgtEl>
                                          <p:spTgt spid="90"/>
                                        </p:tgtEl>
                                        <p:attrNameLst>
                                          <p:attrName>style.rotation</p:attrName>
                                        </p:attrNameLst>
                                      </p:cBhvr>
                                      <p:tavLst>
                                        <p:tav tm="0">
                                          <p:val>
                                            <p:fltVal val="90"/>
                                          </p:val>
                                        </p:tav>
                                        <p:tav tm="100000">
                                          <p:val>
                                            <p:fltVal val="0"/>
                                          </p:val>
                                        </p:tav>
                                      </p:tavLst>
                                    </p:anim>
                                    <p:animEffect transition="in" filter="fade">
                                      <p:cBhvr>
                                        <p:cTn id="14" dur="1000"/>
                                        <p:tgtEl>
                                          <p:spTgt spid="90"/>
                                        </p:tgtEl>
                                      </p:cBhvr>
                                    </p:animEffect>
                                  </p:childTnLst>
                                </p:cTn>
                              </p:par>
                            </p:childTnLst>
                          </p:cTn>
                        </p:par>
                        <p:par>
                          <p:cTn id="15" fill="hold">
                            <p:stCondLst>
                              <p:cond delay="1750"/>
                            </p:stCondLst>
                            <p:childTnLst>
                              <p:par>
                                <p:cTn id="16" presetID="42" presetClass="entr" presetSubtype="0" fill="hold" grpId="0" nodeType="afterEffect">
                                  <p:stCondLst>
                                    <p:cond delay="0"/>
                                  </p:stCondLst>
                                  <p:childTnLst>
                                    <p:set>
                                      <p:cBhvr>
                                        <p:cTn id="17" dur="1" fill="hold">
                                          <p:stCondLst>
                                            <p:cond delay="0"/>
                                          </p:stCondLst>
                                        </p:cTn>
                                        <p:tgtEl>
                                          <p:spTgt spid="94"/>
                                        </p:tgtEl>
                                        <p:attrNameLst>
                                          <p:attrName>style.visibility</p:attrName>
                                        </p:attrNameLst>
                                      </p:cBhvr>
                                      <p:to>
                                        <p:strVal val="visible"/>
                                      </p:to>
                                    </p:set>
                                    <p:animEffect transition="in" filter="fade">
                                      <p:cBhvr>
                                        <p:cTn id="18" dur="1000"/>
                                        <p:tgtEl>
                                          <p:spTgt spid="94"/>
                                        </p:tgtEl>
                                      </p:cBhvr>
                                    </p:animEffect>
                                    <p:anim calcmode="lin" valueType="num">
                                      <p:cBhvr>
                                        <p:cTn id="19" dur="1000" fill="hold"/>
                                        <p:tgtEl>
                                          <p:spTgt spid="94"/>
                                        </p:tgtEl>
                                        <p:attrNameLst>
                                          <p:attrName>ppt_x</p:attrName>
                                        </p:attrNameLst>
                                      </p:cBhvr>
                                      <p:tavLst>
                                        <p:tav tm="0">
                                          <p:val>
                                            <p:strVal val="#ppt_x"/>
                                          </p:val>
                                        </p:tav>
                                        <p:tav tm="100000">
                                          <p:val>
                                            <p:strVal val="#ppt_x"/>
                                          </p:val>
                                        </p:tav>
                                      </p:tavLst>
                                    </p:anim>
                                    <p:anim calcmode="lin" valueType="num">
                                      <p:cBhvr>
                                        <p:cTn id="20" dur="1000" fill="hold"/>
                                        <p:tgtEl>
                                          <p:spTgt spid="94"/>
                                        </p:tgtEl>
                                        <p:attrNameLst>
                                          <p:attrName>ppt_y</p:attrName>
                                        </p:attrNameLst>
                                      </p:cBhvr>
                                      <p:tavLst>
                                        <p:tav tm="0">
                                          <p:val>
                                            <p:strVal val="#ppt_y+.1"/>
                                          </p:val>
                                        </p:tav>
                                        <p:tav tm="100000">
                                          <p:val>
                                            <p:strVal val="#ppt_y"/>
                                          </p:val>
                                        </p:tav>
                                      </p:tavLst>
                                    </p:anim>
                                  </p:childTnLst>
                                </p:cTn>
                              </p:par>
                            </p:childTnLst>
                          </p:cTn>
                        </p:par>
                        <p:par>
                          <p:cTn id="21" fill="hold">
                            <p:stCondLst>
                              <p:cond delay="2750"/>
                            </p:stCondLst>
                            <p:childTnLst>
                              <p:par>
                                <p:cTn id="22" presetID="22" presetClass="entr" presetSubtype="8" fill="hold" nodeType="afterEffect">
                                  <p:stCondLst>
                                    <p:cond delay="0"/>
                                  </p:stCondLst>
                                  <p:childTnLst>
                                    <p:set>
                                      <p:cBhvr>
                                        <p:cTn id="23" dur="1" fill="hold">
                                          <p:stCondLst>
                                            <p:cond delay="0"/>
                                          </p:stCondLst>
                                        </p:cTn>
                                        <p:tgtEl>
                                          <p:spTgt spid="98"/>
                                        </p:tgtEl>
                                        <p:attrNameLst>
                                          <p:attrName>style.visibility</p:attrName>
                                        </p:attrNameLst>
                                      </p:cBhvr>
                                      <p:to>
                                        <p:strVal val="visible"/>
                                      </p:to>
                                    </p:set>
                                    <p:animEffect transition="in" filter="wipe(left)">
                                      <p:cBhvr>
                                        <p:cTn id="24" dur="500"/>
                                        <p:tgtEl>
                                          <p:spTgt spid="98"/>
                                        </p:tgtEl>
                                      </p:cBhvr>
                                    </p:animEffect>
                                  </p:childTnLst>
                                </p:cTn>
                              </p:par>
                            </p:childTnLst>
                          </p:cTn>
                        </p:par>
                        <p:par>
                          <p:cTn id="25" fill="hold">
                            <p:stCondLst>
                              <p:cond delay="3250"/>
                            </p:stCondLst>
                            <p:childTnLst>
                              <p:par>
                                <p:cTn id="26" presetID="53" presetClass="entr" presetSubtype="16" fill="hold" grpId="0" nodeType="afterEffect">
                                  <p:stCondLst>
                                    <p:cond delay="0"/>
                                  </p:stCondLst>
                                  <p:childTnLst>
                                    <p:set>
                                      <p:cBhvr>
                                        <p:cTn id="27" dur="1" fill="hold">
                                          <p:stCondLst>
                                            <p:cond delay="0"/>
                                          </p:stCondLst>
                                        </p:cTn>
                                        <p:tgtEl>
                                          <p:spTgt spid="99"/>
                                        </p:tgtEl>
                                        <p:attrNameLst>
                                          <p:attrName>style.visibility</p:attrName>
                                        </p:attrNameLst>
                                      </p:cBhvr>
                                      <p:to>
                                        <p:strVal val="visible"/>
                                      </p:to>
                                    </p:set>
                                    <p:anim calcmode="lin" valueType="num">
                                      <p:cBhvr>
                                        <p:cTn id="28" dur="500" fill="hold"/>
                                        <p:tgtEl>
                                          <p:spTgt spid="99"/>
                                        </p:tgtEl>
                                        <p:attrNameLst>
                                          <p:attrName>ppt_w</p:attrName>
                                        </p:attrNameLst>
                                      </p:cBhvr>
                                      <p:tavLst>
                                        <p:tav tm="0">
                                          <p:val>
                                            <p:fltVal val="0"/>
                                          </p:val>
                                        </p:tav>
                                        <p:tav tm="100000">
                                          <p:val>
                                            <p:strVal val="#ppt_w"/>
                                          </p:val>
                                        </p:tav>
                                      </p:tavLst>
                                    </p:anim>
                                    <p:anim calcmode="lin" valueType="num">
                                      <p:cBhvr>
                                        <p:cTn id="29" dur="500" fill="hold"/>
                                        <p:tgtEl>
                                          <p:spTgt spid="99"/>
                                        </p:tgtEl>
                                        <p:attrNameLst>
                                          <p:attrName>ppt_h</p:attrName>
                                        </p:attrNameLst>
                                      </p:cBhvr>
                                      <p:tavLst>
                                        <p:tav tm="0">
                                          <p:val>
                                            <p:fltVal val="0"/>
                                          </p:val>
                                        </p:tav>
                                        <p:tav tm="100000">
                                          <p:val>
                                            <p:strVal val="#ppt_h"/>
                                          </p:val>
                                        </p:tav>
                                      </p:tavLst>
                                    </p:anim>
                                    <p:animEffect transition="in" filter="fade">
                                      <p:cBhvr>
                                        <p:cTn id="30" dur="500"/>
                                        <p:tgtEl>
                                          <p:spTgt spid="99"/>
                                        </p:tgtEl>
                                      </p:cBhvr>
                                    </p:animEffect>
                                  </p:childTnLst>
                                </p:cTn>
                              </p:par>
                            </p:childTnLst>
                          </p:cTn>
                        </p:par>
                        <p:par>
                          <p:cTn id="31" fill="hold">
                            <p:stCondLst>
                              <p:cond delay="3750"/>
                            </p:stCondLst>
                            <p:childTnLst>
                              <p:par>
                                <p:cTn id="32" presetID="42" presetClass="entr" presetSubtype="0" fill="hold" grpId="0" nodeType="afterEffect">
                                  <p:stCondLst>
                                    <p:cond delay="0"/>
                                  </p:stCondLst>
                                  <p:childTnLst>
                                    <p:set>
                                      <p:cBhvr>
                                        <p:cTn id="33" dur="1" fill="hold">
                                          <p:stCondLst>
                                            <p:cond delay="0"/>
                                          </p:stCondLst>
                                        </p:cTn>
                                        <p:tgtEl>
                                          <p:spTgt spid="96"/>
                                        </p:tgtEl>
                                        <p:attrNameLst>
                                          <p:attrName>style.visibility</p:attrName>
                                        </p:attrNameLst>
                                      </p:cBhvr>
                                      <p:to>
                                        <p:strVal val="visible"/>
                                      </p:to>
                                    </p:set>
                                    <p:animEffect transition="in" filter="fade">
                                      <p:cBhvr>
                                        <p:cTn id="34" dur="1000"/>
                                        <p:tgtEl>
                                          <p:spTgt spid="96"/>
                                        </p:tgtEl>
                                      </p:cBhvr>
                                    </p:animEffect>
                                    <p:anim calcmode="lin" valueType="num">
                                      <p:cBhvr>
                                        <p:cTn id="35" dur="1000" fill="hold"/>
                                        <p:tgtEl>
                                          <p:spTgt spid="96"/>
                                        </p:tgtEl>
                                        <p:attrNameLst>
                                          <p:attrName>ppt_x</p:attrName>
                                        </p:attrNameLst>
                                      </p:cBhvr>
                                      <p:tavLst>
                                        <p:tav tm="0">
                                          <p:val>
                                            <p:strVal val="#ppt_x"/>
                                          </p:val>
                                        </p:tav>
                                        <p:tav tm="100000">
                                          <p:val>
                                            <p:strVal val="#ppt_x"/>
                                          </p:val>
                                        </p:tav>
                                      </p:tavLst>
                                    </p:anim>
                                    <p:anim calcmode="lin" valueType="num">
                                      <p:cBhvr>
                                        <p:cTn id="36" dur="1000" fill="hold"/>
                                        <p:tgtEl>
                                          <p:spTgt spid="96"/>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4"/>
                                        </p:tgtEl>
                                        <p:attrNameLst>
                                          <p:attrName>style.visibility</p:attrName>
                                        </p:attrNameLst>
                                      </p:cBhvr>
                                      <p:to>
                                        <p:strVal val="visible"/>
                                      </p:to>
                                    </p:set>
                                    <p:animEffect transition="in" filter="wipe(right)">
                                      <p:cBhvr>
                                        <p:cTn id="40" dur="500"/>
                                        <p:tgtEl>
                                          <p:spTgt spid="104"/>
                                        </p:tgtEl>
                                      </p:cBhvr>
                                    </p:animEffect>
                                  </p:childTnLst>
                                </p:cTn>
                              </p:par>
                            </p:childTnLst>
                          </p:cTn>
                        </p:par>
                        <p:par>
                          <p:cTn id="41" fill="hold">
                            <p:stCondLst>
                              <p:cond delay="5250"/>
                            </p:stCondLst>
                            <p:childTnLst>
                              <p:par>
                                <p:cTn id="42" presetID="53" presetClass="entr" presetSubtype="16" fill="hold" grpId="0" nodeType="afterEffect">
                                  <p:stCondLst>
                                    <p:cond delay="0"/>
                                  </p:stCondLst>
                                  <p:childTnLst>
                                    <p:set>
                                      <p:cBhvr>
                                        <p:cTn id="43" dur="1" fill="hold">
                                          <p:stCondLst>
                                            <p:cond delay="0"/>
                                          </p:stCondLst>
                                        </p:cTn>
                                        <p:tgtEl>
                                          <p:spTgt spid="105"/>
                                        </p:tgtEl>
                                        <p:attrNameLst>
                                          <p:attrName>style.visibility</p:attrName>
                                        </p:attrNameLst>
                                      </p:cBhvr>
                                      <p:to>
                                        <p:strVal val="visible"/>
                                      </p:to>
                                    </p:set>
                                    <p:anim calcmode="lin" valueType="num">
                                      <p:cBhvr>
                                        <p:cTn id="44" dur="500" fill="hold"/>
                                        <p:tgtEl>
                                          <p:spTgt spid="105"/>
                                        </p:tgtEl>
                                        <p:attrNameLst>
                                          <p:attrName>ppt_w</p:attrName>
                                        </p:attrNameLst>
                                      </p:cBhvr>
                                      <p:tavLst>
                                        <p:tav tm="0">
                                          <p:val>
                                            <p:fltVal val="0"/>
                                          </p:val>
                                        </p:tav>
                                        <p:tav tm="100000">
                                          <p:val>
                                            <p:strVal val="#ppt_w"/>
                                          </p:val>
                                        </p:tav>
                                      </p:tavLst>
                                    </p:anim>
                                    <p:anim calcmode="lin" valueType="num">
                                      <p:cBhvr>
                                        <p:cTn id="45" dur="500" fill="hold"/>
                                        <p:tgtEl>
                                          <p:spTgt spid="105"/>
                                        </p:tgtEl>
                                        <p:attrNameLst>
                                          <p:attrName>ppt_h</p:attrName>
                                        </p:attrNameLst>
                                      </p:cBhvr>
                                      <p:tavLst>
                                        <p:tav tm="0">
                                          <p:val>
                                            <p:fltVal val="0"/>
                                          </p:val>
                                        </p:tav>
                                        <p:tav tm="100000">
                                          <p:val>
                                            <p:strVal val="#ppt_h"/>
                                          </p:val>
                                        </p:tav>
                                      </p:tavLst>
                                    </p:anim>
                                    <p:animEffect transition="in" filter="fade">
                                      <p:cBhvr>
                                        <p:cTn id="46" dur="500"/>
                                        <p:tgtEl>
                                          <p:spTgt spid="105"/>
                                        </p:tgtEl>
                                      </p:cBhvr>
                                    </p:animEffect>
                                  </p:childTnLst>
                                </p:cTn>
                              </p:par>
                            </p:childTnLst>
                          </p:cTn>
                        </p:par>
                        <p:par>
                          <p:cTn id="47" fill="hold">
                            <p:stCondLst>
                              <p:cond delay="5750"/>
                            </p:stCondLst>
                            <p:childTnLst>
                              <p:par>
                                <p:cTn id="48" presetID="42" presetClass="entr" presetSubtype="0" fill="hold" grpId="0" nodeType="afterEffect">
                                  <p:stCondLst>
                                    <p:cond delay="0"/>
                                  </p:stCondLst>
                                  <p:childTnLst>
                                    <p:set>
                                      <p:cBhvr>
                                        <p:cTn id="49" dur="1" fill="hold">
                                          <p:stCondLst>
                                            <p:cond delay="0"/>
                                          </p:stCondLst>
                                        </p:cTn>
                                        <p:tgtEl>
                                          <p:spTgt spid="95"/>
                                        </p:tgtEl>
                                        <p:attrNameLst>
                                          <p:attrName>style.visibility</p:attrName>
                                        </p:attrNameLst>
                                      </p:cBhvr>
                                      <p:to>
                                        <p:strVal val="visible"/>
                                      </p:to>
                                    </p:set>
                                    <p:animEffect transition="in" filter="fade">
                                      <p:cBhvr>
                                        <p:cTn id="50" dur="1000"/>
                                        <p:tgtEl>
                                          <p:spTgt spid="95"/>
                                        </p:tgtEl>
                                      </p:cBhvr>
                                    </p:animEffect>
                                    <p:anim calcmode="lin" valueType="num">
                                      <p:cBhvr>
                                        <p:cTn id="51" dur="1000" fill="hold"/>
                                        <p:tgtEl>
                                          <p:spTgt spid="95"/>
                                        </p:tgtEl>
                                        <p:attrNameLst>
                                          <p:attrName>ppt_x</p:attrName>
                                        </p:attrNameLst>
                                      </p:cBhvr>
                                      <p:tavLst>
                                        <p:tav tm="0">
                                          <p:val>
                                            <p:strVal val="#ppt_x"/>
                                          </p:val>
                                        </p:tav>
                                        <p:tav tm="100000">
                                          <p:val>
                                            <p:strVal val="#ppt_x"/>
                                          </p:val>
                                        </p:tav>
                                      </p:tavLst>
                                    </p:anim>
                                    <p:anim calcmode="lin" valueType="num">
                                      <p:cBhvr>
                                        <p:cTn id="52" dur="1000" fill="hold"/>
                                        <p:tgtEl>
                                          <p:spTgt spid="95"/>
                                        </p:tgtEl>
                                        <p:attrNameLst>
                                          <p:attrName>ppt_y</p:attrName>
                                        </p:attrNameLst>
                                      </p:cBhvr>
                                      <p:tavLst>
                                        <p:tav tm="0">
                                          <p:val>
                                            <p:strVal val="#ppt_y+.1"/>
                                          </p:val>
                                        </p:tav>
                                        <p:tav tm="100000">
                                          <p:val>
                                            <p:strVal val="#ppt_y"/>
                                          </p:val>
                                        </p:tav>
                                      </p:tavLst>
                                    </p:anim>
                                  </p:childTnLst>
                                </p:cTn>
                              </p:par>
                            </p:childTnLst>
                          </p:cTn>
                        </p:par>
                        <p:par>
                          <p:cTn id="53" fill="hold">
                            <p:stCondLst>
                              <p:cond delay="6750"/>
                            </p:stCondLst>
                            <p:childTnLst>
                              <p:par>
                                <p:cTn id="54" presetID="22" presetClass="entr" presetSubtype="8" fill="hold" nodeType="afterEffect">
                                  <p:stCondLst>
                                    <p:cond delay="0"/>
                                  </p:stCondLst>
                                  <p:childTnLst>
                                    <p:set>
                                      <p:cBhvr>
                                        <p:cTn id="55" dur="1" fill="hold">
                                          <p:stCondLst>
                                            <p:cond delay="0"/>
                                          </p:stCondLst>
                                        </p:cTn>
                                        <p:tgtEl>
                                          <p:spTgt spid="101"/>
                                        </p:tgtEl>
                                        <p:attrNameLst>
                                          <p:attrName>style.visibility</p:attrName>
                                        </p:attrNameLst>
                                      </p:cBhvr>
                                      <p:to>
                                        <p:strVal val="visible"/>
                                      </p:to>
                                    </p:set>
                                    <p:animEffect transition="in" filter="wipe(left)">
                                      <p:cBhvr>
                                        <p:cTn id="56" dur="500"/>
                                        <p:tgtEl>
                                          <p:spTgt spid="101"/>
                                        </p:tgtEl>
                                      </p:cBhvr>
                                    </p:animEffect>
                                  </p:childTnLst>
                                </p:cTn>
                              </p:par>
                            </p:childTnLst>
                          </p:cTn>
                        </p:par>
                        <p:par>
                          <p:cTn id="57" fill="hold">
                            <p:stCondLst>
                              <p:cond delay="7250"/>
                            </p:stCondLst>
                            <p:childTnLst>
                              <p:par>
                                <p:cTn id="58" presetID="53" presetClass="entr" presetSubtype="16" fill="hold" grpId="0"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p:stCondLst>
                              <p:cond delay="7750"/>
                            </p:stCondLst>
                            <p:childTnLst>
                              <p:par>
                                <p:cTn id="64" presetID="16" presetClass="entr" presetSubtype="37"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barn(outVertical)">
                                      <p:cBhvr>
                                        <p:cTn id="66" dur="500"/>
                                        <p:tgtEl>
                                          <p:spTgt spid="108"/>
                                        </p:tgtEl>
                                      </p:cBhvr>
                                    </p:animEffect>
                                  </p:childTnLst>
                                </p:cTn>
                              </p:par>
                              <p:par>
                                <p:cTn id="67" presetID="42" presetClass="entr" presetSubtype="0" fill="hold" grpId="0" nodeType="withEffect">
                                  <p:stCondLst>
                                    <p:cond delay="0"/>
                                  </p:stCondLst>
                                  <p:childTnLst>
                                    <p:set>
                                      <p:cBhvr>
                                        <p:cTn id="68" dur="1" fill="hold">
                                          <p:stCondLst>
                                            <p:cond delay="0"/>
                                          </p:stCondLst>
                                        </p:cTn>
                                        <p:tgtEl>
                                          <p:spTgt spid="109"/>
                                        </p:tgtEl>
                                        <p:attrNameLst>
                                          <p:attrName>style.visibility</p:attrName>
                                        </p:attrNameLst>
                                      </p:cBhvr>
                                      <p:to>
                                        <p:strVal val="visible"/>
                                      </p:to>
                                    </p:set>
                                    <p:animEffect transition="in" filter="fade">
                                      <p:cBhvr>
                                        <p:cTn id="69" dur="1000"/>
                                        <p:tgtEl>
                                          <p:spTgt spid="109"/>
                                        </p:tgtEl>
                                      </p:cBhvr>
                                    </p:animEffect>
                                    <p:anim calcmode="lin" valueType="num">
                                      <p:cBhvr>
                                        <p:cTn id="70" dur="1000" fill="hold"/>
                                        <p:tgtEl>
                                          <p:spTgt spid="109"/>
                                        </p:tgtEl>
                                        <p:attrNameLst>
                                          <p:attrName>ppt_x</p:attrName>
                                        </p:attrNameLst>
                                      </p:cBhvr>
                                      <p:tavLst>
                                        <p:tav tm="0">
                                          <p:val>
                                            <p:strVal val="#ppt_x"/>
                                          </p:val>
                                        </p:tav>
                                        <p:tav tm="100000">
                                          <p:val>
                                            <p:strVal val="#ppt_x"/>
                                          </p:val>
                                        </p:tav>
                                      </p:tavLst>
                                    </p:anim>
                                    <p:anim calcmode="lin" valueType="num">
                                      <p:cBhvr>
                                        <p:cTn id="71" dur="1000" fill="hold"/>
                                        <p:tgtEl>
                                          <p:spTgt spid="1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P spid="99" grpId="0"/>
      <p:bldP spid="102" grpId="0"/>
      <p:bldP spid="105" grpId="0"/>
      <p:bldP spid="10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rgbClr val="4C4F54">
                  <a:alpha val="75000"/>
                </a:srgb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rgbClr val="4C4F54"/>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189A8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rgbClr val="4C4F54"/>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rgbClr val="4C4F54"/>
              </a:solidFill>
              <a:latin typeface="Candara" panose="020E0502030303020204" pitchFamily="34" charset="0"/>
            </a:endParaRPr>
          </a:p>
          <a:p>
            <a:pPr marL="342900" indent="-342900">
              <a:buFont typeface="+mj-lt"/>
              <a:buAutoNum type="arabicParenR"/>
            </a:pP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rgbClr val="4C4F54"/>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565893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7" name="Oval 46">
            <a:extLst>
              <a:ext uri="{FF2B5EF4-FFF2-40B4-BE49-F238E27FC236}">
                <a16:creationId xmlns:a16="http://schemas.microsoft.com/office/drawing/2014/main" id="{DF86F7DE-6262-4379-9CD6-9257713ED2C2}"/>
              </a:ext>
            </a:extLst>
          </p:cNvPr>
          <p:cNvSpPr>
            <a:spLocks noChangeAspect="1"/>
          </p:cNvSpPr>
          <p:nvPr/>
        </p:nvSpPr>
        <p:spPr>
          <a:xfrm>
            <a:off x="3721608" y="1382148"/>
            <a:ext cx="4754880" cy="4754880"/>
          </a:xfrm>
          <a:prstGeom prst="ellipse">
            <a:avLst/>
          </a:prstGeom>
          <a:noFill/>
          <a:ln>
            <a:solidFill>
              <a:srgbClr val="4C4F5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215F821D-3C5E-4044-91E8-8B158765D534}"/>
              </a:ext>
            </a:extLst>
          </p:cNvPr>
          <p:cNvGrpSpPr/>
          <p:nvPr/>
        </p:nvGrpSpPr>
        <p:grpSpPr>
          <a:xfrm>
            <a:off x="6272519" y="3429954"/>
            <a:ext cx="1868252" cy="2290197"/>
            <a:chOff x="6272519" y="3429954"/>
            <a:chExt cx="1868252" cy="2290197"/>
          </a:xfrm>
        </p:grpSpPr>
        <p:sp>
          <p:nvSpPr>
            <p:cNvPr id="14" name="Freeform: Shape 13">
              <a:extLst>
                <a:ext uri="{FF2B5EF4-FFF2-40B4-BE49-F238E27FC236}">
                  <a16:creationId xmlns:a16="http://schemas.microsoft.com/office/drawing/2014/main" id="{7AE92DF4-3B83-4263-B523-73E3D1441E8F}"/>
                </a:ext>
              </a:extLst>
            </p:cNvPr>
            <p:cNvSpPr/>
            <p:nvPr/>
          </p:nvSpPr>
          <p:spPr>
            <a:xfrm rot="7181749">
              <a:off x="6099048" y="3678429"/>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EF9D2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676144EA-0D75-4A4E-9434-744CE4CD6169}"/>
                </a:ext>
              </a:extLst>
            </p:cNvPr>
            <p:cNvSpPr txBox="1"/>
            <p:nvPr/>
          </p:nvSpPr>
          <p:spPr>
            <a:xfrm>
              <a:off x="7060316" y="3429954"/>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03</a:t>
              </a:r>
            </a:p>
          </p:txBody>
        </p:sp>
        <p:pic>
          <p:nvPicPr>
            <p:cNvPr id="26" name="Graphic 25" descr="Microscope">
              <a:extLst>
                <a:ext uri="{FF2B5EF4-FFF2-40B4-BE49-F238E27FC236}">
                  <a16:creationId xmlns:a16="http://schemas.microsoft.com/office/drawing/2014/main" id="{B3BE20DB-F71D-4D05-8A97-7CB087AE4FEA}"/>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336862" y="4150964"/>
              <a:ext cx="640080" cy="640080"/>
            </a:xfrm>
            <a:prstGeom prst="rect">
              <a:avLst/>
            </a:prstGeom>
          </p:spPr>
        </p:pic>
      </p:grpSp>
      <p:grpSp>
        <p:nvGrpSpPr>
          <p:cNvPr id="51" name="Group 50">
            <a:extLst>
              <a:ext uri="{FF2B5EF4-FFF2-40B4-BE49-F238E27FC236}">
                <a16:creationId xmlns:a16="http://schemas.microsoft.com/office/drawing/2014/main" id="{A5DFE5D8-0424-417A-A454-5657B9CF0550}"/>
              </a:ext>
            </a:extLst>
          </p:cNvPr>
          <p:cNvGrpSpPr/>
          <p:nvPr/>
        </p:nvGrpSpPr>
        <p:grpSpPr>
          <a:xfrm>
            <a:off x="4809744" y="4200338"/>
            <a:ext cx="2275967" cy="1868252"/>
            <a:chOff x="4809744" y="4200338"/>
            <a:chExt cx="2275967" cy="1868252"/>
          </a:xfrm>
        </p:grpSpPr>
        <p:sp>
          <p:nvSpPr>
            <p:cNvPr id="15" name="Freeform: Shape 14">
              <a:extLst>
                <a:ext uri="{FF2B5EF4-FFF2-40B4-BE49-F238E27FC236}">
                  <a16:creationId xmlns:a16="http://schemas.microsoft.com/office/drawing/2014/main" id="{9AFA044F-5980-4618-9247-57DC5B5977CE}"/>
                </a:ext>
              </a:extLst>
            </p:cNvPr>
            <p:cNvSpPr/>
            <p:nvPr/>
          </p:nvSpPr>
          <p:spPr>
            <a:xfrm rot="10800000">
              <a:off x="4809744" y="4200338"/>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D3413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6C16F98E-7016-4DE2-ADFB-E502D6160D7B}"/>
                </a:ext>
              </a:extLst>
            </p:cNvPr>
            <p:cNvSpPr txBox="1"/>
            <p:nvPr/>
          </p:nvSpPr>
          <p:spPr>
            <a:xfrm>
              <a:off x="6537071" y="455383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04</a:t>
              </a:r>
            </a:p>
          </p:txBody>
        </p:sp>
        <p:pic>
          <p:nvPicPr>
            <p:cNvPr id="28" name="Graphic 27" descr="Flask">
              <a:extLst>
                <a:ext uri="{FF2B5EF4-FFF2-40B4-BE49-F238E27FC236}">
                  <a16:creationId xmlns:a16="http://schemas.microsoft.com/office/drawing/2014/main" id="{D4F20B30-DD46-4B39-ACB1-8C8D723BE8F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16875" y="5123041"/>
              <a:ext cx="640080" cy="640080"/>
            </a:xfrm>
            <a:prstGeom prst="rect">
              <a:avLst/>
            </a:prstGeom>
          </p:spPr>
        </p:pic>
      </p:grpSp>
      <p:grpSp>
        <p:nvGrpSpPr>
          <p:cNvPr id="52" name="Group 51">
            <a:extLst>
              <a:ext uri="{FF2B5EF4-FFF2-40B4-BE49-F238E27FC236}">
                <a16:creationId xmlns:a16="http://schemas.microsoft.com/office/drawing/2014/main" id="{56E3AA93-26A9-4D96-8D08-ACDC09D0A200}"/>
              </a:ext>
            </a:extLst>
          </p:cNvPr>
          <p:cNvGrpSpPr/>
          <p:nvPr/>
        </p:nvGrpSpPr>
        <p:grpSpPr>
          <a:xfrm>
            <a:off x="3881131" y="3167334"/>
            <a:ext cx="1897877" cy="2215193"/>
            <a:chOff x="3881131" y="3167334"/>
            <a:chExt cx="1897877" cy="2215193"/>
          </a:xfrm>
        </p:grpSpPr>
        <p:sp>
          <p:nvSpPr>
            <p:cNvPr id="16" name="Freeform: Shape 15">
              <a:extLst>
                <a:ext uri="{FF2B5EF4-FFF2-40B4-BE49-F238E27FC236}">
                  <a16:creationId xmlns:a16="http://schemas.microsoft.com/office/drawing/2014/main" id="{49543E7A-01ED-4A9F-9813-B42B3F6F8476}"/>
                </a:ext>
              </a:extLst>
            </p:cNvPr>
            <p:cNvSpPr/>
            <p:nvPr/>
          </p:nvSpPr>
          <p:spPr>
            <a:xfrm rot="14400000">
              <a:off x="3707660" y="3340805"/>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564267"/>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971E16F5-4AF9-4293-A159-D19CD9C2B28D}"/>
                </a:ext>
              </a:extLst>
            </p:cNvPr>
            <p:cNvSpPr txBox="1"/>
            <p:nvPr/>
          </p:nvSpPr>
          <p:spPr>
            <a:xfrm>
              <a:off x="5230368" y="4636008"/>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05</a:t>
              </a:r>
            </a:p>
          </p:txBody>
        </p:sp>
        <p:pic>
          <p:nvPicPr>
            <p:cNvPr id="30" name="Graphic 29" descr="Test tubes">
              <a:extLst>
                <a:ext uri="{FF2B5EF4-FFF2-40B4-BE49-F238E27FC236}">
                  <a16:creationId xmlns:a16="http://schemas.microsoft.com/office/drawing/2014/main" id="{1267A757-5B66-410F-95F3-DF4FC9C761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383463" y="4421586"/>
              <a:ext cx="594360" cy="594360"/>
            </a:xfrm>
            <a:prstGeom prst="rect">
              <a:avLst/>
            </a:prstGeom>
          </p:spPr>
        </p:pic>
      </p:grpSp>
      <p:grpSp>
        <p:nvGrpSpPr>
          <p:cNvPr id="53" name="Group 52">
            <a:extLst>
              <a:ext uri="{FF2B5EF4-FFF2-40B4-BE49-F238E27FC236}">
                <a16:creationId xmlns:a16="http://schemas.microsoft.com/office/drawing/2014/main" id="{7D314958-160D-4007-BA9E-D346841A27F3}"/>
              </a:ext>
            </a:extLst>
          </p:cNvPr>
          <p:cNvGrpSpPr/>
          <p:nvPr/>
        </p:nvGrpSpPr>
        <p:grpSpPr>
          <a:xfrm>
            <a:off x="4085601" y="1797389"/>
            <a:ext cx="1868252" cy="2291991"/>
            <a:chOff x="4085601" y="1797389"/>
            <a:chExt cx="1868252" cy="2291991"/>
          </a:xfrm>
        </p:grpSpPr>
        <p:sp>
          <p:nvSpPr>
            <p:cNvPr id="17" name="Freeform: Shape 16">
              <a:extLst>
                <a:ext uri="{FF2B5EF4-FFF2-40B4-BE49-F238E27FC236}">
                  <a16:creationId xmlns:a16="http://schemas.microsoft.com/office/drawing/2014/main" id="{940CCC5D-144C-4B3B-AF93-13678BE84B4A}"/>
                </a:ext>
              </a:extLst>
            </p:cNvPr>
            <p:cNvSpPr/>
            <p:nvPr/>
          </p:nvSpPr>
          <p:spPr>
            <a:xfrm rot="17992442">
              <a:off x="3912130" y="197086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626262"/>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BB0AC3CC-E581-472E-9540-3C166E901DCF}"/>
                </a:ext>
              </a:extLst>
            </p:cNvPr>
            <p:cNvSpPr txBox="1"/>
            <p:nvPr/>
          </p:nvSpPr>
          <p:spPr>
            <a:xfrm>
              <a:off x="4602532" y="3566160"/>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06</a:t>
              </a:r>
            </a:p>
          </p:txBody>
        </p:sp>
        <p:pic>
          <p:nvPicPr>
            <p:cNvPr id="32" name="Graphic 31" descr="Atom">
              <a:extLst>
                <a:ext uri="{FF2B5EF4-FFF2-40B4-BE49-F238E27FC236}">
                  <a16:creationId xmlns:a16="http://schemas.microsoft.com/office/drawing/2014/main" id="{2011AD90-EC0B-448B-8BBE-4EEF6AD6B7C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217735" y="2555098"/>
              <a:ext cx="640080" cy="640080"/>
            </a:xfrm>
            <a:prstGeom prst="rect">
              <a:avLst/>
            </a:prstGeom>
          </p:spPr>
        </p:pic>
      </p:grpSp>
      <p:grpSp>
        <p:nvGrpSpPr>
          <p:cNvPr id="49" name="Group 48">
            <a:extLst>
              <a:ext uri="{FF2B5EF4-FFF2-40B4-BE49-F238E27FC236}">
                <a16:creationId xmlns:a16="http://schemas.microsoft.com/office/drawing/2014/main" id="{11920880-DC03-49F6-8F58-7FFFF360FBD9}"/>
              </a:ext>
            </a:extLst>
          </p:cNvPr>
          <p:cNvGrpSpPr/>
          <p:nvPr/>
        </p:nvGrpSpPr>
        <p:grpSpPr>
          <a:xfrm>
            <a:off x="6400800" y="2142630"/>
            <a:ext cx="1930121" cy="2215193"/>
            <a:chOff x="6400800" y="2142630"/>
            <a:chExt cx="1930121" cy="2215193"/>
          </a:xfrm>
        </p:grpSpPr>
        <p:sp>
          <p:nvSpPr>
            <p:cNvPr id="13" name="Freeform: Shape 12">
              <a:extLst>
                <a:ext uri="{FF2B5EF4-FFF2-40B4-BE49-F238E27FC236}">
                  <a16:creationId xmlns:a16="http://schemas.microsoft.com/office/drawing/2014/main" id="{A517128F-F43D-43DC-8801-2290AD5389A9}"/>
                </a:ext>
              </a:extLst>
            </p:cNvPr>
            <p:cNvSpPr/>
            <p:nvPr/>
          </p:nvSpPr>
          <p:spPr>
            <a:xfrm rot="3591245">
              <a:off x="6289198" y="2316101"/>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189A80"/>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C08FD790-6E79-4137-B999-ACF2CB572DD6}"/>
                </a:ext>
              </a:extLst>
            </p:cNvPr>
            <p:cNvSpPr txBox="1"/>
            <p:nvPr/>
          </p:nvSpPr>
          <p:spPr>
            <a:xfrm>
              <a:off x="6400800" y="2404872"/>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02</a:t>
              </a:r>
            </a:p>
          </p:txBody>
        </p:sp>
        <p:pic>
          <p:nvPicPr>
            <p:cNvPr id="34" name="Graphic 33" descr="Books">
              <a:extLst>
                <a:ext uri="{FF2B5EF4-FFF2-40B4-BE49-F238E27FC236}">
                  <a16:creationId xmlns:a16="http://schemas.microsoft.com/office/drawing/2014/main" id="{69DC008F-CD9A-404B-A372-0F352DD994AC}"/>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237352" y="2467571"/>
              <a:ext cx="640080" cy="640080"/>
            </a:xfrm>
            <a:prstGeom prst="rect">
              <a:avLst/>
            </a:prstGeom>
          </p:spPr>
        </p:pic>
      </p:grpSp>
      <p:grpSp>
        <p:nvGrpSpPr>
          <p:cNvPr id="48" name="Group 47">
            <a:extLst>
              <a:ext uri="{FF2B5EF4-FFF2-40B4-BE49-F238E27FC236}">
                <a16:creationId xmlns:a16="http://schemas.microsoft.com/office/drawing/2014/main" id="{1E5D5D2C-BB35-43BE-A430-CCFA3E433D92}"/>
              </a:ext>
            </a:extLst>
          </p:cNvPr>
          <p:cNvGrpSpPr/>
          <p:nvPr/>
        </p:nvGrpSpPr>
        <p:grpSpPr>
          <a:xfrm>
            <a:off x="5171894" y="1447800"/>
            <a:ext cx="2246235" cy="1868252"/>
            <a:chOff x="5171894" y="1447800"/>
            <a:chExt cx="2246235" cy="1868252"/>
          </a:xfrm>
        </p:grpSpPr>
        <p:sp>
          <p:nvSpPr>
            <p:cNvPr id="12" name="Freeform: Shape 11">
              <a:extLst>
                <a:ext uri="{FF2B5EF4-FFF2-40B4-BE49-F238E27FC236}">
                  <a16:creationId xmlns:a16="http://schemas.microsoft.com/office/drawing/2014/main" id="{2533DB9B-80C1-481B-BE54-CAEEA54334C3}"/>
                </a:ext>
              </a:extLst>
            </p:cNvPr>
            <p:cNvSpPr/>
            <p:nvPr/>
          </p:nvSpPr>
          <p:spPr>
            <a:xfrm>
              <a:off x="5202936" y="1447800"/>
              <a:ext cx="2215193" cy="1868252"/>
            </a:xfrm>
            <a:custGeom>
              <a:avLst/>
              <a:gdLst>
                <a:gd name="connsiteX0" fmla="*/ 914400 w 2215193"/>
                <a:gd name="connsiteY0" fmla="*/ 0 h 1868252"/>
                <a:gd name="connsiteX1" fmla="*/ 2192525 w 2215193"/>
                <a:gd name="connsiteY1" fmla="*/ 390413 h 1868252"/>
                <a:gd name="connsiteX2" fmla="*/ 2215193 w 2215193"/>
                <a:gd name="connsiteY2" fmla="*/ 407364 h 1868252"/>
                <a:gd name="connsiteX3" fmla="*/ 525683 w 2215193"/>
                <a:gd name="connsiteY3" fmla="*/ 1358179 h 1868252"/>
                <a:gd name="connsiteX4" fmla="*/ 522882 w 2215193"/>
                <a:gd name="connsiteY4" fmla="*/ 1359204 h 1868252"/>
                <a:gd name="connsiteX5" fmla="*/ 41823 w 2215193"/>
                <a:gd name="connsiteY5" fmla="*/ 1785336 h 1868252"/>
                <a:gd name="connsiteX6" fmla="*/ 0 w 2215193"/>
                <a:gd name="connsiteY6" fmla="*/ 1868252 h 1868252"/>
                <a:gd name="connsiteX7" fmla="*/ 0 w 2215193"/>
                <a:gd name="connsiteY7" fmla="*/ 191489 h 1868252"/>
                <a:gd name="connsiteX8" fmla="*/ 24586 w 2215193"/>
                <a:gd name="connsiteY8" fmla="*/ 179645 h 1868252"/>
                <a:gd name="connsiteX9" fmla="*/ 914400 w 2215193"/>
                <a:gd name="connsiteY9" fmla="*/ 0 h 186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5193" h="1868252">
                  <a:moveTo>
                    <a:pt x="914400" y="0"/>
                  </a:moveTo>
                  <a:cubicBezTo>
                    <a:pt x="1387846" y="0"/>
                    <a:pt x="1827677" y="143927"/>
                    <a:pt x="2192525" y="390413"/>
                  </a:cubicBezTo>
                  <a:lnTo>
                    <a:pt x="2215193" y="407364"/>
                  </a:lnTo>
                  <a:lnTo>
                    <a:pt x="525683" y="1358179"/>
                  </a:lnTo>
                  <a:lnTo>
                    <a:pt x="522882" y="1359204"/>
                  </a:lnTo>
                  <a:cubicBezTo>
                    <a:pt x="319813" y="1445095"/>
                    <a:pt x="150822" y="1595778"/>
                    <a:pt x="41823" y="1785336"/>
                  </a:cubicBezTo>
                  <a:lnTo>
                    <a:pt x="0" y="1868252"/>
                  </a:lnTo>
                  <a:lnTo>
                    <a:pt x="0" y="191489"/>
                  </a:lnTo>
                  <a:lnTo>
                    <a:pt x="24586" y="179645"/>
                  </a:lnTo>
                  <a:cubicBezTo>
                    <a:pt x="298079" y="63967"/>
                    <a:pt x="598770" y="0"/>
                    <a:pt x="914400" y="0"/>
                  </a:cubicBezTo>
                  <a:close/>
                </a:path>
              </a:pathLst>
            </a:custGeom>
            <a:solidFill>
              <a:srgbClr val="34738D"/>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EFEF4EE5-2857-461F-B04C-3D81F0A0951D}"/>
                </a:ext>
              </a:extLst>
            </p:cNvPr>
            <p:cNvSpPr txBox="1"/>
            <p:nvPr/>
          </p:nvSpPr>
          <p:spPr>
            <a:xfrm>
              <a:off x="5171894" y="2419725"/>
              <a:ext cx="548640" cy="523220"/>
            </a:xfrm>
            <a:prstGeom prst="rect">
              <a:avLst/>
            </a:prstGeom>
            <a:noFill/>
          </p:spPr>
          <p:txBody>
            <a:bodyPr wrap="square" rtlCol="0">
              <a:spAutoFit/>
            </a:bodyPr>
            <a:lstStyle/>
            <a:p>
              <a:pPr algn="ctr" defTabSz="1219170">
                <a:spcBef>
                  <a:spcPct val="20000"/>
                </a:spcBef>
                <a:defRPr/>
              </a:pPr>
              <a:r>
                <a:rPr lang="en-US" sz="2800" dirty="0">
                  <a:solidFill>
                    <a:schemeClr val="bg1"/>
                  </a:solidFill>
                  <a:latin typeface="Bernard MT Condensed" panose="02050806060905020404" pitchFamily="18" charset="0"/>
                </a:rPr>
                <a:t>01</a:t>
              </a:r>
            </a:p>
          </p:txBody>
        </p:sp>
        <p:pic>
          <p:nvPicPr>
            <p:cNvPr id="36" name="Graphic 35" descr="Pencil">
              <a:extLst>
                <a:ext uri="{FF2B5EF4-FFF2-40B4-BE49-F238E27FC236}">
                  <a16:creationId xmlns:a16="http://schemas.microsoft.com/office/drawing/2014/main" id="{083E4D47-7AB3-42FC-8D8E-02F7D9089015}"/>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5719337" y="1663294"/>
              <a:ext cx="640080" cy="640080"/>
            </a:xfrm>
            <a:prstGeom prst="rect">
              <a:avLst/>
            </a:prstGeom>
          </p:spPr>
        </p:pic>
      </p:grpSp>
      <p:sp>
        <p:nvSpPr>
          <p:cNvPr id="37" name="TextBox 36">
            <a:extLst>
              <a:ext uri="{FF2B5EF4-FFF2-40B4-BE49-F238E27FC236}">
                <a16:creationId xmlns:a16="http://schemas.microsoft.com/office/drawing/2014/main" id="{501BB6C5-4110-479A-A152-99968ACDC87E}"/>
              </a:ext>
            </a:extLst>
          </p:cNvPr>
          <p:cNvSpPr txBox="1"/>
          <p:nvPr/>
        </p:nvSpPr>
        <p:spPr>
          <a:xfrm>
            <a:off x="228600" y="1842264"/>
            <a:ext cx="3945837" cy="1154162"/>
          </a:xfrm>
          <a:prstGeom prst="rect">
            <a:avLst/>
          </a:prstGeom>
          <a:noFill/>
        </p:spPr>
        <p:txBody>
          <a:bodyPr wrap="square" rtlCol="0">
            <a:spAutoFit/>
          </a:bodyPr>
          <a:lstStyle/>
          <a:p>
            <a:r>
              <a:rPr lang="en-US" sz="1400" dirty="0">
                <a:solidFill>
                  <a:srgbClr val="62626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7FCEE05E-37A0-4FE1-A7BD-ED159779D02F}"/>
              </a:ext>
            </a:extLst>
          </p:cNvPr>
          <p:cNvSpPr txBox="1"/>
          <p:nvPr/>
        </p:nvSpPr>
        <p:spPr>
          <a:xfrm>
            <a:off x="493065" y="3403030"/>
            <a:ext cx="3045927" cy="1538883"/>
          </a:xfrm>
          <a:prstGeom prst="rect">
            <a:avLst/>
          </a:prstGeom>
          <a:noFill/>
        </p:spPr>
        <p:txBody>
          <a:bodyPr wrap="square" rtlCol="0">
            <a:spAutoFit/>
          </a:bodyPr>
          <a:lstStyle/>
          <a:p>
            <a:r>
              <a:rPr lang="en-US" sz="1400" dirty="0">
                <a:solidFill>
                  <a:srgbClr val="56426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FC7B2359-8D64-4AA9-B12F-B8C3C1F096EE}"/>
              </a:ext>
            </a:extLst>
          </p:cNvPr>
          <p:cNvSpPr txBox="1"/>
          <p:nvPr/>
        </p:nvSpPr>
        <p:spPr>
          <a:xfrm>
            <a:off x="247717" y="5475238"/>
            <a:ext cx="3945837" cy="1154162"/>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6B7051F1-A229-4573-BBBD-98C73568FDD0}"/>
              </a:ext>
            </a:extLst>
          </p:cNvPr>
          <p:cNvSpPr txBox="1"/>
          <p:nvPr/>
        </p:nvSpPr>
        <p:spPr>
          <a:xfrm>
            <a:off x="8347924" y="1011736"/>
            <a:ext cx="3945837" cy="1154162"/>
          </a:xfrm>
          <a:prstGeom prst="rect">
            <a:avLst/>
          </a:prstGeom>
          <a:noFill/>
        </p:spPr>
        <p:txBody>
          <a:bodyPr wrap="square" rtlCol="0">
            <a:spAutoFit/>
          </a:bodyPr>
          <a:lstStyle/>
          <a:p>
            <a:r>
              <a:rPr lang="en-US" sz="1400" dirty="0">
                <a:solidFill>
                  <a:srgbClr val="34738D"/>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C60F6092-D8D8-4A89-92E5-55A5F644E169}"/>
              </a:ext>
            </a:extLst>
          </p:cNvPr>
          <p:cNvSpPr txBox="1"/>
          <p:nvPr/>
        </p:nvSpPr>
        <p:spPr>
          <a:xfrm>
            <a:off x="8612389" y="2572502"/>
            <a:ext cx="3045927" cy="1538883"/>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63BE458D-40BF-448F-BF3A-07F5884BCE2C}"/>
              </a:ext>
            </a:extLst>
          </p:cNvPr>
          <p:cNvSpPr txBox="1"/>
          <p:nvPr/>
        </p:nvSpPr>
        <p:spPr>
          <a:xfrm>
            <a:off x="8367041" y="4644710"/>
            <a:ext cx="3945837" cy="1154162"/>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 DOLOR</a:t>
            </a: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8B283CB5-7E5F-483C-A71F-FC0CD877F5D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46" name="TextBox 45">
            <a:extLst>
              <a:ext uri="{FF2B5EF4-FFF2-40B4-BE49-F238E27FC236}">
                <a16:creationId xmlns:a16="http://schemas.microsoft.com/office/drawing/2014/main" id="{5192926C-EED9-45EF-8D99-9911A91BEE33}"/>
              </a:ext>
            </a:extLst>
          </p:cNvPr>
          <p:cNvSpPr txBox="1"/>
          <p:nvPr/>
        </p:nvSpPr>
        <p:spPr>
          <a:xfrm>
            <a:off x="5235416" y="3202513"/>
            <a:ext cx="1647037" cy="1114151"/>
          </a:xfrm>
          <a:prstGeom prst="rect">
            <a:avLst/>
          </a:prstGeom>
          <a:noFill/>
        </p:spPr>
        <p:txBody>
          <a:bodyPr wrap="square" rtlCol="0">
            <a:spAutoFit/>
          </a:bodyPr>
          <a:lstStyle/>
          <a:p>
            <a:pPr algn="ctr" defTabSz="1219170">
              <a:spcBef>
                <a:spcPct val="20000"/>
              </a:spcBef>
              <a:defRPr/>
            </a:pPr>
            <a:r>
              <a:rPr lang="en-US" sz="1600" dirty="0">
                <a:solidFill>
                  <a:srgbClr val="4C4F54"/>
                </a:solidFill>
                <a:latin typeface="Bernard MT Condensed" panose="02050806060905020404" pitchFamily="18" charset="0"/>
              </a:rPr>
              <a:t>LOREM IPSUM</a:t>
            </a:r>
            <a:endParaRPr lang="en-US" sz="1600" b="1" dirty="0">
              <a:solidFill>
                <a:srgbClr val="4C4F54"/>
              </a:solidFill>
              <a:latin typeface="Bernard MT Condensed" panose="02050806060905020404" pitchFamily="18" charset="0"/>
            </a:endParaRPr>
          </a:p>
          <a:p>
            <a:pPr algn="ctr" defTabSz="1219170">
              <a:spcBef>
                <a:spcPct val="20000"/>
              </a:spcBef>
              <a:defRPr/>
            </a:pPr>
            <a:endParaRPr lang="en-US" sz="200" b="1" dirty="0">
              <a:solidFill>
                <a:srgbClr val="4C4F54"/>
              </a:solidFill>
              <a:latin typeface="Candara" panose="020E0502030303020204" pitchFamily="34" charset="0"/>
            </a:endParaRPr>
          </a:p>
          <a:p>
            <a:pPr algn="ctr"/>
            <a:r>
              <a:rPr lang="en-US" sz="1200" dirty="0">
                <a:solidFill>
                  <a:srgbClr val="4C4F54"/>
                </a:solidFill>
                <a:latin typeface="Candara" panose="020E0502030303020204" pitchFamily="34" charset="0"/>
              </a:rPr>
              <a:t>Lorem ipsum dolor sit amet, consectetur adipiscing elit, sed do eiusmod tempor.</a:t>
            </a:r>
          </a:p>
        </p:txBody>
      </p:sp>
    </p:spTree>
    <p:extLst>
      <p:ext uri="{BB962C8B-B14F-4D97-AF65-F5344CB8AC3E}">
        <p14:creationId xmlns:p14="http://schemas.microsoft.com/office/powerpoint/2010/main" val="3757928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1000"/>
                                        <p:tgtEl>
                                          <p:spTgt spid="43"/>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p:cTn id="11" dur="1000" fill="hold"/>
                                        <p:tgtEl>
                                          <p:spTgt spid="47"/>
                                        </p:tgtEl>
                                        <p:attrNameLst>
                                          <p:attrName>ppt_w</p:attrName>
                                        </p:attrNameLst>
                                      </p:cBhvr>
                                      <p:tavLst>
                                        <p:tav tm="0">
                                          <p:val>
                                            <p:fltVal val="0"/>
                                          </p:val>
                                        </p:tav>
                                        <p:tav tm="100000">
                                          <p:val>
                                            <p:strVal val="#ppt_w"/>
                                          </p:val>
                                        </p:tav>
                                      </p:tavLst>
                                    </p:anim>
                                    <p:anim calcmode="lin" valueType="num">
                                      <p:cBhvr>
                                        <p:cTn id="12" dur="1000" fill="hold"/>
                                        <p:tgtEl>
                                          <p:spTgt spid="47"/>
                                        </p:tgtEl>
                                        <p:attrNameLst>
                                          <p:attrName>ppt_h</p:attrName>
                                        </p:attrNameLst>
                                      </p:cBhvr>
                                      <p:tavLst>
                                        <p:tav tm="0">
                                          <p:val>
                                            <p:fltVal val="0"/>
                                          </p:val>
                                        </p:tav>
                                        <p:tav tm="100000">
                                          <p:val>
                                            <p:strVal val="#ppt_h"/>
                                          </p:val>
                                        </p:tav>
                                      </p:tavLst>
                                    </p:anim>
                                    <p:animEffect transition="in" filter="fade">
                                      <p:cBhvr>
                                        <p:cTn id="13" dur="1000"/>
                                        <p:tgtEl>
                                          <p:spTgt spid="4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46"/>
                                        </p:tgtEl>
                                        <p:attrNameLst>
                                          <p:attrName>style.visibility</p:attrName>
                                        </p:attrNameLst>
                                      </p:cBhvr>
                                      <p:to>
                                        <p:strVal val="visible"/>
                                      </p:to>
                                    </p:set>
                                    <p:anim calcmode="lin" valueType="num">
                                      <p:cBhvr>
                                        <p:cTn id="16" dur="1000" fill="hold"/>
                                        <p:tgtEl>
                                          <p:spTgt spid="46"/>
                                        </p:tgtEl>
                                        <p:attrNameLst>
                                          <p:attrName>ppt_w</p:attrName>
                                        </p:attrNameLst>
                                      </p:cBhvr>
                                      <p:tavLst>
                                        <p:tav tm="0">
                                          <p:val>
                                            <p:fltVal val="0"/>
                                          </p:val>
                                        </p:tav>
                                        <p:tav tm="100000">
                                          <p:val>
                                            <p:strVal val="#ppt_w"/>
                                          </p:val>
                                        </p:tav>
                                      </p:tavLst>
                                    </p:anim>
                                    <p:anim calcmode="lin" valueType="num">
                                      <p:cBhvr>
                                        <p:cTn id="17" dur="1000" fill="hold"/>
                                        <p:tgtEl>
                                          <p:spTgt spid="46"/>
                                        </p:tgtEl>
                                        <p:attrNameLst>
                                          <p:attrName>ppt_h</p:attrName>
                                        </p:attrNameLst>
                                      </p:cBhvr>
                                      <p:tavLst>
                                        <p:tav tm="0">
                                          <p:val>
                                            <p:fltVal val="0"/>
                                          </p:val>
                                        </p:tav>
                                        <p:tav tm="100000">
                                          <p:val>
                                            <p:strVal val="#ppt_h"/>
                                          </p:val>
                                        </p:tav>
                                      </p:tavLst>
                                    </p:anim>
                                    <p:animEffect transition="in" filter="fade">
                                      <p:cBhvr>
                                        <p:cTn id="18" dur="1000"/>
                                        <p:tgtEl>
                                          <p:spTgt spid="46"/>
                                        </p:tgtEl>
                                      </p:cBhvr>
                                    </p:animEffect>
                                  </p:childTnLst>
                                </p:cTn>
                              </p:par>
                            </p:childTnLst>
                          </p:cTn>
                        </p:par>
                        <p:par>
                          <p:cTn id="19" fill="hold">
                            <p:stCondLst>
                              <p:cond delay="2000"/>
                            </p:stCondLst>
                            <p:childTnLst>
                              <p:par>
                                <p:cTn id="20" presetID="31" presetClass="entr" presetSubtype="0" fill="hold" nodeType="afterEffect">
                                  <p:stCondLst>
                                    <p:cond delay="0"/>
                                  </p:stCondLst>
                                  <p:childTnLst>
                                    <p:set>
                                      <p:cBhvr>
                                        <p:cTn id="21" dur="1" fill="hold">
                                          <p:stCondLst>
                                            <p:cond delay="0"/>
                                          </p:stCondLst>
                                        </p:cTn>
                                        <p:tgtEl>
                                          <p:spTgt spid="48"/>
                                        </p:tgtEl>
                                        <p:attrNameLst>
                                          <p:attrName>style.visibility</p:attrName>
                                        </p:attrNameLst>
                                      </p:cBhvr>
                                      <p:to>
                                        <p:strVal val="visible"/>
                                      </p:to>
                                    </p:set>
                                    <p:anim calcmode="lin" valueType="num">
                                      <p:cBhvr>
                                        <p:cTn id="22" dur="1000" fill="hold"/>
                                        <p:tgtEl>
                                          <p:spTgt spid="48"/>
                                        </p:tgtEl>
                                        <p:attrNameLst>
                                          <p:attrName>ppt_w</p:attrName>
                                        </p:attrNameLst>
                                      </p:cBhvr>
                                      <p:tavLst>
                                        <p:tav tm="0">
                                          <p:val>
                                            <p:fltVal val="0"/>
                                          </p:val>
                                        </p:tav>
                                        <p:tav tm="100000">
                                          <p:val>
                                            <p:strVal val="#ppt_w"/>
                                          </p:val>
                                        </p:tav>
                                      </p:tavLst>
                                    </p:anim>
                                    <p:anim calcmode="lin" valueType="num">
                                      <p:cBhvr>
                                        <p:cTn id="23" dur="1000" fill="hold"/>
                                        <p:tgtEl>
                                          <p:spTgt spid="48"/>
                                        </p:tgtEl>
                                        <p:attrNameLst>
                                          <p:attrName>ppt_h</p:attrName>
                                        </p:attrNameLst>
                                      </p:cBhvr>
                                      <p:tavLst>
                                        <p:tav tm="0">
                                          <p:val>
                                            <p:fltVal val="0"/>
                                          </p:val>
                                        </p:tav>
                                        <p:tav tm="100000">
                                          <p:val>
                                            <p:strVal val="#ppt_h"/>
                                          </p:val>
                                        </p:tav>
                                      </p:tavLst>
                                    </p:anim>
                                    <p:anim calcmode="lin" valueType="num">
                                      <p:cBhvr>
                                        <p:cTn id="24" dur="1000" fill="hold"/>
                                        <p:tgtEl>
                                          <p:spTgt spid="48"/>
                                        </p:tgtEl>
                                        <p:attrNameLst>
                                          <p:attrName>style.rotation</p:attrName>
                                        </p:attrNameLst>
                                      </p:cBhvr>
                                      <p:tavLst>
                                        <p:tav tm="0">
                                          <p:val>
                                            <p:fltVal val="90"/>
                                          </p:val>
                                        </p:tav>
                                        <p:tav tm="100000">
                                          <p:val>
                                            <p:fltVal val="0"/>
                                          </p:val>
                                        </p:tav>
                                      </p:tavLst>
                                    </p:anim>
                                    <p:animEffect transition="in" filter="fade">
                                      <p:cBhvr>
                                        <p:cTn id="25" dur="1000"/>
                                        <p:tgtEl>
                                          <p:spTgt spid="48"/>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40"/>
                                        </p:tgtEl>
                                        <p:attrNameLst>
                                          <p:attrName>style.visibility</p:attrName>
                                        </p:attrNameLst>
                                      </p:cBhvr>
                                      <p:to>
                                        <p:strVal val="visible"/>
                                      </p:to>
                                    </p:set>
                                    <p:animEffect transition="in" filter="fade">
                                      <p:cBhvr>
                                        <p:cTn id="29" dur="1000"/>
                                        <p:tgtEl>
                                          <p:spTgt spid="40"/>
                                        </p:tgtEl>
                                      </p:cBhvr>
                                    </p:animEffect>
                                    <p:anim calcmode="lin" valueType="num">
                                      <p:cBhvr>
                                        <p:cTn id="30" dur="1000" fill="hold"/>
                                        <p:tgtEl>
                                          <p:spTgt spid="40"/>
                                        </p:tgtEl>
                                        <p:attrNameLst>
                                          <p:attrName>ppt_x</p:attrName>
                                        </p:attrNameLst>
                                      </p:cBhvr>
                                      <p:tavLst>
                                        <p:tav tm="0">
                                          <p:val>
                                            <p:strVal val="#ppt_x"/>
                                          </p:val>
                                        </p:tav>
                                        <p:tav tm="100000">
                                          <p:val>
                                            <p:strVal val="#ppt_x"/>
                                          </p:val>
                                        </p:tav>
                                      </p:tavLst>
                                    </p:anim>
                                    <p:anim calcmode="lin" valueType="num">
                                      <p:cBhvr>
                                        <p:cTn id="31" dur="1000" fill="hold"/>
                                        <p:tgtEl>
                                          <p:spTgt spid="4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31" presetClass="entr" presetSubtype="0" fill="hold" nodeType="after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p:cTn id="35" dur="1000" fill="hold"/>
                                        <p:tgtEl>
                                          <p:spTgt spid="49"/>
                                        </p:tgtEl>
                                        <p:attrNameLst>
                                          <p:attrName>ppt_w</p:attrName>
                                        </p:attrNameLst>
                                      </p:cBhvr>
                                      <p:tavLst>
                                        <p:tav tm="0">
                                          <p:val>
                                            <p:fltVal val="0"/>
                                          </p:val>
                                        </p:tav>
                                        <p:tav tm="100000">
                                          <p:val>
                                            <p:strVal val="#ppt_w"/>
                                          </p:val>
                                        </p:tav>
                                      </p:tavLst>
                                    </p:anim>
                                    <p:anim calcmode="lin" valueType="num">
                                      <p:cBhvr>
                                        <p:cTn id="36" dur="1000" fill="hold"/>
                                        <p:tgtEl>
                                          <p:spTgt spid="49"/>
                                        </p:tgtEl>
                                        <p:attrNameLst>
                                          <p:attrName>ppt_h</p:attrName>
                                        </p:attrNameLst>
                                      </p:cBhvr>
                                      <p:tavLst>
                                        <p:tav tm="0">
                                          <p:val>
                                            <p:fltVal val="0"/>
                                          </p:val>
                                        </p:tav>
                                        <p:tav tm="100000">
                                          <p:val>
                                            <p:strVal val="#ppt_h"/>
                                          </p:val>
                                        </p:tav>
                                      </p:tavLst>
                                    </p:anim>
                                    <p:anim calcmode="lin" valueType="num">
                                      <p:cBhvr>
                                        <p:cTn id="37" dur="1000" fill="hold"/>
                                        <p:tgtEl>
                                          <p:spTgt spid="49"/>
                                        </p:tgtEl>
                                        <p:attrNameLst>
                                          <p:attrName>style.rotation</p:attrName>
                                        </p:attrNameLst>
                                      </p:cBhvr>
                                      <p:tavLst>
                                        <p:tav tm="0">
                                          <p:val>
                                            <p:fltVal val="90"/>
                                          </p:val>
                                        </p:tav>
                                        <p:tav tm="100000">
                                          <p:val>
                                            <p:fltVal val="0"/>
                                          </p:val>
                                        </p:tav>
                                      </p:tavLst>
                                    </p:anim>
                                    <p:animEffect transition="in" filter="fade">
                                      <p:cBhvr>
                                        <p:cTn id="38" dur="1000"/>
                                        <p:tgtEl>
                                          <p:spTgt spid="49"/>
                                        </p:tgtEl>
                                      </p:cBhvr>
                                    </p:animEffect>
                                  </p:childTnLst>
                                </p:cTn>
                              </p:par>
                            </p:childTnLst>
                          </p:cTn>
                        </p:par>
                        <p:par>
                          <p:cTn id="39" fill="hold">
                            <p:stCondLst>
                              <p:cond delay="5000"/>
                            </p:stCondLst>
                            <p:childTnLst>
                              <p:par>
                                <p:cTn id="40" presetID="42" presetClass="entr" presetSubtype="0"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Effect transition="in" filter="fade">
                                      <p:cBhvr>
                                        <p:cTn id="42" dur="1000"/>
                                        <p:tgtEl>
                                          <p:spTgt spid="41"/>
                                        </p:tgtEl>
                                      </p:cBhvr>
                                    </p:animEffect>
                                    <p:anim calcmode="lin" valueType="num">
                                      <p:cBhvr>
                                        <p:cTn id="43" dur="1000" fill="hold"/>
                                        <p:tgtEl>
                                          <p:spTgt spid="41"/>
                                        </p:tgtEl>
                                        <p:attrNameLst>
                                          <p:attrName>ppt_x</p:attrName>
                                        </p:attrNameLst>
                                      </p:cBhvr>
                                      <p:tavLst>
                                        <p:tav tm="0">
                                          <p:val>
                                            <p:strVal val="#ppt_x"/>
                                          </p:val>
                                        </p:tav>
                                        <p:tav tm="100000">
                                          <p:val>
                                            <p:strVal val="#ppt_x"/>
                                          </p:val>
                                        </p:tav>
                                      </p:tavLst>
                                    </p:anim>
                                    <p:anim calcmode="lin" valueType="num">
                                      <p:cBhvr>
                                        <p:cTn id="44" dur="1000" fill="hold"/>
                                        <p:tgtEl>
                                          <p:spTgt spid="41"/>
                                        </p:tgtEl>
                                        <p:attrNameLst>
                                          <p:attrName>ppt_y</p:attrName>
                                        </p:attrNameLst>
                                      </p:cBhvr>
                                      <p:tavLst>
                                        <p:tav tm="0">
                                          <p:val>
                                            <p:strVal val="#ppt_y+.1"/>
                                          </p:val>
                                        </p:tav>
                                        <p:tav tm="100000">
                                          <p:val>
                                            <p:strVal val="#ppt_y"/>
                                          </p:val>
                                        </p:tav>
                                      </p:tavLst>
                                    </p:anim>
                                  </p:childTnLst>
                                </p:cTn>
                              </p:par>
                            </p:childTnLst>
                          </p:cTn>
                        </p:par>
                        <p:par>
                          <p:cTn id="45" fill="hold">
                            <p:stCondLst>
                              <p:cond delay="6000"/>
                            </p:stCondLst>
                            <p:childTnLst>
                              <p:par>
                                <p:cTn id="46" presetID="31" presetClass="entr" presetSubtype="0" fill="hold" nodeType="afterEffect">
                                  <p:stCondLst>
                                    <p:cond delay="0"/>
                                  </p:stCondLst>
                                  <p:childTnLst>
                                    <p:set>
                                      <p:cBhvr>
                                        <p:cTn id="47" dur="1" fill="hold">
                                          <p:stCondLst>
                                            <p:cond delay="0"/>
                                          </p:stCondLst>
                                        </p:cTn>
                                        <p:tgtEl>
                                          <p:spTgt spid="50"/>
                                        </p:tgtEl>
                                        <p:attrNameLst>
                                          <p:attrName>style.visibility</p:attrName>
                                        </p:attrNameLst>
                                      </p:cBhvr>
                                      <p:to>
                                        <p:strVal val="visible"/>
                                      </p:to>
                                    </p:set>
                                    <p:anim calcmode="lin" valueType="num">
                                      <p:cBhvr>
                                        <p:cTn id="48" dur="1000" fill="hold"/>
                                        <p:tgtEl>
                                          <p:spTgt spid="50"/>
                                        </p:tgtEl>
                                        <p:attrNameLst>
                                          <p:attrName>ppt_w</p:attrName>
                                        </p:attrNameLst>
                                      </p:cBhvr>
                                      <p:tavLst>
                                        <p:tav tm="0">
                                          <p:val>
                                            <p:fltVal val="0"/>
                                          </p:val>
                                        </p:tav>
                                        <p:tav tm="100000">
                                          <p:val>
                                            <p:strVal val="#ppt_w"/>
                                          </p:val>
                                        </p:tav>
                                      </p:tavLst>
                                    </p:anim>
                                    <p:anim calcmode="lin" valueType="num">
                                      <p:cBhvr>
                                        <p:cTn id="49" dur="1000" fill="hold"/>
                                        <p:tgtEl>
                                          <p:spTgt spid="50"/>
                                        </p:tgtEl>
                                        <p:attrNameLst>
                                          <p:attrName>ppt_h</p:attrName>
                                        </p:attrNameLst>
                                      </p:cBhvr>
                                      <p:tavLst>
                                        <p:tav tm="0">
                                          <p:val>
                                            <p:fltVal val="0"/>
                                          </p:val>
                                        </p:tav>
                                        <p:tav tm="100000">
                                          <p:val>
                                            <p:strVal val="#ppt_h"/>
                                          </p:val>
                                        </p:tav>
                                      </p:tavLst>
                                    </p:anim>
                                    <p:anim calcmode="lin" valueType="num">
                                      <p:cBhvr>
                                        <p:cTn id="50" dur="1000" fill="hold"/>
                                        <p:tgtEl>
                                          <p:spTgt spid="50"/>
                                        </p:tgtEl>
                                        <p:attrNameLst>
                                          <p:attrName>style.rotation</p:attrName>
                                        </p:attrNameLst>
                                      </p:cBhvr>
                                      <p:tavLst>
                                        <p:tav tm="0">
                                          <p:val>
                                            <p:fltVal val="90"/>
                                          </p:val>
                                        </p:tav>
                                        <p:tav tm="100000">
                                          <p:val>
                                            <p:fltVal val="0"/>
                                          </p:val>
                                        </p:tav>
                                      </p:tavLst>
                                    </p:anim>
                                    <p:animEffect transition="in" filter="fade">
                                      <p:cBhvr>
                                        <p:cTn id="51" dur="1000"/>
                                        <p:tgtEl>
                                          <p:spTgt spid="50"/>
                                        </p:tgtEl>
                                      </p:cBhvr>
                                    </p:animEffect>
                                  </p:childTnLst>
                                </p:cTn>
                              </p:par>
                            </p:childTnLst>
                          </p:cTn>
                        </p:par>
                        <p:par>
                          <p:cTn id="52" fill="hold">
                            <p:stCondLst>
                              <p:cond delay="7000"/>
                            </p:stCondLst>
                            <p:childTnLst>
                              <p:par>
                                <p:cTn id="53" presetID="42" presetClass="entr" presetSubtype="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Effect transition="in" filter="fade">
                                      <p:cBhvr>
                                        <p:cTn id="55" dur="1000"/>
                                        <p:tgtEl>
                                          <p:spTgt spid="42"/>
                                        </p:tgtEl>
                                      </p:cBhvr>
                                    </p:animEffect>
                                    <p:anim calcmode="lin" valueType="num">
                                      <p:cBhvr>
                                        <p:cTn id="56" dur="1000" fill="hold"/>
                                        <p:tgtEl>
                                          <p:spTgt spid="42"/>
                                        </p:tgtEl>
                                        <p:attrNameLst>
                                          <p:attrName>ppt_x</p:attrName>
                                        </p:attrNameLst>
                                      </p:cBhvr>
                                      <p:tavLst>
                                        <p:tav tm="0">
                                          <p:val>
                                            <p:strVal val="#ppt_x"/>
                                          </p:val>
                                        </p:tav>
                                        <p:tav tm="100000">
                                          <p:val>
                                            <p:strVal val="#ppt_x"/>
                                          </p:val>
                                        </p:tav>
                                      </p:tavLst>
                                    </p:anim>
                                    <p:anim calcmode="lin" valueType="num">
                                      <p:cBhvr>
                                        <p:cTn id="57" dur="1000" fill="hold"/>
                                        <p:tgtEl>
                                          <p:spTgt spid="42"/>
                                        </p:tgtEl>
                                        <p:attrNameLst>
                                          <p:attrName>ppt_y</p:attrName>
                                        </p:attrNameLst>
                                      </p:cBhvr>
                                      <p:tavLst>
                                        <p:tav tm="0">
                                          <p:val>
                                            <p:strVal val="#ppt_y+.1"/>
                                          </p:val>
                                        </p:tav>
                                        <p:tav tm="100000">
                                          <p:val>
                                            <p:strVal val="#ppt_y"/>
                                          </p:val>
                                        </p:tav>
                                      </p:tavLst>
                                    </p:anim>
                                  </p:childTnLst>
                                </p:cTn>
                              </p:par>
                            </p:childTnLst>
                          </p:cTn>
                        </p:par>
                        <p:par>
                          <p:cTn id="58" fill="hold">
                            <p:stCondLst>
                              <p:cond delay="8000"/>
                            </p:stCondLst>
                            <p:childTnLst>
                              <p:par>
                                <p:cTn id="59" presetID="31"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 calcmode="lin" valueType="num">
                                      <p:cBhvr>
                                        <p:cTn id="61" dur="1000" fill="hold"/>
                                        <p:tgtEl>
                                          <p:spTgt spid="51"/>
                                        </p:tgtEl>
                                        <p:attrNameLst>
                                          <p:attrName>ppt_w</p:attrName>
                                        </p:attrNameLst>
                                      </p:cBhvr>
                                      <p:tavLst>
                                        <p:tav tm="0">
                                          <p:val>
                                            <p:fltVal val="0"/>
                                          </p:val>
                                        </p:tav>
                                        <p:tav tm="100000">
                                          <p:val>
                                            <p:strVal val="#ppt_w"/>
                                          </p:val>
                                        </p:tav>
                                      </p:tavLst>
                                    </p:anim>
                                    <p:anim calcmode="lin" valueType="num">
                                      <p:cBhvr>
                                        <p:cTn id="62" dur="1000" fill="hold"/>
                                        <p:tgtEl>
                                          <p:spTgt spid="51"/>
                                        </p:tgtEl>
                                        <p:attrNameLst>
                                          <p:attrName>ppt_h</p:attrName>
                                        </p:attrNameLst>
                                      </p:cBhvr>
                                      <p:tavLst>
                                        <p:tav tm="0">
                                          <p:val>
                                            <p:fltVal val="0"/>
                                          </p:val>
                                        </p:tav>
                                        <p:tav tm="100000">
                                          <p:val>
                                            <p:strVal val="#ppt_h"/>
                                          </p:val>
                                        </p:tav>
                                      </p:tavLst>
                                    </p:anim>
                                    <p:anim calcmode="lin" valueType="num">
                                      <p:cBhvr>
                                        <p:cTn id="63" dur="1000" fill="hold"/>
                                        <p:tgtEl>
                                          <p:spTgt spid="51"/>
                                        </p:tgtEl>
                                        <p:attrNameLst>
                                          <p:attrName>style.rotation</p:attrName>
                                        </p:attrNameLst>
                                      </p:cBhvr>
                                      <p:tavLst>
                                        <p:tav tm="0">
                                          <p:val>
                                            <p:fltVal val="90"/>
                                          </p:val>
                                        </p:tav>
                                        <p:tav tm="100000">
                                          <p:val>
                                            <p:fltVal val="0"/>
                                          </p:val>
                                        </p:tav>
                                      </p:tavLst>
                                    </p:anim>
                                    <p:animEffect transition="in" filter="fade">
                                      <p:cBhvr>
                                        <p:cTn id="64" dur="1000"/>
                                        <p:tgtEl>
                                          <p:spTgt spid="51"/>
                                        </p:tgtEl>
                                      </p:cBhvr>
                                    </p:animEffect>
                                  </p:childTnLst>
                                </p:cTn>
                              </p:par>
                            </p:childTnLst>
                          </p:cTn>
                        </p:par>
                        <p:par>
                          <p:cTn id="65" fill="hold">
                            <p:stCondLst>
                              <p:cond delay="9000"/>
                            </p:stCondLst>
                            <p:childTnLst>
                              <p:par>
                                <p:cTn id="66" presetID="42" presetClass="entr" presetSubtype="0" fill="hold" grpId="0" nodeType="afterEffect">
                                  <p:stCondLst>
                                    <p:cond delay="0"/>
                                  </p:stCondLst>
                                  <p:childTnLst>
                                    <p:set>
                                      <p:cBhvr>
                                        <p:cTn id="67" dur="1" fill="hold">
                                          <p:stCondLst>
                                            <p:cond delay="0"/>
                                          </p:stCondLst>
                                        </p:cTn>
                                        <p:tgtEl>
                                          <p:spTgt spid="39"/>
                                        </p:tgtEl>
                                        <p:attrNameLst>
                                          <p:attrName>style.visibility</p:attrName>
                                        </p:attrNameLst>
                                      </p:cBhvr>
                                      <p:to>
                                        <p:strVal val="visible"/>
                                      </p:to>
                                    </p:set>
                                    <p:animEffect transition="in" filter="fade">
                                      <p:cBhvr>
                                        <p:cTn id="68" dur="1000"/>
                                        <p:tgtEl>
                                          <p:spTgt spid="39"/>
                                        </p:tgtEl>
                                      </p:cBhvr>
                                    </p:animEffect>
                                    <p:anim calcmode="lin" valueType="num">
                                      <p:cBhvr>
                                        <p:cTn id="69" dur="1000" fill="hold"/>
                                        <p:tgtEl>
                                          <p:spTgt spid="39"/>
                                        </p:tgtEl>
                                        <p:attrNameLst>
                                          <p:attrName>ppt_x</p:attrName>
                                        </p:attrNameLst>
                                      </p:cBhvr>
                                      <p:tavLst>
                                        <p:tav tm="0">
                                          <p:val>
                                            <p:strVal val="#ppt_x"/>
                                          </p:val>
                                        </p:tav>
                                        <p:tav tm="100000">
                                          <p:val>
                                            <p:strVal val="#ppt_x"/>
                                          </p:val>
                                        </p:tav>
                                      </p:tavLst>
                                    </p:anim>
                                    <p:anim calcmode="lin" valueType="num">
                                      <p:cBhvr>
                                        <p:cTn id="70" dur="1000" fill="hold"/>
                                        <p:tgtEl>
                                          <p:spTgt spid="39"/>
                                        </p:tgtEl>
                                        <p:attrNameLst>
                                          <p:attrName>ppt_y</p:attrName>
                                        </p:attrNameLst>
                                      </p:cBhvr>
                                      <p:tavLst>
                                        <p:tav tm="0">
                                          <p:val>
                                            <p:strVal val="#ppt_y+.1"/>
                                          </p:val>
                                        </p:tav>
                                        <p:tav tm="100000">
                                          <p:val>
                                            <p:strVal val="#ppt_y"/>
                                          </p:val>
                                        </p:tav>
                                      </p:tavLst>
                                    </p:anim>
                                  </p:childTnLst>
                                </p:cTn>
                              </p:par>
                            </p:childTnLst>
                          </p:cTn>
                        </p:par>
                        <p:par>
                          <p:cTn id="71" fill="hold">
                            <p:stCondLst>
                              <p:cond delay="10000"/>
                            </p:stCondLst>
                            <p:childTnLst>
                              <p:par>
                                <p:cTn id="72" presetID="31" presetClass="entr" presetSubtype="0" fill="hold" nodeType="after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fltVal val="0"/>
                                          </p:val>
                                        </p:tav>
                                        <p:tav tm="100000">
                                          <p:val>
                                            <p:strVal val="#ppt_w"/>
                                          </p:val>
                                        </p:tav>
                                      </p:tavLst>
                                    </p:anim>
                                    <p:anim calcmode="lin" valueType="num">
                                      <p:cBhvr>
                                        <p:cTn id="75" dur="1000" fill="hold"/>
                                        <p:tgtEl>
                                          <p:spTgt spid="52"/>
                                        </p:tgtEl>
                                        <p:attrNameLst>
                                          <p:attrName>ppt_h</p:attrName>
                                        </p:attrNameLst>
                                      </p:cBhvr>
                                      <p:tavLst>
                                        <p:tav tm="0">
                                          <p:val>
                                            <p:fltVal val="0"/>
                                          </p:val>
                                        </p:tav>
                                        <p:tav tm="100000">
                                          <p:val>
                                            <p:strVal val="#ppt_h"/>
                                          </p:val>
                                        </p:tav>
                                      </p:tavLst>
                                    </p:anim>
                                    <p:anim calcmode="lin" valueType="num">
                                      <p:cBhvr>
                                        <p:cTn id="76" dur="1000" fill="hold"/>
                                        <p:tgtEl>
                                          <p:spTgt spid="52"/>
                                        </p:tgtEl>
                                        <p:attrNameLst>
                                          <p:attrName>style.rotation</p:attrName>
                                        </p:attrNameLst>
                                      </p:cBhvr>
                                      <p:tavLst>
                                        <p:tav tm="0">
                                          <p:val>
                                            <p:fltVal val="90"/>
                                          </p:val>
                                        </p:tav>
                                        <p:tav tm="100000">
                                          <p:val>
                                            <p:fltVal val="0"/>
                                          </p:val>
                                        </p:tav>
                                      </p:tavLst>
                                    </p:anim>
                                    <p:animEffect transition="in" filter="fade">
                                      <p:cBhvr>
                                        <p:cTn id="77" dur="1000"/>
                                        <p:tgtEl>
                                          <p:spTgt spid="52"/>
                                        </p:tgtEl>
                                      </p:cBhvr>
                                    </p:animEffect>
                                  </p:childTnLst>
                                </p:cTn>
                              </p:par>
                            </p:childTnLst>
                          </p:cTn>
                        </p:par>
                        <p:par>
                          <p:cTn id="78" fill="hold">
                            <p:stCondLst>
                              <p:cond delay="11000"/>
                            </p:stCondLst>
                            <p:childTnLst>
                              <p:par>
                                <p:cTn id="79" presetID="42" presetClass="entr" presetSubtype="0" fill="hold" grpId="0" nodeType="afterEffect">
                                  <p:stCondLst>
                                    <p:cond delay="0"/>
                                  </p:stCondLst>
                                  <p:childTnLst>
                                    <p:set>
                                      <p:cBhvr>
                                        <p:cTn id="80" dur="1" fill="hold">
                                          <p:stCondLst>
                                            <p:cond delay="0"/>
                                          </p:stCondLst>
                                        </p:cTn>
                                        <p:tgtEl>
                                          <p:spTgt spid="38"/>
                                        </p:tgtEl>
                                        <p:attrNameLst>
                                          <p:attrName>style.visibility</p:attrName>
                                        </p:attrNameLst>
                                      </p:cBhvr>
                                      <p:to>
                                        <p:strVal val="visible"/>
                                      </p:to>
                                    </p:set>
                                    <p:animEffect transition="in" filter="fade">
                                      <p:cBhvr>
                                        <p:cTn id="81" dur="1000"/>
                                        <p:tgtEl>
                                          <p:spTgt spid="38"/>
                                        </p:tgtEl>
                                      </p:cBhvr>
                                    </p:animEffect>
                                    <p:anim calcmode="lin" valueType="num">
                                      <p:cBhvr>
                                        <p:cTn id="82" dur="1000" fill="hold"/>
                                        <p:tgtEl>
                                          <p:spTgt spid="38"/>
                                        </p:tgtEl>
                                        <p:attrNameLst>
                                          <p:attrName>ppt_x</p:attrName>
                                        </p:attrNameLst>
                                      </p:cBhvr>
                                      <p:tavLst>
                                        <p:tav tm="0">
                                          <p:val>
                                            <p:strVal val="#ppt_x"/>
                                          </p:val>
                                        </p:tav>
                                        <p:tav tm="100000">
                                          <p:val>
                                            <p:strVal val="#ppt_x"/>
                                          </p:val>
                                        </p:tav>
                                      </p:tavLst>
                                    </p:anim>
                                    <p:anim calcmode="lin" valueType="num">
                                      <p:cBhvr>
                                        <p:cTn id="83" dur="1000" fill="hold"/>
                                        <p:tgtEl>
                                          <p:spTgt spid="38"/>
                                        </p:tgtEl>
                                        <p:attrNameLst>
                                          <p:attrName>ppt_y</p:attrName>
                                        </p:attrNameLst>
                                      </p:cBhvr>
                                      <p:tavLst>
                                        <p:tav tm="0">
                                          <p:val>
                                            <p:strVal val="#ppt_y+.1"/>
                                          </p:val>
                                        </p:tav>
                                        <p:tav tm="100000">
                                          <p:val>
                                            <p:strVal val="#ppt_y"/>
                                          </p:val>
                                        </p:tav>
                                      </p:tavLst>
                                    </p:anim>
                                  </p:childTnLst>
                                </p:cTn>
                              </p:par>
                            </p:childTnLst>
                          </p:cTn>
                        </p:par>
                        <p:par>
                          <p:cTn id="84" fill="hold">
                            <p:stCondLst>
                              <p:cond delay="12000"/>
                            </p:stCondLst>
                            <p:childTnLst>
                              <p:par>
                                <p:cTn id="85" presetID="31" presetClass="entr" presetSubtype="0" fill="hold" nodeType="afterEffect">
                                  <p:stCondLst>
                                    <p:cond delay="0"/>
                                  </p:stCondLst>
                                  <p:childTnLst>
                                    <p:set>
                                      <p:cBhvr>
                                        <p:cTn id="86" dur="1" fill="hold">
                                          <p:stCondLst>
                                            <p:cond delay="0"/>
                                          </p:stCondLst>
                                        </p:cTn>
                                        <p:tgtEl>
                                          <p:spTgt spid="53"/>
                                        </p:tgtEl>
                                        <p:attrNameLst>
                                          <p:attrName>style.visibility</p:attrName>
                                        </p:attrNameLst>
                                      </p:cBhvr>
                                      <p:to>
                                        <p:strVal val="visible"/>
                                      </p:to>
                                    </p:set>
                                    <p:anim calcmode="lin" valueType="num">
                                      <p:cBhvr>
                                        <p:cTn id="87" dur="1000" fill="hold"/>
                                        <p:tgtEl>
                                          <p:spTgt spid="53"/>
                                        </p:tgtEl>
                                        <p:attrNameLst>
                                          <p:attrName>ppt_w</p:attrName>
                                        </p:attrNameLst>
                                      </p:cBhvr>
                                      <p:tavLst>
                                        <p:tav tm="0">
                                          <p:val>
                                            <p:fltVal val="0"/>
                                          </p:val>
                                        </p:tav>
                                        <p:tav tm="100000">
                                          <p:val>
                                            <p:strVal val="#ppt_w"/>
                                          </p:val>
                                        </p:tav>
                                      </p:tavLst>
                                    </p:anim>
                                    <p:anim calcmode="lin" valueType="num">
                                      <p:cBhvr>
                                        <p:cTn id="88" dur="1000" fill="hold"/>
                                        <p:tgtEl>
                                          <p:spTgt spid="53"/>
                                        </p:tgtEl>
                                        <p:attrNameLst>
                                          <p:attrName>ppt_h</p:attrName>
                                        </p:attrNameLst>
                                      </p:cBhvr>
                                      <p:tavLst>
                                        <p:tav tm="0">
                                          <p:val>
                                            <p:fltVal val="0"/>
                                          </p:val>
                                        </p:tav>
                                        <p:tav tm="100000">
                                          <p:val>
                                            <p:strVal val="#ppt_h"/>
                                          </p:val>
                                        </p:tav>
                                      </p:tavLst>
                                    </p:anim>
                                    <p:anim calcmode="lin" valueType="num">
                                      <p:cBhvr>
                                        <p:cTn id="89" dur="1000" fill="hold"/>
                                        <p:tgtEl>
                                          <p:spTgt spid="53"/>
                                        </p:tgtEl>
                                        <p:attrNameLst>
                                          <p:attrName>style.rotation</p:attrName>
                                        </p:attrNameLst>
                                      </p:cBhvr>
                                      <p:tavLst>
                                        <p:tav tm="0">
                                          <p:val>
                                            <p:fltVal val="90"/>
                                          </p:val>
                                        </p:tav>
                                        <p:tav tm="100000">
                                          <p:val>
                                            <p:fltVal val="0"/>
                                          </p:val>
                                        </p:tav>
                                      </p:tavLst>
                                    </p:anim>
                                    <p:animEffect transition="in" filter="fade">
                                      <p:cBhvr>
                                        <p:cTn id="90" dur="1000"/>
                                        <p:tgtEl>
                                          <p:spTgt spid="53"/>
                                        </p:tgtEl>
                                      </p:cBhvr>
                                    </p:animEffect>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37"/>
                                        </p:tgtEl>
                                        <p:attrNameLst>
                                          <p:attrName>style.visibility</p:attrName>
                                        </p:attrNameLst>
                                      </p:cBhvr>
                                      <p:to>
                                        <p:strVal val="visible"/>
                                      </p:to>
                                    </p:set>
                                    <p:animEffect transition="in" filter="fade">
                                      <p:cBhvr>
                                        <p:cTn id="94" dur="1000"/>
                                        <p:tgtEl>
                                          <p:spTgt spid="37"/>
                                        </p:tgtEl>
                                      </p:cBhvr>
                                    </p:animEffect>
                                    <p:anim calcmode="lin" valueType="num">
                                      <p:cBhvr>
                                        <p:cTn id="95" dur="1000" fill="hold"/>
                                        <p:tgtEl>
                                          <p:spTgt spid="37"/>
                                        </p:tgtEl>
                                        <p:attrNameLst>
                                          <p:attrName>ppt_x</p:attrName>
                                        </p:attrNameLst>
                                      </p:cBhvr>
                                      <p:tavLst>
                                        <p:tav tm="0">
                                          <p:val>
                                            <p:strVal val="#ppt_x"/>
                                          </p:val>
                                        </p:tav>
                                        <p:tav tm="100000">
                                          <p:val>
                                            <p:strVal val="#ppt_x"/>
                                          </p:val>
                                        </p:tav>
                                      </p:tavLst>
                                    </p:anim>
                                    <p:anim calcmode="lin" valueType="num">
                                      <p:cBhvr>
                                        <p:cTn id="96"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37" grpId="0"/>
      <p:bldP spid="38" grpId="0"/>
      <p:bldP spid="39" grpId="0"/>
      <p:bldP spid="40" grpId="0"/>
      <p:bldP spid="41" grpId="0"/>
      <p:bldP spid="42" grpId="0"/>
      <p:bldP spid="43" grpId="0"/>
      <p:bldP spid="46"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EAB5E07E-407E-47B1-8E89-E69395E188DA}"/>
              </a:ext>
            </a:extLst>
          </p:cNvPr>
          <p:cNvSpPr>
            <a:spLocks noChangeAspect="1"/>
          </p:cNvSpPr>
          <p:nvPr/>
        </p:nvSpPr>
        <p:spPr bwMode="auto">
          <a:xfrm rot="16200000">
            <a:off x="909587" y="1790267"/>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3"/>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1" name="Freeform 6">
            <a:extLst>
              <a:ext uri="{FF2B5EF4-FFF2-40B4-BE49-F238E27FC236}">
                <a16:creationId xmlns:a16="http://schemas.microsoft.com/office/drawing/2014/main" id="{84D8D3A2-8886-4819-BC7B-95A5AC8E294C}"/>
              </a:ext>
            </a:extLst>
          </p:cNvPr>
          <p:cNvSpPr>
            <a:spLocks noChangeAspect="1"/>
          </p:cNvSpPr>
          <p:nvPr/>
        </p:nvSpPr>
        <p:spPr bwMode="auto">
          <a:xfrm>
            <a:off x="1207200"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34738D"/>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1743</a:t>
            </a:r>
            <a:endParaRPr lang="ru-RU" sz="2200" dirty="0">
              <a:solidFill>
                <a:schemeClr val="bg1"/>
              </a:solidFill>
            </a:endParaRPr>
          </a:p>
        </p:txBody>
      </p:sp>
      <p:sp>
        <p:nvSpPr>
          <p:cNvPr id="13" name="Freeform 6">
            <a:extLst>
              <a:ext uri="{FF2B5EF4-FFF2-40B4-BE49-F238E27FC236}">
                <a16:creationId xmlns:a16="http://schemas.microsoft.com/office/drawing/2014/main" id="{940C29B4-1024-4ECA-9FEB-E42181E50462}"/>
              </a:ext>
            </a:extLst>
          </p:cNvPr>
          <p:cNvSpPr>
            <a:spLocks noChangeAspect="1"/>
          </p:cNvSpPr>
          <p:nvPr/>
        </p:nvSpPr>
        <p:spPr bwMode="auto">
          <a:xfrm>
            <a:off x="4025383" y="3536569"/>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189A80"/>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1789</a:t>
            </a:r>
            <a:endParaRPr lang="ru-RU" sz="2200" dirty="0">
              <a:solidFill>
                <a:schemeClr val="bg1"/>
              </a:solidFill>
            </a:endParaRPr>
          </a:p>
        </p:txBody>
      </p:sp>
      <p:sp>
        <p:nvSpPr>
          <p:cNvPr id="14" name="Freeform: Shape 13">
            <a:extLst>
              <a:ext uri="{FF2B5EF4-FFF2-40B4-BE49-F238E27FC236}">
                <a16:creationId xmlns:a16="http://schemas.microsoft.com/office/drawing/2014/main" id="{DE178D34-E4D0-4C4C-980A-59D1956FA034}"/>
              </a:ext>
            </a:extLst>
          </p:cNvPr>
          <p:cNvSpPr>
            <a:spLocks noChangeAspect="1"/>
          </p:cNvSpPr>
          <p:nvPr/>
        </p:nvSpPr>
        <p:spPr bwMode="auto">
          <a:xfrm rot="5340000">
            <a:off x="3727266" y="443522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4"/>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18" name="TextBox 17">
            <a:extLst>
              <a:ext uri="{FF2B5EF4-FFF2-40B4-BE49-F238E27FC236}">
                <a16:creationId xmlns:a16="http://schemas.microsoft.com/office/drawing/2014/main" id="{7C7A856A-9789-41FB-97C5-2A7FFAE6F034}"/>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19" name="Text Box 10">
            <a:extLst>
              <a:ext uri="{FF2B5EF4-FFF2-40B4-BE49-F238E27FC236}">
                <a16:creationId xmlns:a16="http://schemas.microsoft.com/office/drawing/2014/main" id="{798677C8-DE04-41BB-A9BF-FE32BD5E1FA4}"/>
              </a:ext>
            </a:extLst>
          </p:cNvPr>
          <p:cNvSpPr txBox="1">
            <a:spLocks noChangeArrowheads="1"/>
          </p:cNvSpPr>
          <p:nvPr/>
        </p:nvSpPr>
        <p:spPr bwMode="auto">
          <a:xfrm>
            <a:off x="565344" y="491282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34738D"/>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24" name="Straight Connector 23">
            <a:extLst>
              <a:ext uri="{FF2B5EF4-FFF2-40B4-BE49-F238E27FC236}">
                <a16:creationId xmlns:a16="http://schemas.microsoft.com/office/drawing/2014/main" id="{52F8D276-2575-4BDA-B653-60098DB771E8}"/>
              </a:ext>
            </a:extLst>
          </p:cNvPr>
          <p:cNvCxnSpPr>
            <a:cxnSpLocks/>
          </p:cNvCxnSpPr>
          <p:nvPr/>
        </p:nvCxnSpPr>
        <p:spPr>
          <a:xfrm flipH="1">
            <a:off x="88135" y="4095249"/>
            <a:ext cx="1043775" cy="0"/>
          </a:xfrm>
          <a:prstGeom prst="line">
            <a:avLst/>
          </a:prstGeom>
          <a:ln w="12700">
            <a:solidFill>
              <a:srgbClr val="4C4F54"/>
            </a:solidFill>
            <a:headEnd type="oval"/>
            <a:tailEnd type="none" w="med" len="med"/>
          </a:ln>
        </p:spPr>
        <p:style>
          <a:lnRef idx="1">
            <a:schemeClr val="accent1"/>
          </a:lnRef>
          <a:fillRef idx="0">
            <a:schemeClr val="accent1"/>
          </a:fillRef>
          <a:effectRef idx="0">
            <a:schemeClr val="accent1"/>
          </a:effectRef>
          <a:fontRef idx="minor">
            <a:schemeClr val="tx1"/>
          </a:fontRef>
        </p:style>
      </p:cxnSp>
      <p:sp>
        <p:nvSpPr>
          <p:cNvPr id="26" name="Text Box 10">
            <a:extLst>
              <a:ext uri="{FF2B5EF4-FFF2-40B4-BE49-F238E27FC236}">
                <a16:creationId xmlns:a16="http://schemas.microsoft.com/office/drawing/2014/main" id="{8E1A89FA-4C35-4F41-8E8A-9362B9F0D2AB}"/>
              </a:ext>
            </a:extLst>
          </p:cNvPr>
          <p:cNvSpPr txBox="1">
            <a:spLocks noChangeArrowheads="1"/>
          </p:cNvSpPr>
          <p:nvPr/>
        </p:nvSpPr>
        <p:spPr bwMode="auto">
          <a:xfrm>
            <a:off x="3383526" y="1902690"/>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189A80"/>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7" name="Freeform: Shape 26">
            <a:extLst>
              <a:ext uri="{FF2B5EF4-FFF2-40B4-BE49-F238E27FC236}">
                <a16:creationId xmlns:a16="http://schemas.microsoft.com/office/drawing/2014/main" id="{16F460F6-E765-431C-95D4-44F0543A7D07}"/>
              </a:ext>
            </a:extLst>
          </p:cNvPr>
          <p:cNvSpPr>
            <a:spLocks noChangeAspect="1"/>
          </p:cNvSpPr>
          <p:nvPr/>
        </p:nvSpPr>
        <p:spPr bwMode="auto">
          <a:xfrm rot="16200000">
            <a:off x="6534389" y="1711318"/>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5"/>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28" name="Freeform 6">
            <a:extLst>
              <a:ext uri="{FF2B5EF4-FFF2-40B4-BE49-F238E27FC236}">
                <a16:creationId xmlns:a16="http://schemas.microsoft.com/office/drawing/2014/main" id="{4D837851-7D05-48F4-8CC2-0B65BB5262BA}"/>
              </a:ext>
            </a:extLst>
          </p:cNvPr>
          <p:cNvSpPr>
            <a:spLocks noChangeAspect="1"/>
          </p:cNvSpPr>
          <p:nvPr/>
        </p:nvSpPr>
        <p:spPr bwMode="auto">
          <a:xfrm>
            <a:off x="6832002"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EF9D27"/>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1861</a:t>
            </a:r>
            <a:endParaRPr lang="ru-RU" sz="2200" dirty="0">
              <a:solidFill>
                <a:schemeClr val="bg1"/>
              </a:solidFill>
            </a:endParaRPr>
          </a:p>
        </p:txBody>
      </p:sp>
      <p:sp>
        <p:nvSpPr>
          <p:cNvPr id="29" name="Freeform 6">
            <a:extLst>
              <a:ext uri="{FF2B5EF4-FFF2-40B4-BE49-F238E27FC236}">
                <a16:creationId xmlns:a16="http://schemas.microsoft.com/office/drawing/2014/main" id="{E95228B2-927A-4F94-9257-9CFC1C722F6B}"/>
              </a:ext>
            </a:extLst>
          </p:cNvPr>
          <p:cNvSpPr>
            <a:spLocks noChangeAspect="1"/>
          </p:cNvSpPr>
          <p:nvPr/>
        </p:nvSpPr>
        <p:spPr bwMode="auto">
          <a:xfrm>
            <a:off x="9661198" y="3457620"/>
            <a:ext cx="1188720" cy="1187609"/>
          </a:xfrm>
          <a:custGeom>
            <a:avLst/>
            <a:gdLst>
              <a:gd name="T0" fmla="*/ 534 w 1068"/>
              <a:gd name="T1" fmla="*/ 0 h 1067"/>
              <a:gd name="T2" fmla="*/ 602 w 1068"/>
              <a:gd name="T3" fmla="*/ 4 h 1067"/>
              <a:gd name="T4" fmla="*/ 666 w 1068"/>
              <a:gd name="T5" fmla="*/ 16 h 1067"/>
              <a:gd name="T6" fmla="*/ 728 w 1068"/>
              <a:gd name="T7" fmla="*/ 36 h 1067"/>
              <a:gd name="T8" fmla="*/ 785 w 1068"/>
              <a:gd name="T9" fmla="*/ 62 h 1067"/>
              <a:gd name="T10" fmla="*/ 839 w 1068"/>
              <a:gd name="T11" fmla="*/ 96 h 1067"/>
              <a:gd name="T12" fmla="*/ 889 w 1068"/>
              <a:gd name="T13" fmla="*/ 135 h 1067"/>
              <a:gd name="T14" fmla="*/ 933 w 1068"/>
              <a:gd name="T15" fmla="*/ 180 h 1067"/>
              <a:gd name="T16" fmla="*/ 972 w 1068"/>
              <a:gd name="T17" fmla="*/ 228 h 1067"/>
              <a:gd name="T18" fmla="*/ 1006 w 1068"/>
              <a:gd name="T19" fmla="*/ 283 h 1067"/>
              <a:gd name="T20" fmla="*/ 1033 w 1068"/>
              <a:gd name="T21" fmla="*/ 341 h 1067"/>
              <a:gd name="T22" fmla="*/ 1052 w 1068"/>
              <a:gd name="T23" fmla="*/ 402 h 1067"/>
              <a:gd name="T24" fmla="*/ 1064 w 1068"/>
              <a:gd name="T25" fmla="*/ 466 h 1067"/>
              <a:gd name="T26" fmla="*/ 1068 w 1068"/>
              <a:gd name="T27" fmla="*/ 534 h 1067"/>
              <a:gd name="T28" fmla="*/ 1064 w 1068"/>
              <a:gd name="T29" fmla="*/ 601 h 1067"/>
              <a:gd name="T30" fmla="*/ 1052 w 1068"/>
              <a:gd name="T31" fmla="*/ 665 h 1067"/>
              <a:gd name="T32" fmla="*/ 1033 w 1068"/>
              <a:gd name="T33" fmla="*/ 727 h 1067"/>
              <a:gd name="T34" fmla="*/ 1006 w 1068"/>
              <a:gd name="T35" fmla="*/ 784 h 1067"/>
              <a:gd name="T36" fmla="*/ 972 w 1068"/>
              <a:gd name="T37" fmla="*/ 839 h 1067"/>
              <a:gd name="T38" fmla="*/ 933 w 1068"/>
              <a:gd name="T39" fmla="*/ 888 h 1067"/>
              <a:gd name="T40" fmla="*/ 889 w 1068"/>
              <a:gd name="T41" fmla="*/ 934 h 1067"/>
              <a:gd name="T42" fmla="*/ 839 w 1068"/>
              <a:gd name="T43" fmla="*/ 972 h 1067"/>
              <a:gd name="T44" fmla="*/ 785 w 1068"/>
              <a:gd name="T45" fmla="*/ 1006 h 1067"/>
              <a:gd name="T46" fmla="*/ 728 w 1068"/>
              <a:gd name="T47" fmla="*/ 1032 h 1067"/>
              <a:gd name="T48" fmla="*/ 666 w 1068"/>
              <a:gd name="T49" fmla="*/ 1052 h 1067"/>
              <a:gd name="T50" fmla="*/ 602 w 1068"/>
              <a:gd name="T51" fmla="*/ 1063 h 1067"/>
              <a:gd name="T52" fmla="*/ 534 w 1068"/>
              <a:gd name="T53" fmla="*/ 1067 h 1067"/>
              <a:gd name="T54" fmla="*/ 467 w 1068"/>
              <a:gd name="T55" fmla="*/ 1063 h 1067"/>
              <a:gd name="T56" fmla="*/ 403 w 1068"/>
              <a:gd name="T57" fmla="*/ 1052 h 1067"/>
              <a:gd name="T58" fmla="*/ 341 w 1068"/>
              <a:gd name="T59" fmla="*/ 1032 h 1067"/>
              <a:gd name="T60" fmla="*/ 284 w 1068"/>
              <a:gd name="T61" fmla="*/ 1006 h 1067"/>
              <a:gd name="T62" fmla="*/ 229 w 1068"/>
              <a:gd name="T63" fmla="*/ 972 h 1067"/>
              <a:gd name="T64" fmla="*/ 179 w 1068"/>
              <a:gd name="T65" fmla="*/ 934 h 1067"/>
              <a:gd name="T66" fmla="*/ 134 w 1068"/>
              <a:gd name="T67" fmla="*/ 888 h 1067"/>
              <a:gd name="T68" fmla="*/ 97 w 1068"/>
              <a:gd name="T69" fmla="*/ 839 h 1067"/>
              <a:gd name="T70" fmla="*/ 62 w 1068"/>
              <a:gd name="T71" fmla="*/ 784 h 1067"/>
              <a:gd name="T72" fmla="*/ 36 w 1068"/>
              <a:gd name="T73" fmla="*/ 727 h 1067"/>
              <a:gd name="T74" fmla="*/ 17 w 1068"/>
              <a:gd name="T75" fmla="*/ 665 h 1067"/>
              <a:gd name="T76" fmla="*/ 5 w 1068"/>
              <a:gd name="T77" fmla="*/ 601 h 1067"/>
              <a:gd name="T78" fmla="*/ 0 w 1068"/>
              <a:gd name="T79" fmla="*/ 534 h 1067"/>
              <a:gd name="T80" fmla="*/ 5 w 1068"/>
              <a:gd name="T81" fmla="*/ 466 h 1067"/>
              <a:gd name="T82" fmla="*/ 17 w 1068"/>
              <a:gd name="T83" fmla="*/ 402 h 1067"/>
              <a:gd name="T84" fmla="*/ 36 w 1068"/>
              <a:gd name="T85" fmla="*/ 341 h 1067"/>
              <a:gd name="T86" fmla="*/ 62 w 1068"/>
              <a:gd name="T87" fmla="*/ 283 h 1067"/>
              <a:gd name="T88" fmla="*/ 97 w 1068"/>
              <a:gd name="T89" fmla="*/ 228 h 1067"/>
              <a:gd name="T90" fmla="*/ 134 w 1068"/>
              <a:gd name="T91" fmla="*/ 180 h 1067"/>
              <a:gd name="T92" fmla="*/ 179 w 1068"/>
              <a:gd name="T93" fmla="*/ 135 h 1067"/>
              <a:gd name="T94" fmla="*/ 229 w 1068"/>
              <a:gd name="T95" fmla="*/ 96 h 1067"/>
              <a:gd name="T96" fmla="*/ 284 w 1068"/>
              <a:gd name="T97" fmla="*/ 62 h 1067"/>
              <a:gd name="T98" fmla="*/ 341 w 1068"/>
              <a:gd name="T99" fmla="*/ 36 h 1067"/>
              <a:gd name="T100" fmla="*/ 403 w 1068"/>
              <a:gd name="T101" fmla="*/ 16 h 1067"/>
              <a:gd name="T102" fmla="*/ 467 w 1068"/>
              <a:gd name="T103" fmla="*/ 4 h 1067"/>
              <a:gd name="T104" fmla="*/ 534 w 1068"/>
              <a:gd name="T105" fmla="*/ 0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8" h="1067">
                <a:moveTo>
                  <a:pt x="534" y="0"/>
                </a:moveTo>
                <a:lnTo>
                  <a:pt x="602" y="4"/>
                </a:lnTo>
                <a:lnTo>
                  <a:pt x="666" y="16"/>
                </a:lnTo>
                <a:lnTo>
                  <a:pt x="728" y="36"/>
                </a:lnTo>
                <a:lnTo>
                  <a:pt x="785" y="62"/>
                </a:lnTo>
                <a:lnTo>
                  <a:pt x="839" y="96"/>
                </a:lnTo>
                <a:lnTo>
                  <a:pt x="889" y="135"/>
                </a:lnTo>
                <a:lnTo>
                  <a:pt x="933" y="180"/>
                </a:lnTo>
                <a:lnTo>
                  <a:pt x="972" y="228"/>
                </a:lnTo>
                <a:lnTo>
                  <a:pt x="1006" y="283"/>
                </a:lnTo>
                <a:lnTo>
                  <a:pt x="1033" y="341"/>
                </a:lnTo>
                <a:lnTo>
                  <a:pt x="1052" y="402"/>
                </a:lnTo>
                <a:lnTo>
                  <a:pt x="1064" y="466"/>
                </a:lnTo>
                <a:lnTo>
                  <a:pt x="1068" y="534"/>
                </a:lnTo>
                <a:lnTo>
                  <a:pt x="1064" y="601"/>
                </a:lnTo>
                <a:lnTo>
                  <a:pt x="1052" y="665"/>
                </a:lnTo>
                <a:lnTo>
                  <a:pt x="1033" y="727"/>
                </a:lnTo>
                <a:lnTo>
                  <a:pt x="1006" y="784"/>
                </a:lnTo>
                <a:lnTo>
                  <a:pt x="972" y="839"/>
                </a:lnTo>
                <a:lnTo>
                  <a:pt x="933" y="888"/>
                </a:lnTo>
                <a:lnTo>
                  <a:pt x="889" y="934"/>
                </a:lnTo>
                <a:lnTo>
                  <a:pt x="839" y="972"/>
                </a:lnTo>
                <a:lnTo>
                  <a:pt x="785" y="1006"/>
                </a:lnTo>
                <a:lnTo>
                  <a:pt x="728" y="1032"/>
                </a:lnTo>
                <a:lnTo>
                  <a:pt x="666" y="1052"/>
                </a:lnTo>
                <a:lnTo>
                  <a:pt x="602" y="1063"/>
                </a:lnTo>
                <a:lnTo>
                  <a:pt x="534" y="1067"/>
                </a:lnTo>
                <a:lnTo>
                  <a:pt x="467" y="1063"/>
                </a:lnTo>
                <a:lnTo>
                  <a:pt x="403" y="1052"/>
                </a:lnTo>
                <a:lnTo>
                  <a:pt x="341" y="1032"/>
                </a:lnTo>
                <a:lnTo>
                  <a:pt x="284" y="1006"/>
                </a:lnTo>
                <a:lnTo>
                  <a:pt x="229" y="972"/>
                </a:lnTo>
                <a:lnTo>
                  <a:pt x="179" y="934"/>
                </a:lnTo>
                <a:lnTo>
                  <a:pt x="134" y="888"/>
                </a:lnTo>
                <a:lnTo>
                  <a:pt x="97" y="839"/>
                </a:lnTo>
                <a:lnTo>
                  <a:pt x="62" y="784"/>
                </a:lnTo>
                <a:lnTo>
                  <a:pt x="36" y="727"/>
                </a:lnTo>
                <a:lnTo>
                  <a:pt x="17" y="665"/>
                </a:lnTo>
                <a:lnTo>
                  <a:pt x="5" y="601"/>
                </a:lnTo>
                <a:lnTo>
                  <a:pt x="0" y="534"/>
                </a:lnTo>
                <a:lnTo>
                  <a:pt x="5" y="466"/>
                </a:lnTo>
                <a:lnTo>
                  <a:pt x="17" y="402"/>
                </a:lnTo>
                <a:lnTo>
                  <a:pt x="36" y="341"/>
                </a:lnTo>
                <a:lnTo>
                  <a:pt x="62" y="283"/>
                </a:lnTo>
                <a:lnTo>
                  <a:pt x="97" y="228"/>
                </a:lnTo>
                <a:lnTo>
                  <a:pt x="134" y="180"/>
                </a:lnTo>
                <a:lnTo>
                  <a:pt x="179" y="135"/>
                </a:lnTo>
                <a:lnTo>
                  <a:pt x="229" y="96"/>
                </a:lnTo>
                <a:lnTo>
                  <a:pt x="284" y="62"/>
                </a:lnTo>
                <a:lnTo>
                  <a:pt x="341" y="36"/>
                </a:lnTo>
                <a:lnTo>
                  <a:pt x="403" y="16"/>
                </a:lnTo>
                <a:lnTo>
                  <a:pt x="467" y="4"/>
                </a:lnTo>
                <a:lnTo>
                  <a:pt x="534" y="0"/>
                </a:lnTo>
                <a:close/>
              </a:path>
            </a:pathLst>
          </a:custGeom>
          <a:solidFill>
            <a:srgbClr val="D34132"/>
          </a:solidFill>
          <a:ln w="0">
            <a:noFill/>
            <a:prstDash val="solid"/>
            <a:round/>
            <a:headEnd/>
            <a:tailEnd/>
          </a:ln>
        </p:spPr>
        <p:txBody>
          <a:bodyPr vert="horz" wrap="square" lIns="121920" tIns="60960" rIns="121920" bIns="60960" numCol="1" anchor="ctr" anchorCtr="0" compatLnSpc="1">
            <a:prstTxWarp prst="textNoShape">
              <a:avLst/>
            </a:prstTxWarp>
          </a:bodyPr>
          <a:lstStyle/>
          <a:p>
            <a:pPr algn="ctr"/>
            <a:r>
              <a:rPr lang="en-US" sz="2200" dirty="0">
                <a:solidFill>
                  <a:schemeClr val="bg1"/>
                </a:solidFill>
                <a:latin typeface="Bernard MT Condensed" panose="02050806060905020404" pitchFamily="18" charset="0"/>
              </a:rPr>
              <a:t>1981</a:t>
            </a:r>
            <a:endParaRPr lang="ru-RU" sz="2200" dirty="0">
              <a:solidFill>
                <a:schemeClr val="bg1"/>
              </a:solidFill>
            </a:endParaRPr>
          </a:p>
        </p:txBody>
      </p:sp>
      <p:sp>
        <p:nvSpPr>
          <p:cNvPr id="30" name="Freeform: Shape 29">
            <a:extLst>
              <a:ext uri="{FF2B5EF4-FFF2-40B4-BE49-F238E27FC236}">
                <a16:creationId xmlns:a16="http://schemas.microsoft.com/office/drawing/2014/main" id="{75993A82-0677-47F0-8EB9-1FF21FD7F7E7}"/>
              </a:ext>
            </a:extLst>
          </p:cNvPr>
          <p:cNvSpPr>
            <a:spLocks noChangeAspect="1"/>
          </p:cNvSpPr>
          <p:nvPr/>
        </p:nvSpPr>
        <p:spPr bwMode="auto">
          <a:xfrm rot="5340000">
            <a:off x="9363081" y="4356279"/>
            <a:ext cx="1784952" cy="2009798"/>
          </a:xfrm>
          <a:custGeom>
            <a:avLst/>
            <a:gdLst>
              <a:gd name="connsiteX0" fmla="*/ 779112 w 1784952"/>
              <a:gd name="connsiteY0" fmla="*/ 0 h 2009798"/>
              <a:gd name="connsiteX1" fmla="*/ 907197 w 1784952"/>
              <a:gd name="connsiteY1" fmla="*/ 7534 h 2009798"/>
              <a:gd name="connsiteX2" fmla="*/ 1027747 w 1784952"/>
              <a:gd name="connsiteY2" fmla="*/ 30138 h 2009798"/>
              <a:gd name="connsiteX3" fmla="*/ 1144530 w 1784952"/>
              <a:gd name="connsiteY3" fmla="*/ 67810 h 2009798"/>
              <a:gd name="connsiteX4" fmla="*/ 1251895 w 1784952"/>
              <a:gd name="connsiteY4" fmla="*/ 116783 h 2009798"/>
              <a:gd name="connsiteX5" fmla="*/ 1353609 w 1784952"/>
              <a:gd name="connsiteY5" fmla="*/ 180825 h 2009798"/>
              <a:gd name="connsiteX6" fmla="*/ 1447789 w 1784952"/>
              <a:gd name="connsiteY6" fmla="*/ 254286 h 2009798"/>
              <a:gd name="connsiteX7" fmla="*/ 1530667 w 1784952"/>
              <a:gd name="connsiteY7" fmla="*/ 339048 h 2009798"/>
              <a:gd name="connsiteX8" fmla="*/ 1604127 w 1784952"/>
              <a:gd name="connsiteY8" fmla="*/ 429460 h 2009798"/>
              <a:gd name="connsiteX9" fmla="*/ 1668169 w 1784952"/>
              <a:gd name="connsiteY9" fmla="*/ 533058 h 2009798"/>
              <a:gd name="connsiteX10" fmla="*/ 1719026 w 1784952"/>
              <a:gd name="connsiteY10" fmla="*/ 642307 h 2009798"/>
              <a:gd name="connsiteX11" fmla="*/ 1754815 w 1784952"/>
              <a:gd name="connsiteY11" fmla="*/ 757206 h 2009798"/>
              <a:gd name="connsiteX12" fmla="*/ 1777418 w 1784952"/>
              <a:gd name="connsiteY12" fmla="*/ 877756 h 2009798"/>
              <a:gd name="connsiteX13" fmla="*/ 1784952 w 1784952"/>
              <a:gd name="connsiteY13" fmla="*/ 1005841 h 2009798"/>
              <a:gd name="connsiteX14" fmla="*/ 1777418 w 1784952"/>
              <a:gd name="connsiteY14" fmla="*/ 1132042 h 2009798"/>
              <a:gd name="connsiteX15" fmla="*/ 1754815 w 1784952"/>
              <a:gd name="connsiteY15" fmla="*/ 1252592 h 2009798"/>
              <a:gd name="connsiteX16" fmla="*/ 1719026 w 1784952"/>
              <a:gd name="connsiteY16" fmla="*/ 1369375 h 2009798"/>
              <a:gd name="connsiteX17" fmla="*/ 1668169 w 1784952"/>
              <a:gd name="connsiteY17" fmla="*/ 1476740 h 2009798"/>
              <a:gd name="connsiteX18" fmla="*/ 1604127 w 1784952"/>
              <a:gd name="connsiteY18" fmla="*/ 1580338 h 2009798"/>
              <a:gd name="connsiteX19" fmla="*/ 1530667 w 1784952"/>
              <a:gd name="connsiteY19" fmla="*/ 1672634 h 2009798"/>
              <a:gd name="connsiteX20" fmla="*/ 1447789 w 1784952"/>
              <a:gd name="connsiteY20" fmla="*/ 1759280 h 2009798"/>
              <a:gd name="connsiteX21" fmla="*/ 1353609 w 1784952"/>
              <a:gd name="connsiteY21" fmla="*/ 1830856 h 2009798"/>
              <a:gd name="connsiteX22" fmla="*/ 1251895 w 1784952"/>
              <a:gd name="connsiteY22" fmla="*/ 1894899 h 2009798"/>
              <a:gd name="connsiteX23" fmla="*/ 1144530 w 1784952"/>
              <a:gd name="connsiteY23" fmla="*/ 1943872 h 2009798"/>
              <a:gd name="connsiteX24" fmla="*/ 1027747 w 1784952"/>
              <a:gd name="connsiteY24" fmla="*/ 1981544 h 2009798"/>
              <a:gd name="connsiteX25" fmla="*/ 907197 w 1784952"/>
              <a:gd name="connsiteY25" fmla="*/ 2002264 h 2009798"/>
              <a:gd name="connsiteX26" fmla="*/ 779112 w 1784952"/>
              <a:gd name="connsiteY26" fmla="*/ 2009798 h 2009798"/>
              <a:gd name="connsiteX27" fmla="*/ 652911 w 1784952"/>
              <a:gd name="connsiteY27" fmla="*/ 2002264 h 2009798"/>
              <a:gd name="connsiteX28" fmla="*/ 532361 w 1784952"/>
              <a:gd name="connsiteY28" fmla="*/ 1981544 h 2009798"/>
              <a:gd name="connsiteX29" fmla="*/ 415578 w 1784952"/>
              <a:gd name="connsiteY29" fmla="*/ 1943872 h 2009798"/>
              <a:gd name="connsiteX30" fmla="*/ 308213 w 1784952"/>
              <a:gd name="connsiteY30" fmla="*/ 1894899 h 2009798"/>
              <a:gd name="connsiteX31" fmla="*/ 204616 w 1784952"/>
              <a:gd name="connsiteY31" fmla="*/ 1830856 h 2009798"/>
              <a:gd name="connsiteX32" fmla="*/ 110436 w 1784952"/>
              <a:gd name="connsiteY32" fmla="*/ 1759280 h 2009798"/>
              <a:gd name="connsiteX33" fmla="*/ 25674 w 1784952"/>
              <a:gd name="connsiteY33" fmla="*/ 1672634 h 2009798"/>
              <a:gd name="connsiteX34" fmla="*/ 0 w 1784952"/>
              <a:gd name="connsiteY34" fmla="*/ 1638632 h 2009798"/>
              <a:gd name="connsiteX35" fmla="*/ 41190 w 1784952"/>
              <a:gd name="connsiteY35" fmla="*/ 1607327 h 2009798"/>
              <a:gd name="connsiteX36" fmla="*/ 109000 w 1784952"/>
              <a:gd name="connsiteY36" fmla="*/ 1536436 h 2009798"/>
              <a:gd name="connsiteX37" fmla="*/ 169103 w 1784952"/>
              <a:gd name="connsiteY37" fmla="*/ 1460921 h 2009798"/>
              <a:gd name="connsiteX38" fmla="*/ 221502 w 1784952"/>
              <a:gd name="connsiteY38" fmla="*/ 1376159 h 2009798"/>
              <a:gd name="connsiteX39" fmla="*/ 263112 w 1784952"/>
              <a:gd name="connsiteY39" fmla="*/ 1288314 h 2009798"/>
              <a:gd name="connsiteX40" fmla="*/ 292393 w 1784952"/>
              <a:gd name="connsiteY40" fmla="*/ 1192765 h 2009798"/>
              <a:gd name="connsiteX41" fmla="*/ 310887 w 1784952"/>
              <a:gd name="connsiteY41" fmla="*/ 1094133 h 2009798"/>
              <a:gd name="connsiteX42" fmla="*/ 317051 w 1784952"/>
              <a:gd name="connsiteY42" fmla="*/ 990877 h 2009798"/>
              <a:gd name="connsiteX43" fmla="*/ 310887 w 1784952"/>
              <a:gd name="connsiteY43" fmla="*/ 886081 h 2009798"/>
              <a:gd name="connsiteX44" fmla="*/ 292393 w 1784952"/>
              <a:gd name="connsiteY44" fmla="*/ 787449 h 2009798"/>
              <a:gd name="connsiteX45" fmla="*/ 263112 w 1784952"/>
              <a:gd name="connsiteY45" fmla="*/ 693440 h 2009798"/>
              <a:gd name="connsiteX46" fmla="*/ 221502 w 1784952"/>
              <a:gd name="connsiteY46" fmla="*/ 604055 h 2009798"/>
              <a:gd name="connsiteX47" fmla="*/ 169103 w 1784952"/>
              <a:gd name="connsiteY47" fmla="*/ 519293 h 2009798"/>
              <a:gd name="connsiteX48" fmla="*/ 109000 w 1784952"/>
              <a:gd name="connsiteY48" fmla="*/ 445319 h 2009798"/>
              <a:gd name="connsiteX49" fmla="*/ 41190 w 1784952"/>
              <a:gd name="connsiteY49" fmla="*/ 375968 h 2009798"/>
              <a:gd name="connsiteX50" fmla="*/ 13727 w 1784952"/>
              <a:gd name="connsiteY50" fmla="*/ 354547 h 2009798"/>
              <a:gd name="connsiteX51" fmla="*/ 25674 w 1784952"/>
              <a:gd name="connsiteY51" fmla="*/ 339048 h 2009798"/>
              <a:gd name="connsiteX52" fmla="*/ 110436 w 1784952"/>
              <a:gd name="connsiteY52" fmla="*/ 254286 h 2009798"/>
              <a:gd name="connsiteX53" fmla="*/ 204616 w 1784952"/>
              <a:gd name="connsiteY53" fmla="*/ 180825 h 2009798"/>
              <a:gd name="connsiteX54" fmla="*/ 308213 w 1784952"/>
              <a:gd name="connsiteY54" fmla="*/ 116783 h 2009798"/>
              <a:gd name="connsiteX55" fmla="*/ 415578 w 1784952"/>
              <a:gd name="connsiteY55" fmla="*/ 67810 h 2009798"/>
              <a:gd name="connsiteX56" fmla="*/ 532361 w 1784952"/>
              <a:gd name="connsiteY56" fmla="*/ 30138 h 2009798"/>
              <a:gd name="connsiteX57" fmla="*/ 652911 w 1784952"/>
              <a:gd name="connsiteY57" fmla="*/ 7534 h 2009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784952" h="2009798">
                <a:moveTo>
                  <a:pt x="779112" y="0"/>
                </a:moveTo>
                <a:lnTo>
                  <a:pt x="907197" y="7534"/>
                </a:lnTo>
                <a:lnTo>
                  <a:pt x="1027747" y="30138"/>
                </a:lnTo>
                <a:lnTo>
                  <a:pt x="1144530" y="67810"/>
                </a:lnTo>
                <a:lnTo>
                  <a:pt x="1251895" y="116783"/>
                </a:lnTo>
                <a:lnTo>
                  <a:pt x="1353609" y="180825"/>
                </a:lnTo>
                <a:lnTo>
                  <a:pt x="1447789" y="254286"/>
                </a:lnTo>
                <a:lnTo>
                  <a:pt x="1530667" y="339048"/>
                </a:lnTo>
                <a:lnTo>
                  <a:pt x="1604127" y="429460"/>
                </a:lnTo>
                <a:lnTo>
                  <a:pt x="1668169" y="533058"/>
                </a:lnTo>
                <a:lnTo>
                  <a:pt x="1719026" y="642307"/>
                </a:lnTo>
                <a:lnTo>
                  <a:pt x="1754815" y="757206"/>
                </a:lnTo>
                <a:lnTo>
                  <a:pt x="1777418" y="877756"/>
                </a:lnTo>
                <a:lnTo>
                  <a:pt x="1784952" y="1005841"/>
                </a:lnTo>
                <a:lnTo>
                  <a:pt x="1777418" y="1132042"/>
                </a:lnTo>
                <a:lnTo>
                  <a:pt x="1754815" y="1252592"/>
                </a:lnTo>
                <a:lnTo>
                  <a:pt x="1719026" y="1369375"/>
                </a:lnTo>
                <a:lnTo>
                  <a:pt x="1668169" y="1476740"/>
                </a:lnTo>
                <a:lnTo>
                  <a:pt x="1604127" y="1580338"/>
                </a:lnTo>
                <a:lnTo>
                  <a:pt x="1530667" y="1672634"/>
                </a:lnTo>
                <a:lnTo>
                  <a:pt x="1447789" y="1759280"/>
                </a:lnTo>
                <a:lnTo>
                  <a:pt x="1353609" y="1830856"/>
                </a:lnTo>
                <a:lnTo>
                  <a:pt x="1251895" y="1894899"/>
                </a:lnTo>
                <a:lnTo>
                  <a:pt x="1144530" y="1943872"/>
                </a:lnTo>
                <a:lnTo>
                  <a:pt x="1027747" y="1981544"/>
                </a:lnTo>
                <a:lnTo>
                  <a:pt x="907197" y="2002264"/>
                </a:lnTo>
                <a:lnTo>
                  <a:pt x="779112" y="2009798"/>
                </a:lnTo>
                <a:lnTo>
                  <a:pt x="652911" y="2002264"/>
                </a:lnTo>
                <a:lnTo>
                  <a:pt x="532361" y="1981544"/>
                </a:lnTo>
                <a:lnTo>
                  <a:pt x="415578" y="1943872"/>
                </a:lnTo>
                <a:lnTo>
                  <a:pt x="308213" y="1894899"/>
                </a:lnTo>
                <a:lnTo>
                  <a:pt x="204616" y="1830856"/>
                </a:lnTo>
                <a:lnTo>
                  <a:pt x="110436" y="1759280"/>
                </a:lnTo>
                <a:lnTo>
                  <a:pt x="25674" y="1672634"/>
                </a:lnTo>
                <a:lnTo>
                  <a:pt x="0" y="1638632"/>
                </a:lnTo>
                <a:lnTo>
                  <a:pt x="41190" y="1607327"/>
                </a:lnTo>
                <a:lnTo>
                  <a:pt x="109000" y="1536436"/>
                </a:lnTo>
                <a:lnTo>
                  <a:pt x="169103" y="1460921"/>
                </a:lnTo>
                <a:lnTo>
                  <a:pt x="221502" y="1376159"/>
                </a:lnTo>
                <a:lnTo>
                  <a:pt x="263112" y="1288314"/>
                </a:lnTo>
                <a:lnTo>
                  <a:pt x="292393" y="1192765"/>
                </a:lnTo>
                <a:lnTo>
                  <a:pt x="310887" y="1094133"/>
                </a:lnTo>
                <a:lnTo>
                  <a:pt x="317051" y="990877"/>
                </a:lnTo>
                <a:lnTo>
                  <a:pt x="310887" y="886081"/>
                </a:lnTo>
                <a:lnTo>
                  <a:pt x="292393" y="787449"/>
                </a:lnTo>
                <a:lnTo>
                  <a:pt x="263112" y="693440"/>
                </a:lnTo>
                <a:lnTo>
                  <a:pt x="221502" y="604055"/>
                </a:lnTo>
                <a:lnTo>
                  <a:pt x="169103" y="519293"/>
                </a:lnTo>
                <a:lnTo>
                  <a:pt x="109000" y="445319"/>
                </a:lnTo>
                <a:lnTo>
                  <a:pt x="41190" y="375968"/>
                </a:lnTo>
                <a:lnTo>
                  <a:pt x="13727" y="354547"/>
                </a:lnTo>
                <a:lnTo>
                  <a:pt x="25674" y="339048"/>
                </a:lnTo>
                <a:lnTo>
                  <a:pt x="110436" y="254286"/>
                </a:lnTo>
                <a:lnTo>
                  <a:pt x="204616" y="180825"/>
                </a:lnTo>
                <a:lnTo>
                  <a:pt x="308213" y="116783"/>
                </a:lnTo>
                <a:lnTo>
                  <a:pt x="415578" y="67810"/>
                </a:lnTo>
                <a:lnTo>
                  <a:pt x="532361" y="30138"/>
                </a:lnTo>
                <a:lnTo>
                  <a:pt x="652911" y="7534"/>
                </a:lnTo>
                <a:close/>
              </a:path>
            </a:pathLst>
          </a:custGeom>
          <a:blipFill dpi="0" rotWithShape="0">
            <a:blip r:embed="rId6"/>
            <a:srcRect/>
            <a:stretch>
              <a:fillRect/>
            </a:stretch>
          </a:blipFill>
          <a:ln w="6350">
            <a:solidFill>
              <a:schemeClr val="bg1">
                <a:alpha val="50000"/>
              </a:schemeClr>
            </a:solidFill>
            <a:prstDash val="solid"/>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ru-RU" sz="1872"/>
          </a:p>
        </p:txBody>
      </p:sp>
      <p:sp>
        <p:nvSpPr>
          <p:cNvPr id="31" name="Text Box 10">
            <a:extLst>
              <a:ext uri="{FF2B5EF4-FFF2-40B4-BE49-F238E27FC236}">
                <a16:creationId xmlns:a16="http://schemas.microsoft.com/office/drawing/2014/main" id="{15F578BC-95ED-4B28-86DF-47E17766EB74}"/>
              </a:ext>
            </a:extLst>
          </p:cNvPr>
          <p:cNvSpPr txBox="1">
            <a:spLocks noChangeArrowheads="1"/>
          </p:cNvSpPr>
          <p:nvPr/>
        </p:nvSpPr>
        <p:spPr bwMode="auto">
          <a:xfrm>
            <a:off x="6190146" y="4833872"/>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EF9D27"/>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32" name="Text Box 10">
            <a:extLst>
              <a:ext uri="{FF2B5EF4-FFF2-40B4-BE49-F238E27FC236}">
                <a16:creationId xmlns:a16="http://schemas.microsoft.com/office/drawing/2014/main" id="{76520759-CF57-4D5F-A9E3-859C447DD8B6}"/>
              </a:ext>
            </a:extLst>
          </p:cNvPr>
          <p:cNvSpPr txBox="1">
            <a:spLocks noChangeArrowheads="1"/>
          </p:cNvSpPr>
          <p:nvPr/>
        </p:nvSpPr>
        <p:spPr bwMode="auto">
          <a:xfrm>
            <a:off x="9019341" y="1823741"/>
            <a:ext cx="2472431" cy="1508105"/>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D34132"/>
                </a:solidFill>
                <a:latin typeface="Bernard MT Condensed" panose="02050806060905020404" pitchFamily="18" charset="0"/>
              </a:rPr>
              <a:t>LOREM IPSUM</a:t>
            </a:r>
          </a:p>
          <a:p>
            <a:pPr algn="ctr"/>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cxnSp>
        <p:nvCxnSpPr>
          <p:cNvPr id="35" name="Straight Connector 34">
            <a:extLst>
              <a:ext uri="{FF2B5EF4-FFF2-40B4-BE49-F238E27FC236}">
                <a16:creationId xmlns:a16="http://schemas.microsoft.com/office/drawing/2014/main" id="{DF6D4905-23B5-45B8-B3AA-C27242D3FCA6}"/>
              </a:ext>
            </a:extLst>
          </p:cNvPr>
          <p:cNvCxnSpPr>
            <a:cxnSpLocks/>
          </p:cNvCxnSpPr>
          <p:nvPr/>
        </p:nvCxnSpPr>
        <p:spPr>
          <a:xfrm>
            <a:off x="5335290"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FC68E32A-D8C9-44FA-AB79-D7C1F16113E2}"/>
              </a:ext>
            </a:extLst>
          </p:cNvPr>
          <p:cNvCxnSpPr>
            <a:cxnSpLocks/>
          </p:cNvCxnSpPr>
          <p:nvPr/>
        </p:nvCxnSpPr>
        <p:spPr>
          <a:xfrm>
            <a:off x="2532393" y="4084229"/>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782DA13B-EA8A-493B-B96D-5BDF512D18FD}"/>
              </a:ext>
            </a:extLst>
          </p:cNvPr>
          <p:cNvCxnSpPr>
            <a:cxnSpLocks/>
          </p:cNvCxnSpPr>
          <p:nvPr/>
        </p:nvCxnSpPr>
        <p:spPr>
          <a:xfrm>
            <a:off x="8139282" y="4057330"/>
            <a:ext cx="1371600" cy="0"/>
          </a:xfrm>
          <a:prstGeom prst="line">
            <a:avLst/>
          </a:prstGeom>
          <a:ln w="12700">
            <a:solidFill>
              <a:srgbClr val="4C4F54"/>
            </a:solidFill>
            <a:headEnd type="oval"/>
            <a:tailEnd type="oval" w="med"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5112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left)">
                                      <p:cBhvr>
                                        <p:cTn id="11" dur="500"/>
                                        <p:tgtEl>
                                          <p:spTgt spid="2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p:cTn id="15" dur="500" fill="hold"/>
                                        <p:tgtEl>
                                          <p:spTgt spid="11"/>
                                        </p:tgtEl>
                                        <p:attrNameLst>
                                          <p:attrName>ppt_w</p:attrName>
                                        </p:attrNameLst>
                                      </p:cBhvr>
                                      <p:tavLst>
                                        <p:tav tm="0">
                                          <p:val>
                                            <p:fltVal val="0"/>
                                          </p:val>
                                        </p:tav>
                                        <p:tav tm="100000">
                                          <p:val>
                                            <p:strVal val="#ppt_w"/>
                                          </p:val>
                                        </p:tav>
                                      </p:tavLst>
                                    </p:anim>
                                    <p:anim calcmode="lin" valueType="num">
                                      <p:cBhvr>
                                        <p:cTn id="16" dur="500" fill="hold"/>
                                        <p:tgtEl>
                                          <p:spTgt spid="11"/>
                                        </p:tgtEl>
                                        <p:attrNameLst>
                                          <p:attrName>ppt_h</p:attrName>
                                        </p:attrNameLst>
                                      </p:cBhvr>
                                      <p:tavLst>
                                        <p:tav tm="0">
                                          <p:val>
                                            <p:fltVal val="0"/>
                                          </p:val>
                                        </p:tav>
                                        <p:tav tm="100000">
                                          <p:val>
                                            <p:strVal val="#ppt_h"/>
                                          </p:val>
                                        </p:tav>
                                      </p:tavLst>
                                    </p:anim>
                                    <p:animEffect transition="in" filter="fade">
                                      <p:cBhvr>
                                        <p:cTn id="17" dur="500"/>
                                        <p:tgtEl>
                                          <p:spTgt spid="11"/>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down)">
                                      <p:cBhvr>
                                        <p:cTn id="21" dur="500"/>
                                        <p:tgtEl>
                                          <p:spTgt spid="12"/>
                                        </p:tgtEl>
                                      </p:cBhvr>
                                    </p:animEffect>
                                  </p:childTnLst>
                                </p:cTn>
                              </p:par>
                            </p:childTnLst>
                          </p:cTn>
                        </p:par>
                        <p:par>
                          <p:cTn id="22" fill="hold">
                            <p:stCondLst>
                              <p:cond delay="2000"/>
                            </p:stCondLst>
                            <p:childTnLst>
                              <p:par>
                                <p:cTn id="23" presetID="42"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1000" fill="hold"/>
                                        <p:tgtEl>
                                          <p:spTgt spid="19"/>
                                        </p:tgtEl>
                                        <p:attrNameLst>
                                          <p:attrName>ppt_y</p:attrName>
                                        </p:attrNameLst>
                                      </p:cBhvr>
                                      <p:tavLst>
                                        <p:tav tm="0">
                                          <p:val>
                                            <p:strVal val="#ppt_y+.1"/>
                                          </p:val>
                                        </p:tav>
                                        <p:tav tm="100000">
                                          <p:val>
                                            <p:strVal val="#ppt_y"/>
                                          </p:val>
                                        </p:tav>
                                      </p:tavLst>
                                    </p:anim>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38"/>
                                        </p:tgtEl>
                                        <p:attrNameLst>
                                          <p:attrName>style.visibility</p:attrName>
                                        </p:attrNameLst>
                                      </p:cBhvr>
                                      <p:to>
                                        <p:strVal val="visible"/>
                                      </p:to>
                                    </p:set>
                                    <p:animEffect transition="in" filter="wipe(left)">
                                      <p:cBhvr>
                                        <p:cTn id="31" dur="500"/>
                                        <p:tgtEl>
                                          <p:spTgt spid="38"/>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13"/>
                                        </p:tgtEl>
                                        <p:attrNameLst>
                                          <p:attrName>style.visibility</p:attrName>
                                        </p:attrNameLst>
                                      </p:cBhvr>
                                      <p:to>
                                        <p:strVal val="visible"/>
                                      </p:to>
                                    </p:set>
                                    <p:anim calcmode="lin" valueType="num">
                                      <p:cBhvr>
                                        <p:cTn id="35" dur="500" fill="hold"/>
                                        <p:tgtEl>
                                          <p:spTgt spid="13"/>
                                        </p:tgtEl>
                                        <p:attrNameLst>
                                          <p:attrName>ppt_w</p:attrName>
                                        </p:attrNameLst>
                                      </p:cBhvr>
                                      <p:tavLst>
                                        <p:tav tm="0">
                                          <p:val>
                                            <p:fltVal val="0"/>
                                          </p:val>
                                        </p:tav>
                                        <p:tav tm="100000">
                                          <p:val>
                                            <p:strVal val="#ppt_w"/>
                                          </p:val>
                                        </p:tav>
                                      </p:tavLst>
                                    </p:anim>
                                    <p:anim calcmode="lin" valueType="num">
                                      <p:cBhvr>
                                        <p:cTn id="36" dur="500" fill="hold"/>
                                        <p:tgtEl>
                                          <p:spTgt spid="13"/>
                                        </p:tgtEl>
                                        <p:attrNameLst>
                                          <p:attrName>ppt_h</p:attrName>
                                        </p:attrNameLst>
                                      </p:cBhvr>
                                      <p:tavLst>
                                        <p:tav tm="0">
                                          <p:val>
                                            <p:fltVal val="0"/>
                                          </p:val>
                                        </p:tav>
                                        <p:tav tm="100000">
                                          <p:val>
                                            <p:strVal val="#ppt_h"/>
                                          </p:val>
                                        </p:tav>
                                      </p:tavLst>
                                    </p:anim>
                                    <p:animEffect transition="in" filter="fade">
                                      <p:cBhvr>
                                        <p:cTn id="37" dur="500"/>
                                        <p:tgtEl>
                                          <p:spTgt spid="13"/>
                                        </p:tgtEl>
                                      </p:cBhvr>
                                    </p:animEffect>
                                  </p:childTnLst>
                                </p:cTn>
                              </p:par>
                            </p:childTnLst>
                          </p:cTn>
                        </p:par>
                        <p:par>
                          <p:cTn id="38" fill="hold">
                            <p:stCondLst>
                              <p:cond delay="4000"/>
                            </p:stCondLst>
                            <p:childTnLst>
                              <p:par>
                                <p:cTn id="39" presetID="22" presetClass="entr" presetSubtype="1" fill="hold" grpId="0" nodeType="afterEffect">
                                  <p:stCondLst>
                                    <p:cond delay="0"/>
                                  </p:stCondLst>
                                  <p:childTnLst>
                                    <p:set>
                                      <p:cBhvr>
                                        <p:cTn id="40" dur="1" fill="hold">
                                          <p:stCondLst>
                                            <p:cond delay="0"/>
                                          </p:stCondLst>
                                        </p:cTn>
                                        <p:tgtEl>
                                          <p:spTgt spid="14"/>
                                        </p:tgtEl>
                                        <p:attrNameLst>
                                          <p:attrName>style.visibility</p:attrName>
                                        </p:attrNameLst>
                                      </p:cBhvr>
                                      <p:to>
                                        <p:strVal val="visible"/>
                                      </p:to>
                                    </p:set>
                                    <p:animEffect transition="in" filter="wipe(up)">
                                      <p:cBhvr>
                                        <p:cTn id="41" dur="500"/>
                                        <p:tgtEl>
                                          <p:spTgt spid="14"/>
                                        </p:tgtEl>
                                      </p:cBhvr>
                                    </p:animEffect>
                                  </p:childTnLst>
                                </p:cTn>
                              </p:par>
                            </p:childTnLst>
                          </p:cTn>
                        </p:par>
                        <p:par>
                          <p:cTn id="42" fill="hold">
                            <p:stCondLst>
                              <p:cond delay="4500"/>
                            </p:stCondLst>
                            <p:childTnLst>
                              <p:par>
                                <p:cTn id="43" presetID="47" presetClass="entr" presetSubtype="0" fill="hold" grpId="0"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000"/>
                                        <p:tgtEl>
                                          <p:spTgt spid="26"/>
                                        </p:tgtEl>
                                      </p:cBhvr>
                                    </p:animEffect>
                                    <p:anim calcmode="lin" valueType="num">
                                      <p:cBhvr>
                                        <p:cTn id="46" dur="1000" fill="hold"/>
                                        <p:tgtEl>
                                          <p:spTgt spid="26"/>
                                        </p:tgtEl>
                                        <p:attrNameLst>
                                          <p:attrName>ppt_x</p:attrName>
                                        </p:attrNameLst>
                                      </p:cBhvr>
                                      <p:tavLst>
                                        <p:tav tm="0">
                                          <p:val>
                                            <p:strVal val="#ppt_x"/>
                                          </p:val>
                                        </p:tav>
                                        <p:tav tm="100000">
                                          <p:val>
                                            <p:strVal val="#ppt_x"/>
                                          </p:val>
                                        </p:tav>
                                      </p:tavLst>
                                    </p:anim>
                                    <p:anim calcmode="lin" valueType="num">
                                      <p:cBhvr>
                                        <p:cTn id="47" dur="100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5500"/>
                            </p:stCondLst>
                            <p:childTnLst>
                              <p:par>
                                <p:cTn id="49" presetID="22" presetClass="entr" presetSubtype="8"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left)">
                                      <p:cBhvr>
                                        <p:cTn id="51" dur="500"/>
                                        <p:tgtEl>
                                          <p:spTgt spid="35"/>
                                        </p:tgtEl>
                                      </p:cBhvr>
                                    </p:animEffect>
                                  </p:childTnLst>
                                </p:cTn>
                              </p:par>
                            </p:childTnLst>
                          </p:cTn>
                        </p:par>
                        <p:par>
                          <p:cTn id="52" fill="hold">
                            <p:stCondLst>
                              <p:cond delay="6000"/>
                            </p:stCondLst>
                            <p:childTnLst>
                              <p:par>
                                <p:cTn id="53" presetID="53" presetClass="entr" presetSubtype="16" fill="hold" grpId="0" nodeType="after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p:cTn id="55" dur="500" fill="hold"/>
                                        <p:tgtEl>
                                          <p:spTgt spid="28"/>
                                        </p:tgtEl>
                                        <p:attrNameLst>
                                          <p:attrName>ppt_w</p:attrName>
                                        </p:attrNameLst>
                                      </p:cBhvr>
                                      <p:tavLst>
                                        <p:tav tm="0">
                                          <p:val>
                                            <p:fltVal val="0"/>
                                          </p:val>
                                        </p:tav>
                                        <p:tav tm="100000">
                                          <p:val>
                                            <p:strVal val="#ppt_w"/>
                                          </p:val>
                                        </p:tav>
                                      </p:tavLst>
                                    </p:anim>
                                    <p:anim calcmode="lin" valueType="num">
                                      <p:cBhvr>
                                        <p:cTn id="56" dur="500" fill="hold"/>
                                        <p:tgtEl>
                                          <p:spTgt spid="28"/>
                                        </p:tgtEl>
                                        <p:attrNameLst>
                                          <p:attrName>ppt_h</p:attrName>
                                        </p:attrNameLst>
                                      </p:cBhvr>
                                      <p:tavLst>
                                        <p:tav tm="0">
                                          <p:val>
                                            <p:fltVal val="0"/>
                                          </p:val>
                                        </p:tav>
                                        <p:tav tm="100000">
                                          <p:val>
                                            <p:strVal val="#ppt_h"/>
                                          </p:val>
                                        </p:tav>
                                      </p:tavLst>
                                    </p:anim>
                                    <p:animEffect transition="in" filter="fade">
                                      <p:cBhvr>
                                        <p:cTn id="57" dur="500"/>
                                        <p:tgtEl>
                                          <p:spTgt spid="28"/>
                                        </p:tgtEl>
                                      </p:cBhvr>
                                    </p:animEffect>
                                  </p:childTnLst>
                                </p:cTn>
                              </p:par>
                            </p:childTnLst>
                          </p:cTn>
                        </p:par>
                        <p:par>
                          <p:cTn id="58" fill="hold">
                            <p:stCondLst>
                              <p:cond delay="6500"/>
                            </p:stCondLst>
                            <p:childTnLst>
                              <p:par>
                                <p:cTn id="59" presetID="22" presetClass="entr" presetSubtype="4" fill="hold" grpId="0" nodeType="afterEffect">
                                  <p:stCondLst>
                                    <p:cond delay="0"/>
                                  </p:stCondLst>
                                  <p:childTnLst>
                                    <p:set>
                                      <p:cBhvr>
                                        <p:cTn id="60" dur="1" fill="hold">
                                          <p:stCondLst>
                                            <p:cond delay="0"/>
                                          </p:stCondLst>
                                        </p:cTn>
                                        <p:tgtEl>
                                          <p:spTgt spid="27"/>
                                        </p:tgtEl>
                                        <p:attrNameLst>
                                          <p:attrName>style.visibility</p:attrName>
                                        </p:attrNameLst>
                                      </p:cBhvr>
                                      <p:to>
                                        <p:strVal val="visible"/>
                                      </p:to>
                                    </p:set>
                                    <p:animEffect transition="in" filter="wipe(down)">
                                      <p:cBhvr>
                                        <p:cTn id="61" dur="500"/>
                                        <p:tgtEl>
                                          <p:spTgt spid="27"/>
                                        </p:tgtEl>
                                      </p:cBhvr>
                                    </p:animEffect>
                                  </p:childTnLst>
                                </p:cTn>
                              </p:par>
                            </p:childTnLst>
                          </p:cTn>
                        </p:par>
                        <p:par>
                          <p:cTn id="62" fill="hold">
                            <p:stCondLst>
                              <p:cond delay="7000"/>
                            </p:stCondLst>
                            <p:childTnLst>
                              <p:par>
                                <p:cTn id="63" presetID="42" presetClass="entr" presetSubtype="0" fill="hold" grpId="0" nodeType="afterEffect">
                                  <p:stCondLst>
                                    <p:cond delay="0"/>
                                  </p:stCondLst>
                                  <p:childTnLst>
                                    <p:set>
                                      <p:cBhvr>
                                        <p:cTn id="64" dur="1" fill="hold">
                                          <p:stCondLst>
                                            <p:cond delay="0"/>
                                          </p:stCondLst>
                                        </p:cTn>
                                        <p:tgtEl>
                                          <p:spTgt spid="31"/>
                                        </p:tgtEl>
                                        <p:attrNameLst>
                                          <p:attrName>style.visibility</p:attrName>
                                        </p:attrNameLst>
                                      </p:cBhvr>
                                      <p:to>
                                        <p:strVal val="visible"/>
                                      </p:to>
                                    </p:set>
                                    <p:animEffect transition="in" filter="fade">
                                      <p:cBhvr>
                                        <p:cTn id="65" dur="1000"/>
                                        <p:tgtEl>
                                          <p:spTgt spid="31"/>
                                        </p:tgtEl>
                                      </p:cBhvr>
                                    </p:animEffect>
                                    <p:anim calcmode="lin" valueType="num">
                                      <p:cBhvr>
                                        <p:cTn id="66" dur="1000" fill="hold"/>
                                        <p:tgtEl>
                                          <p:spTgt spid="31"/>
                                        </p:tgtEl>
                                        <p:attrNameLst>
                                          <p:attrName>ppt_x</p:attrName>
                                        </p:attrNameLst>
                                      </p:cBhvr>
                                      <p:tavLst>
                                        <p:tav tm="0">
                                          <p:val>
                                            <p:strVal val="#ppt_x"/>
                                          </p:val>
                                        </p:tav>
                                        <p:tav tm="100000">
                                          <p:val>
                                            <p:strVal val="#ppt_x"/>
                                          </p:val>
                                        </p:tav>
                                      </p:tavLst>
                                    </p:anim>
                                    <p:anim calcmode="lin" valueType="num">
                                      <p:cBhvr>
                                        <p:cTn id="67" dur="1000" fill="hold"/>
                                        <p:tgtEl>
                                          <p:spTgt spid="31"/>
                                        </p:tgtEl>
                                        <p:attrNameLst>
                                          <p:attrName>ppt_y</p:attrName>
                                        </p:attrNameLst>
                                      </p:cBhvr>
                                      <p:tavLst>
                                        <p:tav tm="0">
                                          <p:val>
                                            <p:strVal val="#ppt_y+.1"/>
                                          </p:val>
                                        </p:tav>
                                        <p:tav tm="100000">
                                          <p:val>
                                            <p:strVal val="#ppt_y"/>
                                          </p:val>
                                        </p:tav>
                                      </p:tavLst>
                                    </p:anim>
                                  </p:childTnLst>
                                </p:cTn>
                              </p:par>
                            </p:childTnLst>
                          </p:cTn>
                        </p:par>
                        <p:par>
                          <p:cTn id="68" fill="hold">
                            <p:stCondLst>
                              <p:cond delay="8000"/>
                            </p:stCondLst>
                            <p:childTnLst>
                              <p:par>
                                <p:cTn id="69" presetID="22" presetClass="entr" presetSubtype="8" fill="hold" nodeType="after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wipe(left)">
                                      <p:cBhvr>
                                        <p:cTn id="71" dur="500"/>
                                        <p:tgtEl>
                                          <p:spTgt spid="39"/>
                                        </p:tgtEl>
                                      </p:cBhvr>
                                    </p:animEffect>
                                  </p:childTnLst>
                                </p:cTn>
                              </p:par>
                            </p:childTnLst>
                          </p:cTn>
                        </p:par>
                        <p:par>
                          <p:cTn id="72" fill="hold">
                            <p:stCondLst>
                              <p:cond delay="8500"/>
                            </p:stCondLst>
                            <p:childTnLst>
                              <p:par>
                                <p:cTn id="73" presetID="53" presetClass="entr" presetSubtype="16" fill="hold" grpId="0" nodeType="afterEffect">
                                  <p:stCondLst>
                                    <p:cond delay="0"/>
                                  </p:stCondLst>
                                  <p:childTnLst>
                                    <p:set>
                                      <p:cBhvr>
                                        <p:cTn id="74" dur="1" fill="hold">
                                          <p:stCondLst>
                                            <p:cond delay="0"/>
                                          </p:stCondLst>
                                        </p:cTn>
                                        <p:tgtEl>
                                          <p:spTgt spid="29"/>
                                        </p:tgtEl>
                                        <p:attrNameLst>
                                          <p:attrName>style.visibility</p:attrName>
                                        </p:attrNameLst>
                                      </p:cBhvr>
                                      <p:to>
                                        <p:strVal val="visible"/>
                                      </p:to>
                                    </p:set>
                                    <p:anim calcmode="lin" valueType="num">
                                      <p:cBhvr>
                                        <p:cTn id="75" dur="500" fill="hold"/>
                                        <p:tgtEl>
                                          <p:spTgt spid="29"/>
                                        </p:tgtEl>
                                        <p:attrNameLst>
                                          <p:attrName>ppt_w</p:attrName>
                                        </p:attrNameLst>
                                      </p:cBhvr>
                                      <p:tavLst>
                                        <p:tav tm="0">
                                          <p:val>
                                            <p:fltVal val="0"/>
                                          </p:val>
                                        </p:tav>
                                        <p:tav tm="100000">
                                          <p:val>
                                            <p:strVal val="#ppt_w"/>
                                          </p:val>
                                        </p:tav>
                                      </p:tavLst>
                                    </p:anim>
                                    <p:anim calcmode="lin" valueType="num">
                                      <p:cBhvr>
                                        <p:cTn id="76" dur="500" fill="hold"/>
                                        <p:tgtEl>
                                          <p:spTgt spid="29"/>
                                        </p:tgtEl>
                                        <p:attrNameLst>
                                          <p:attrName>ppt_h</p:attrName>
                                        </p:attrNameLst>
                                      </p:cBhvr>
                                      <p:tavLst>
                                        <p:tav tm="0">
                                          <p:val>
                                            <p:fltVal val="0"/>
                                          </p:val>
                                        </p:tav>
                                        <p:tav tm="100000">
                                          <p:val>
                                            <p:strVal val="#ppt_h"/>
                                          </p:val>
                                        </p:tav>
                                      </p:tavLst>
                                    </p:anim>
                                    <p:animEffect transition="in" filter="fade">
                                      <p:cBhvr>
                                        <p:cTn id="77" dur="500"/>
                                        <p:tgtEl>
                                          <p:spTgt spid="29"/>
                                        </p:tgtEl>
                                      </p:cBhvr>
                                    </p:animEffect>
                                  </p:childTnLst>
                                </p:cTn>
                              </p:par>
                            </p:childTnLst>
                          </p:cTn>
                        </p:par>
                        <p:par>
                          <p:cTn id="78" fill="hold">
                            <p:stCondLst>
                              <p:cond delay="9000"/>
                            </p:stCondLst>
                            <p:childTnLst>
                              <p:par>
                                <p:cTn id="79" presetID="22" presetClass="entr" presetSubtype="1" fill="hold" grpId="0" nodeType="afterEffect">
                                  <p:stCondLst>
                                    <p:cond delay="0"/>
                                  </p:stCondLst>
                                  <p:childTnLst>
                                    <p:set>
                                      <p:cBhvr>
                                        <p:cTn id="80" dur="1" fill="hold">
                                          <p:stCondLst>
                                            <p:cond delay="0"/>
                                          </p:stCondLst>
                                        </p:cTn>
                                        <p:tgtEl>
                                          <p:spTgt spid="30"/>
                                        </p:tgtEl>
                                        <p:attrNameLst>
                                          <p:attrName>style.visibility</p:attrName>
                                        </p:attrNameLst>
                                      </p:cBhvr>
                                      <p:to>
                                        <p:strVal val="visible"/>
                                      </p:to>
                                    </p:set>
                                    <p:animEffect transition="in" filter="wipe(up)">
                                      <p:cBhvr>
                                        <p:cTn id="81" dur="500"/>
                                        <p:tgtEl>
                                          <p:spTgt spid="30"/>
                                        </p:tgtEl>
                                      </p:cBhvr>
                                    </p:animEffect>
                                  </p:childTnLst>
                                </p:cTn>
                              </p:par>
                            </p:childTnLst>
                          </p:cTn>
                        </p:par>
                        <p:par>
                          <p:cTn id="82" fill="hold">
                            <p:stCondLst>
                              <p:cond delay="9500"/>
                            </p:stCondLst>
                            <p:childTnLst>
                              <p:par>
                                <p:cTn id="83" presetID="47" presetClass="entr" presetSubtype="0" fill="hold" grpId="0" nodeType="afterEffect">
                                  <p:stCondLst>
                                    <p:cond delay="0"/>
                                  </p:stCondLst>
                                  <p:childTnLst>
                                    <p:set>
                                      <p:cBhvr>
                                        <p:cTn id="84" dur="1" fill="hold">
                                          <p:stCondLst>
                                            <p:cond delay="0"/>
                                          </p:stCondLst>
                                        </p:cTn>
                                        <p:tgtEl>
                                          <p:spTgt spid="32"/>
                                        </p:tgtEl>
                                        <p:attrNameLst>
                                          <p:attrName>style.visibility</p:attrName>
                                        </p:attrNameLst>
                                      </p:cBhvr>
                                      <p:to>
                                        <p:strVal val="visible"/>
                                      </p:to>
                                    </p:set>
                                    <p:animEffect transition="in" filter="fade">
                                      <p:cBhvr>
                                        <p:cTn id="85" dur="1000"/>
                                        <p:tgtEl>
                                          <p:spTgt spid="32"/>
                                        </p:tgtEl>
                                      </p:cBhvr>
                                    </p:animEffect>
                                    <p:anim calcmode="lin" valueType="num">
                                      <p:cBhvr>
                                        <p:cTn id="86" dur="1000" fill="hold"/>
                                        <p:tgtEl>
                                          <p:spTgt spid="32"/>
                                        </p:tgtEl>
                                        <p:attrNameLst>
                                          <p:attrName>ppt_x</p:attrName>
                                        </p:attrNameLst>
                                      </p:cBhvr>
                                      <p:tavLst>
                                        <p:tav tm="0">
                                          <p:val>
                                            <p:strVal val="#ppt_x"/>
                                          </p:val>
                                        </p:tav>
                                        <p:tav tm="100000">
                                          <p:val>
                                            <p:strVal val="#ppt_x"/>
                                          </p:val>
                                        </p:tav>
                                      </p:tavLst>
                                    </p:anim>
                                    <p:anim calcmode="lin" valueType="num">
                                      <p:cBhvr>
                                        <p:cTn id="87"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1" grpId="0" animBg="1"/>
      <p:bldP spid="13" grpId="0" animBg="1"/>
      <p:bldP spid="14" grpId="0" animBg="1"/>
      <p:bldP spid="18" grpId="0"/>
      <p:bldP spid="19" grpId="0"/>
      <p:bldP spid="26" grpId="0"/>
      <p:bldP spid="27" grpId="0" animBg="1"/>
      <p:bldP spid="28" grpId="0" animBg="1"/>
      <p:bldP spid="29" grpId="0" animBg="1"/>
      <p:bldP spid="30" grpId="0" animBg="1"/>
      <p:bldP spid="31" grpId="0"/>
      <p:bldP spid="32"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Placeholder 7"/>
          <p:cNvPicPr>
            <a:picLocks noGrp="1" noChangeAspect="1"/>
          </p:cNvPicPr>
          <p:nvPr>
            <p:ph type="pic" sz="quarter" idx="16"/>
          </p:nvPr>
        </p:nvPicPr>
        <p:blipFill>
          <a:blip r:embed="rId3">
            <a:extLst>
              <a:ext uri="{28A0092B-C50C-407E-A947-70E740481C1C}">
                <a14:useLocalDpi xmlns:a14="http://schemas.microsoft.com/office/drawing/2010/main" val="0"/>
              </a:ext>
            </a:extLst>
          </a:blip>
          <a:stretch>
            <a:fillRect/>
          </a:stretch>
        </p:blipFill>
        <p:spPr>
          <a:xfrm rot="20906495">
            <a:off x="2773224" y="1788965"/>
            <a:ext cx="3049536" cy="3049536"/>
          </a:xfrm>
          <a:ln>
            <a:solidFill>
              <a:srgbClr val="34738D"/>
            </a:solidFill>
          </a:ln>
        </p:spPr>
      </p:pic>
      <p:pic>
        <p:nvPicPr>
          <p:cNvPr id="9" name="Picture Placeholder 8"/>
          <p:cNvPicPr>
            <a:picLocks noGrp="1" noChangeAspect="1"/>
          </p:cNvPicPr>
          <p:nvPr>
            <p:ph type="pic" sz="quarter" idx="15"/>
          </p:nvPr>
        </p:nvPicPr>
        <p:blipFill>
          <a:blip r:embed="rId4">
            <a:extLst>
              <a:ext uri="{28A0092B-C50C-407E-A947-70E740481C1C}">
                <a14:useLocalDpi xmlns:a14="http://schemas.microsoft.com/office/drawing/2010/main" val="0"/>
              </a:ext>
            </a:extLst>
          </a:blip>
          <a:stretch>
            <a:fillRect/>
          </a:stretch>
        </p:blipFill>
        <p:spPr>
          <a:xfrm rot="20906495">
            <a:off x="6532425" y="1788965"/>
            <a:ext cx="3049536" cy="3049536"/>
          </a:xfrm>
          <a:ln>
            <a:solidFill>
              <a:srgbClr val="189A80"/>
            </a:solidFill>
          </a:ln>
        </p:spPr>
      </p:pic>
      <p:grpSp>
        <p:nvGrpSpPr>
          <p:cNvPr id="10" name="Group 9"/>
          <p:cNvGrpSpPr/>
          <p:nvPr/>
        </p:nvGrpSpPr>
        <p:grpSpPr>
          <a:xfrm>
            <a:off x="3341511" y="258228"/>
            <a:ext cx="5508978" cy="954108"/>
            <a:chOff x="3341511" y="258228"/>
            <a:chExt cx="5508978" cy="954108"/>
          </a:xfrm>
        </p:grpSpPr>
        <p:sp>
          <p:nvSpPr>
            <p:cNvPr id="11" name="TextBox 1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2" name="TextBox 1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Tree>
    <p:extLst>
      <p:ext uri="{BB962C8B-B14F-4D97-AF65-F5344CB8AC3E}">
        <p14:creationId xmlns:p14="http://schemas.microsoft.com/office/powerpoint/2010/main" val="3777825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50" name="Flowchart: Alternate Process 24"/>
          <p:cNvSpPr/>
          <p:nvPr/>
        </p:nvSpPr>
        <p:spPr>
          <a:xfrm rot="16200000">
            <a:off x="5569118" y="2383595"/>
            <a:ext cx="3686853" cy="2551685"/>
          </a:xfrm>
          <a:prstGeom prst="roundRect">
            <a:avLst>
              <a:gd name="adj" fmla="val 6205"/>
            </a:avLst>
          </a:prstGeom>
          <a:solidFill>
            <a:srgbClr val="EF9D27"/>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1" name="Flowchart: Alternate Process 24"/>
          <p:cNvSpPr/>
          <p:nvPr/>
        </p:nvSpPr>
        <p:spPr>
          <a:xfrm rot="16200000">
            <a:off x="8238309" y="2383593"/>
            <a:ext cx="3686864" cy="2551691"/>
          </a:xfrm>
          <a:prstGeom prst="roundRect">
            <a:avLst>
              <a:gd name="adj" fmla="val 6205"/>
            </a:avLst>
          </a:prstGeom>
          <a:solidFill>
            <a:srgbClr val="D34132"/>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8" name="Flowchart: Alternate Process 24"/>
          <p:cNvSpPr/>
          <p:nvPr/>
        </p:nvSpPr>
        <p:spPr>
          <a:xfrm rot="16200000">
            <a:off x="2876838" y="2383594"/>
            <a:ext cx="3686864" cy="2551688"/>
          </a:xfrm>
          <a:prstGeom prst="roundRect">
            <a:avLst>
              <a:gd name="adj" fmla="val 6205"/>
            </a:avLst>
          </a:prstGeom>
          <a:solidFill>
            <a:srgbClr val="189A80"/>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5" name="Flowchart: Alternate Process 24"/>
          <p:cNvSpPr/>
          <p:nvPr/>
        </p:nvSpPr>
        <p:spPr>
          <a:xfrm rot="16200000">
            <a:off x="230726" y="2383594"/>
            <a:ext cx="3686853" cy="2551685"/>
          </a:xfrm>
          <a:prstGeom prst="roundRect">
            <a:avLst>
              <a:gd name="adj" fmla="val 6205"/>
            </a:avLst>
          </a:prstGeom>
          <a:solidFill>
            <a:srgbClr val="34738D"/>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8" name="Group 134"/>
          <p:cNvGrpSpPr>
            <a:grpSpLocks noChangeAspect="1"/>
          </p:cNvGrpSpPr>
          <p:nvPr/>
        </p:nvGrpSpPr>
        <p:grpSpPr>
          <a:xfrm>
            <a:off x="1500379" y="4928620"/>
            <a:ext cx="1147544" cy="1148501"/>
            <a:chOff x="3287425" y="1417883"/>
            <a:chExt cx="648499" cy="649042"/>
          </a:xfrm>
        </p:grpSpPr>
        <p:sp>
          <p:nvSpPr>
            <p:cNvPr id="89" name="Oval 88"/>
            <p:cNvSpPr>
              <a:spLocks noChangeAspect="1"/>
            </p:cNvSpPr>
            <p:nvPr/>
          </p:nvSpPr>
          <p:spPr>
            <a:xfrm>
              <a:off x="3287425" y="141788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rgbClr val="34738D"/>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01</a:t>
              </a:r>
            </a:p>
          </p:txBody>
        </p:sp>
      </p:grpSp>
      <p:grpSp>
        <p:nvGrpSpPr>
          <p:cNvPr id="9" name="Group 129"/>
          <p:cNvGrpSpPr>
            <a:grpSpLocks noChangeAspect="1"/>
          </p:cNvGrpSpPr>
          <p:nvPr/>
        </p:nvGrpSpPr>
        <p:grpSpPr>
          <a:xfrm>
            <a:off x="4169575" y="4928620"/>
            <a:ext cx="1147544" cy="1148501"/>
            <a:chOff x="2779491" y="2517212"/>
            <a:chExt cx="648499" cy="649042"/>
          </a:xfrm>
        </p:grpSpPr>
        <p:sp>
          <p:nvSpPr>
            <p:cNvPr id="97" name="Oval 96"/>
            <p:cNvSpPr>
              <a:spLocks noChangeAspect="1"/>
            </p:cNvSpPr>
            <p:nvPr/>
          </p:nvSpPr>
          <p:spPr>
            <a:xfrm>
              <a:off x="2779491" y="2517212"/>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11" name="Oval 110"/>
            <p:cNvSpPr>
              <a:spLocks noChangeAspect="1"/>
            </p:cNvSpPr>
            <p:nvPr/>
          </p:nvSpPr>
          <p:spPr>
            <a:xfrm>
              <a:off x="2854318" y="2592102"/>
              <a:ext cx="498845" cy="499263"/>
            </a:xfrm>
            <a:prstGeom prst="ellipse">
              <a:avLst/>
            </a:prstGeom>
            <a:solidFill>
              <a:srgbClr val="189A80"/>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02</a:t>
              </a:r>
              <a:endParaRPr lang="en-US" sz="2400" b="1" dirty="0">
                <a:latin typeface="Lato"/>
              </a:endParaRPr>
            </a:p>
          </p:txBody>
        </p:sp>
      </p:grpSp>
      <p:grpSp>
        <p:nvGrpSpPr>
          <p:cNvPr id="10" name="Group 130"/>
          <p:cNvGrpSpPr>
            <a:grpSpLocks noChangeAspect="1"/>
          </p:cNvGrpSpPr>
          <p:nvPr/>
        </p:nvGrpSpPr>
        <p:grpSpPr>
          <a:xfrm>
            <a:off x="6838771" y="4928620"/>
            <a:ext cx="1147544" cy="1148501"/>
            <a:chOff x="3287425" y="3613920"/>
            <a:chExt cx="648499" cy="649042"/>
          </a:xfrm>
        </p:grpSpPr>
        <p:sp>
          <p:nvSpPr>
            <p:cNvPr id="128" name="Oval 127"/>
            <p:cNvSpPr>
              <a:spLocks noChangeAspect="1"/>
            </p:cNvSpPr>
            <p:nvPr/>
          </p:nvSpPr>
          <p:spPr>
            <a:xfrm>
              <a:off x="3287425" y="3613920"/>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29" name="Oval 128"/>
            <p:cNvSpPr>
              <a:spLocks noChangeAspect="1"/>
            </p:cNvSpPr>
            <p:nvPr/>
          </p:nvSpPr>
          <p:spPr>
            <a:xfrm>
              <a:off x="3362252" y="3688810"/>
              <a:ext cx="498845" cy="499263"/>
            </a:xfrm>
            <a:prstGeom prst="ellipse">
              <a:avLst/>
            </a:prstGeom>
            <a:solidFill>
              <a:srgbClr val="EF9D27"/>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03</a:t>
              </a:r>
              <a:endParaRPr lang="en-US" sz="2400" b="1" dirty="0">
                <a:latin typeface="Lato"/>
              </a:endParaRPr>
            </a:p>
          </p:txBody>
        </p:sp>
      </p:grpSp>
      <p:grpSp>
        <p:nvGrpSpPr>
          <p:cNvPr id="11" name="Group 133"/>
          <p:cNvGrpSpPr>
            <a:grpSpLocks noChangeAspect="1"/>
          </p:cNvGrpSpPr>
          <p:nvPr/>
        </p:nvGrpSpPr>
        <p:grpSpPr>
          <a:xfrm>
            <a:off x="9507968" y="4928612"/>
            <a:ext cx="1147544" cy="1148501"/>
            <a:chOff x="5249342" y="1406453"/>
            <a:chExt cx="648499" cy="649042"/>
          </a:xfrm>
        </p:grpSpPr>
        <p:sp>
          <p:nvSpPr>
            <p:cNvPr id="131" name="Oval 130"/>
            <p:cNvSpPr>
              <a:spLocks noChangeAspect="1"/>
            </p:cNvSpPr>
            <p:nvPr/>
          </p:nvSpPr>
          <p:spPr>
            <a:xfrm>
              <a:off x="5249342" y="1406453"/>
              <a:ext cx="648499" cy="649042"/>
            </a:xfrm>
            <a:prstGeom prst="ellipse">
              <a:avLst/>
            </a:prstGeom>
            <a:solidFill>
              <a:schemeClr val="bg1"/>
            </a:solidFill>
            <a:ln w="1905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133" b="1" dirty="0">
                <a:solidFill>
                  <a:schemeClr val="bg1"/>
                </a:solidFill>
                <a:latin typeface="+mj-lt"/>
              </a:endParaRPr>
            </a:p>
          </p:txBody>
        </p:sp>
        <p:sp>
          <p:nvSpPr>
            <p:cNvPr id="132" name="Oval 131"/>
            <p:cNvSpPr>
              <a:spLocks noChangeAspect="1"/>
            </p:cNvSpPr>
            <p:nvPr/>
          </p:nvSpPr>
          <p:spPr>
            <a:xfrm>
              <a:off x="5324169" y="1481343"/>
              <a:ext cx="498845" cy="499263"/>
            </a:xfrm>
            <a:prstGeom prst="ellipse">
              <a:avLst/>
            </a:prstGeom>
            <a:solidFill>
              <a:srgbClr val="D3413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chemeClr val="bg1"/>
                  </a:solidFill>
                  <a:latin typeface="Lato"/>
                </a:rPr>
                <a:t>04</a:t>
              </a:r>
              <a:endParaRPr lang="en-US" sz="2400" b="1" dirty="0">
                <a:latin typeface="Lato"/>
              </a:endParaRPr>
            </a:p>
          </p:txBody>
        </p:sp>
      </p:grpSp>
      <p:grpSp>
        <p:nvGrpSpPr>
          <p:cNvPr id="30" name="Group 29"/>
          <p:cNvGrpSpPr/>
          <p:nvPr/>
        </p:nvGrpSpPr>
        <p:grpSpPr>
          <a:xfrm>
            <a:off x="3341511" y="258228"/>
            <a:ext cx="5508978" cy="954108"/>
            <a:chOff x="3341511" y="258228"/>
            <a:chExt cx="5508978" cy="954108"/>
          </a:xfrm>
        </p:grpSpPr>
        <p:sp>
          <p:nvSpPr>
            <p:cNvPr id="31" name="TextBox 30"/>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32" name="TextBox 31"/>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33" name="Freeform 370"/>
          <p:cNvSpPr>
            <a:spLocks noChangeAspect="1" noEditPoints="1"/>
          </p:cNvSpPr>
          <p:nvPr/>
        </p:nvSpPr>
        <p:spPr bwMode="auto">
          <a:xfrm>
            <a:off x="9824751" y="2170123"/>
            <a:ext cx="513975" cy="457200"/>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364"/>
          <p:cNvSpPr>
            <a:spLocks noChangeAspect="1" noEditPoints="1"/>
          </p:cNvSpPr>
          <p:nvPr/>
        </p:nvSpPr>
        <p:spPr bwMode="auto">
          <a:xfrm>
            <a:off x="1661377" y="2176080"/>
            <a:ext cx="494350" cy="457200"/>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381"/>
          <p:cNvSpPr>
            <a:spLocks noChangeAspect="1" noEditPoints="1"/>
          </p:cNvSpPr>
          <p:nvPr/>
        </p:nvSpPr>
        <p:spPr bwMode="auto">
          <a:xfrm>
            <a:off x="7160192" y="2176080"/>
            <a:ext cx="504700" cy="457200"/>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374"/>
          <p:cNvSpPr>
            <a:spLocks noChangeAspect="1" noEditPoints="1"/>
          </p:cNvSpPr>
          <p:nvPr/>
        </p:nvSpPr>
        <p:spPr bwMode="auto">
          <a:xfrm>
            <a:off x="4488304" y="2084640"/>
            <a:ext cx="510087" cy="54864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p:cNvSpPr txBox="1"/>
          <p:nvPr/>
        </p:nvSpPr>
        <p:spPr>
          <a:xfrm>
            <a:off x="938889"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8" name="TextBox 37"/>
          <p:cNvSpPr txBox="1"/>
          <p:nvPr/>
        </p:nvSpPr>
        <p:spPr>
          <a:xfrm>
            <a:off x="3608085" y="2946875"/>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39" name="TextBox 38"/>
          <p:cNvSpPr txBox="1"/>
          <p:nvPr/>
        </p:nvSpPr>
        <p:spPr>
          <a:xfrm>
            <a:off x="6277282" y="295863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40" name="TextBox 39"/>
          <p:cNvSpPr txBox="1"/>
          <p:nvPr/>
        </p:nvSpPr>
        <p:spPr>
          <a:xfrm>
            <a:off x="8946477" y="2951253"/>
            <a:ext cx="2270522" cy="166814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Tree>
    <p:extLst>
      <p:ext uri="{BB962C8B-B14F-4D97-AF65-F5344CB8AC3E}">
        <p14:creationId xmlns:p14="http://schemas.microsoft.com/office/powerpoint/2010/main" val="4244919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750"/>
                                        <p:tgtEl>
                                          <p:spTgt spid="30"/>
                                        </p:tgtEl>
                                      </p:cBhvr>
                                    </p:animEffect>
                                  </p:childTnLst>
                                </p:cTn>
                              </p:par>
                            </p:childTnLst>
                          </p:cTn>
                        </p:par>
                        <p:par>
                          <p:cTn id="8" fill="hold">
                            <p:stCondLst>
                              <p:cond delay="750"/>
                            </p:stCondLst>
                            <p:childTnLst>
                              <p:par>
                                <p:cTn id="9" presetID="2" presetClass="entr" presetSubtype="4" accel="50000" decel="5000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0" fill="hold" nodeType="after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500" fill="hold"/>
                                        <p:tgtEl>
                                          <p:spTgt spid="8"/>
                                        </p:tgtEl>
                                        <p:attrNameLst>
                                          <p:attrName>ppt_w</p:attrName>
                                        </p:attrNameLst>
                                      </p:cBhvr>
                                      <p:tavLst>
                                        <p:tav tm="0">
                                          <p:val>
                                            <p:fltVal val="0"/>
                                          </p:val>
                                        </p:tav>
                                        <p:tav tm="100000">
                                          <p:val>
                                            <p:strVal val="#ppt_w"/>
                                          </p:val>
                                        </p:tav>
                                      </p:tavLst>
                                    </p:anim>
                                    <p:anim calcmode="lin" valueType="num">
                                      <p:cBhvr>
                                        <p:cTn id="17" dur="500" fill="hold"/>
                                        <p:tgtEl>
                                          <p:spTgt spid="8"/>
                                        </p:tgtEl>
                                        <p:attrNameLst>
                                          <p:attrName>ppt_h</p:attrName>
                                        </p:attrNameLst>
                                      </p:cBhvr>
                                      <p:tavLst>
                                        <p:tav tm="0">
                                          <p:val>
                                            <p:fltVal val="0"/>
                                          </p:val>
                                        </p:tav>
                                        <p:tav tm="100000">
                                          <p:val>
                                            <p:strVal val="#ppt_h"/>
                                          </p:val>
                                        </p:tav>
                                      </p:tavLst>
                                    </p:anim>
                                    <p:animEffect transition="in" filter="fade">
                                      <p:cBhvr>
                                        <p:cTn id="18" dur="500"/>
                                        <p:tgtEl>
                                          <p:spTgt spid="8"/>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anim calcmode="lin" valueType="num">
                                      <p:cBhvr>
                                        <p:cTn id="25" dur="500" fill="hold"/>
                                        <p:tgtEl>
                                          <p:spTgt spid="34"/>
                                        </p:tgtEl>
                                        <p:attrNameLst>
                                          <p:attrName>ppt_x</p:attrName>
                                        </p:attrNameLst>
                                      </p:cBhvr>
                                      <p:tavLst>
                                        <p:tav tm="0">
                                          <p:val>
                                            <p:fltVal val="0.5"/>
                                          </p:val>
                                        </p:tav>
                                        <p:tav tm="100000">
                                          <p:val>
                                            <p:strVal val="#ppt_x"/>
                                          </p:val>
                                        </p:tav>
                                      </p:tavLst>
                                    </p:anim>
                                    <p:anim calcmode="lin" valueType="num">
                                      <p:cBhvr>
                                        <p:cTn id="26" dur="500" fill="hold"/>
                                        <p:tgtEl>
                                          <p:spTgt spid="34"/>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53" presetClass="entr" presetSubtype="528" fill="hold" grpId="0" nodeType="afterEffect">
                                  <p:stCondLst>
                                    <p:cond delay="0"/>
                                  </p:stCondLst>
                                  <p:childTnLst>
                                    <p:set>
                                      <p:cBhvr>
                                        <p:cTn id="29" dur="1" fill="hold">
                                          <p:stCondLst>
                                            <p:cond delay="0"/>
                                          </p:stCondLst>
                                        </p:cTn>
                                        <p:tgtEl>
                                          <p:spTgt spid="37"/>
                                        </p:tgtEl>
                                        <p:attrNameLst>
                                          <p:attrName>style.visibility</p:attrName>
                                        </p:attrNameLst>
                                      </p:cBhvr>
                                      <p:to>
                                        <p:strVal val="visible"/>
                                      </p:to>
                                    </p:set>
                                    <p:anim calcmode="lin" valueType="num">
                                      <p:cBhvr>
                                        <p:cTn id="30" dur="500" fill="hold"/>
                                        <p:tgtEl>
                                          <p:spTgt spid="37"/>
                                        </p:tgtEl>
                                        <p:attrNameLst>
                                          <p:attrName>ppt_w</p:attrName>
                                        </p:attrNameLst>
                                      </p:cBhvr>
                                      <p:tavLst>
                                        <p:tav tm="0">
                                          <p:val>
                                            <p:fltVal val="0"/>
                                          </p:val>
                                        </p:tav>
                                        <p:tav tm="100000">
                                          <p:val>
                                            <p:strVal val="#ppt_w"/>
                                          </p:val>
                                        </p:tav>
                                      </p:tavLst>
                                    </p:anim>
                                    <p:anim calcmode="lin" valueType="num">
                                      <p:cBhvr>
                                        <p:cTn id="31" dur="500" fill="hold"/>
                                        <p:tgtEl>
                                          <p:spTgt spid="37"/>
                                        </p:tgtEl>
                                        <p:attrNameLst>
                                          <p:attrName>ppt_h</p:attrName>
                                        </p:attrNameLst>
                                      </p:cBhvr>
                                      <p:tavLst>
                                        <p:tav tm="0">
                                          <p:val>
                                            <p:fltVal val="0"/>
                                          </p:val>
                                        </p:tav>
                                        <p:tav tm="100000">
                                          <p:val>
                                            <p:strVal val="#ppt_h"/>
                                          </p:val>
                                        </p:tav>
                                      </p:tavLst>
                                    </p:anim>
                                    <p:animEffect transition="in" filter="fade">
                                      <p:cBhvr>
                                        <p:cTn id="32" dur="500"/>
                                        <p:tgtEl>
                                          <p:spTgt spid="37"/>
                                        </p:tgtEl>
                                      </p:cBhvr>
                                    </p:animEffect>
                                    <p:anim calcmode="lin" valueType="num">
                                      <p:cBhvr>
                                        <p:cTn id="33" dur="500" fill="hold"/>
                                        <p:tgtEl>
                                          <p:spTgt spid="37"/>
                                        </p:tgtEl>
                                        <p:attrNameLst>
                                          <p:attrName>ppt_x</p:attrName>
                                        </p:attrNameLst>
                                      </p:cBhvr>
                                      <p:tavLst>
                                        <p:tav tm="0">
                                          <p:val>
                                            <p:fltVal val="0.5"/>
                                          </p:val>
                                        </p:tav>
                                        <p:tav tm="100000">
                                          <p:val>
                                            <p:strVal val="#ppt_x"/>
                                          </p:val>
                                        </p:tav>
                                      </p:tavLst>
                                    </p:anim>
                                    <p:anim calcmode="lin" valueType="num">
                                      <p:cBhvr>
                                        <p:cTn id="34" dur="500" fill="hold"/>
                                        <p:tgtEl>
                                          <p:spTgt spid="37"/>
                                        </p:tgtEl>
                                        <p:attrNameLst>
                                          <p:attrName>ppt_y</p:attrName>
                                        </p:attrNameLst>
                                      </p:cBhvr>
                                      <p:tavLst>
                                        <p:tav tm="0">
                                          <p:val>
                                            <p:fltVal val="0.5"/>
                                          </p:val>
                                        </p:tav>
                                        <p:tav tm="100000">
                                          <p:val>
                                            <p:strVal val="#ppt_y"/>
                                          </p:val>
                                        </p:tav>
                                      </p:tavLst>
                                    </p:anim>
                                  </p:childTnLst>
                                </p:cTn>
                              </p:par>
                            </p:childTnLst>
                          </p:cTn>
                        </p:par>
                        <p:par>
                          <p:cTn id="35" fill="hold">
                            <p:stCondLst>
                              <p:cond delay="2750"/>
                            </p:stCondLst>
                            <p:childTnLst>
                              <p:par>
                                <p:cTn id="36" presetID="2" presetClass="entr" presetSubtype="4" accel="50000" decel="5000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additive="base">
                                        <p:cTn id="38" dur="500" fill="hold"/>
                                        <p:tgtEl>
                                          <p:spTgt spid="48"/>
                                        </p:tgtEl>
                                        <p:attrNameLst>
                                          <p:attrName>ppt_x</p:attrName>
                                        </p:attrNameLst>
                                      </p:cBhvr>
                                      <p:tavLst>
                                        <p:tav tm="0">
                                          <p:val>
                                            <p:strVal val="#ppt_x"/>
                                          </p:val>
                                        </p:tav>
                                        <p:tav tm="100000">
                                          <p:val>
                                            <p:strVal val="#ppt_x"/>
                                          </p:val>
                                        </p:tav>
                                      </p:tavLst>
                                    </p:anim>
                                    <p:anim calcmode="lin" valueType="num">
                                      <p:cBhvr additive="base">
                                        <p:cTn id="39" dur="500" fill="hold"/>
                                        <p:tgtEl>
                                          <p:spTgt spid="48"/>
                                        </p:tgtEl>
                                        <p:attrNameLst>
                                          <p:attrName>ppt_y</p:attrName>
                                        </p:attrNameLst>
                                      </p:cBhvr>
                                      <p:tavLst>
                                        <p:tav tm="0">
                                          <p:val>
                                            <p:strVal val="1+#ppt_h/2"/>
                                          </p:val>
                                        </p:tav>
                                        <p:tav tm="100000">
                                          <p:val>
                                            <p:strVal val="#ppt_y"/>
                                          </p:val>
                                        </p:tav>
                                      </p:tavLst>
                                    </p:anim>
                                  </p:childTnLst>
                                </p:cTn>
                              </p:par>
                            </p:childTnLst>
                          </p:cTn>
                        </p:par>
                        <p:par>
                          <p:cTn id="40" fill="hold">
                            <p:stCondLst>
                              <p:cond delay="3250"/>
                            </p:stCondLst>
                            <p:childTnLst>
                              <p:par>
                                <p:cTn id="41" presetID="53" presetClass="entr" presetSubtype="0" fill="hold"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p:cTn id="43" dur="500" fill="hold"/>
                                        <p:tgtEl>
                                          <p:spTgt spid="9"/>
                                        </p:tgtEl>
                                        <p:attrNameLst>
                                          <p:attrName>ppt_w</p:attrName>
                                        </p:attrNameLst>
                                      </p:cBhvr>
                                      <p:tavLst>
                                        <p:tav tm="0">
                                          <p:val>
                                            <p:fltVal val="0"/>
                                          </p:val>
                                        </p:tav>
                                        <p:tav tm="100000">
                                          <p:val>
                                            <p:strVal val="#ppt_w"/>
                                          </p:val>
                                        </p:tav>
                                      </p:tavLst>
                                    </p:anim>
                                    <p:anim calcmode="lin" valueType="num">
                                      <p:cBhvr>
                                        <p:cTn id="44" dur="500" fill="hold"/>
                                        <p:tgtEl>
                                          <p:spTgt spid="9"/>
                                        </p:tgtEl>
                                        <p:attrNameLst>
                                          <p:attrName>ppt_h</p:attrName>
                                        </p:attrNameLst>
                                      </p:cBhvr>
                                      <p:tavLst>
                                        <p:tav tm="0">
                                          <p:val>
                                            <p:fltVal val="0"/>
                                          </p:val>
                                        </p:tav>
                                        <p:tav tm="100000">
                                          <p:val>
                                            <p:strVal val="#ppt_h"/>
                                          </p:val>
                                        </p:tav>
                                      </p:tavLst>
                                    </p:anim>
                                    <p:animEffect transition="in" filter="fade">
                                      <p:cBhvr>
                                        <p:cTn id="45" dur="500"/>
                                        <p:tgtEl>
                                          <p:spTgt spid="9"/>
                                        </p:tgtEl>
                                      </p:cBhvr>
                                    </p:animEffect>
                                  </p:childTnLst>
                                </p:cTn>
                              </p:par>
                            </p:childTnLst>
                          </p:cTn>
                        </p:par>
                        <p:par>
                          <p:cTn id="46" fill="hold">
                            <p:stCondLst>
                              <p:cond delay="3750"/>
                            </p:stCondLst>
                            <p:childTnLst>
                              <p:par>
                                <p:cTn id="47" presetID="53" presetClass="entr" presetSubtype="528" fill="hold" grpId="0" nodeType="afterEffect">
                                  <p:stCondLst>
                                    <p:cond delay="0"/>
                                  </p:stCondLst>
                                  <p:childTnLst>
                                    <p:set>
                                      <p:cBhvr>
                                        <p:cTn id="48" dur="1" fill="hold">
                                          <p:stCondLst>
                                            <p:cond delay="0"/>
                                          </p:stCondLst>
                                        </p:cTn>
                                        <p:tgtEl>
                                          <p:spTgt spid="36"/>
                                        </p:tgtEl>
                                        <p:attrNameLst>
                                          <p:attrName>style.visibility</p:attrName>
                                        </p:attrNameLst>
                                      </p:cBhvr>
                                      <p:to>
                                        <p:strVal val="visible"/>
                                      </p:to>
                                    </p:set>
                                    <p:anim calcmode="lin" valueType="num">
                                      <p:cBhvr>
                                        <p:cTn id="49" dur="500" fill="hold"/>
                                        <p:tgtEl>
                                          <p:spTgt spid="36"/>
                                        </p:tgtEl>
                                        <p:attrNameLst>
                                          <p:attrName>ppt_w</p:attrName>
                                        </p:attrNameLst>
                                      </p:cBhvr>
                                      <p:tavLst>
                                        <p:tav tm="0">
                                          <p:val>
                                            <p:fltVal val="0"/>
                                          </p:val>
                                        </p:tav>
                                        <p:tav tm="100000">
                                          <p:val>
                                            <p:strVal val="#ppt_w"/>
                                          </p:val>
                                        </p:tav>
                                      </p:tavLst>
                                    </p:anim>
                                    <p:anim calcmode="lin" valueType="num">
                                      <p:cBhvr>
                                        <p:cTn id="50" dur="500" fill="hold"/>
                                        <p:tgtEl>
                                          <p:spTgt spid="36"/>
                                        </p:tgtEl>
                                        <p:attrNameLst>
                                          <p:attrName>ppt_h</p:attrName>
                                        </p:attrNameLst>
                                      </p:cBhvr>
                                      <p:tavLst>
                                        <p:tav tm="0">
                                          <p:val>
                                            <p:fltVal val="0"/>
                                          </p:val>
                                        </p:tav>
                                        <p:tav tm="100000">
                                          <p:val>
                                            <p:strVal val="#ppt_h"/>
                                          </p:val>
                                        </p:tav>
                                      </p:tavLst>
                                    </p:anim>
                                    <p:animEffect transition="in" filter="fade">
                                      <p:cBhvr>
                                        <p:cTn id="51" dur="500"/>
                                        <p:tgtEl>
                                          <p:spTgt spid="36"/>
                                        </p:tgtEl>
                                      </p:cBhvr>
                                    </p:animEffect>
                                    <p:anim calcmode="lin" valueType="num">
                                      <p:cBhvr>
                                        <p:cTn id="52" dur="500" fill="hold"/>
                                        <p:tgtEl>
                                          <p:spTgt spid="36"/>
                                        </p:tgtEl>
                                        <p:attrNameLst>
                                          <p:attrName>ppt_x</p:attrName>
                                        </p:attrNameLst>
                                      </p:cBhvr>
                                      <p:tavLst>
                                        <p:tav tm="0">
                                          <p:val>
                                            <p:fltVal val="0.5"/>
                                          </p:val>
                                        </p:tav>
                                        <p:tav tm="100000">
                                          <p:val>
                                            <p:strVal val="#ppt_x"/>
                                          </p:val>
                                        </p:tav>
                                      </p:tavLst>
                                    </p:anim>
                                    <p:anim calcmode="lin" valueType="num">
                                      <p:cBhvr>
                                        <p:cTn id="53" dur="500" fill="hold"/>
                                        <p:tgtEl>
                                          <p:spTgt spid="36"/>
                                        </p:tgtEl>
                                        <p:attrNameLst>
                                          <p:attrName>ppt_y</p:attrName>
                                        </p:attrNameLst>
                                      </p:cBhvr>
                                      <p:tavLst>
                                        <p:tav tm="0">
                                          <p:val>
                                            <p:fltVal val="0.5"/>
                                          </p:val>
                                        </p:tav>
                                        <p:tav tm="100000">
                                          <p:val>
                                            <p:strVal val="#ppt_y"/>
                                          </p:val>
                                        </p:tav>
                                      </p:tavLst>
                                    </p:anim>
                                  </p:childTnLst>
                                </p:cTn>
                              </p:par>
                            </p:childTnLst>
                          </p:cTn>
                        </p:par>
                        <p:par>
                          <p:cTn id="54" fill="hold">
                            <p:stCondLst>
                              <p:cond delay="4250"/>
                            </p:stCondLst>
                            <p:childTnLst>
                              <p:par>
                                <p:cTn id="55" presetID="53" presetClass="entr" presetSubtype="528"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 calcmode="lin" valueType="num">
                                      <p:cBhvr>
                                        <p:cTn id="57" dur="500" fill="hold"/>
                                        <p:tgtEl>
                                          <p:spTgt spid="38"/>
                                        </p:tgtEl>
                                        <p:attrNameLst>
                                          <p:attrName>ppt_w</p:attrName>
                                        </p:attrNameLst>
                                      </p:cBhvr>
                                      <p:tavLst>
                                        <p:tav tm="0">
                                          <p:val>
                                            <p:fltVal val="0"/>
                                          </p:val>
                                        </p:tav>
                                        <p:tav tm="100000">
                                          <p:val>
                                            <p:strVal val="#ppt_w"/>
                                          </p:val>
                                        </p:tav>
                                      </p:tavLst>
                                    </p:anim>
                                    <p:anim calcmode="lin" valueType="num">
                                      <p:cBhvr>
                                        <p:cTn id="58" dur="500" fill="hold"/>
                                        <p:tgtEl>
                                          <p:spTgt spid="38"/>
                                        </p:tgtEl>
                                        <p:attrNameLst>
                                          <p:attrName>ppt_h</p:attrName>
                                        </p:attrNameLst>
                                      </p:cBhvr>
                                      <p:tavLst>
                                        <p:tav tm="0">
                                          <p:val>
                                            <p:fltVal val="0"/>
                                          </p:val>
                                        </p:tav>
                                        <p:tav tm="100000">
                                          <p:val>
                                            <p:strVal val="#ppt_h"/>
                                          </p:val>
                                        </p:tav>
                                      </p:tavLst>
                                    </p:anim>
                                    <p:animEffect transition="in" filter="fade">
                                      <p:cBhvr>
                                        <p:cTn id="59" dur="500"/>
                                        <p:tgtEl>
                                          <p:spTgt spid="38"/>
                                        </p:tgtEl>
                                      </p:cBhvr>
                                    </p:animEffect>
                                    <p:anim calcmode="lin" valueType="num">
                                      <p:cBhvr>
                                        <p:cTn id="60" dur="500" fill="hold"/>
                                        <p:tgtEl>
                                          <p:spTgt spid="38"/>
                                        </p:tgtEl>
                                        <p:attrNameLst>
                                          <p:attrName>ppt_x</p:attrName>
                                        </p:attrNameLst>
                                      </p:cBhvr>
                                      <p:tavLst>
                                        <p:tav tm="0">
                                          <p:val>
                                            <p:fltVal val="0.5"/>
                                          </p:val>
                                        </p:tav>
                                        <p:tav tm="100000">
                                          <p:val>
                                            <p:strVal val="#ppt_x"/>
                                          </p:val>
                                        </p:tav>
                                      </p:tavLst>
                                    </p:anim>
                                    <p:anim calcmode="lin" valueType="num">
                                      <p:cBhvr>
                                        <p:cTn id="61" dur="500" fill="hold"/>
                                        <p:tgtEl>
                                          <p:spTgt spid="38"/>
                                        </p:tgtEl>
                                        <p:attrNameLst>
                                          <p:attrName>ppt_y</p:attrName>
                                        </p:attrNameLst>
                                      </p:cBhvr>
                                      <p:tavLst>
                                        <p:tav tm="0">
                                          <p:val>
                                            <p:fltVal val="0.5"/>
                                          </p:val>
                                        </p:tav>
                                        <p:tav tm="100000">
                                          <p:val>
                                            <p:strVal val="#ppt_y"/>
                                          </p:val>
                                        </p:tav>
                                      </p:tavLst>
                                    </p:anim>
                                  </p:childTnLst>
                                </p:cTn>
                              </p:par>
                            </p:childTnLst>
                          </p:cTn>
                        </p:par>
                        <p:par>
                          <p:cTn id="62" fill="hold">
                            <p:stCondLst>
                              <p:cond delay="4750"/>
                            </p:stCondLst>
                            <p:childTnLst>
                              <p:par>
                                <p:cTn id="63" presetID="2" presetClass="entr" presetSubtype="4" accel="50000" decel="50000" fill="hold" grpId="0" nodeType="afterEffect">
                                  <p:stCondLst>
                                    <p:cond delay="0"/>
                                  </p:stCondLst>
                                  <p:childTnLst>
                                    <p:set>
                                      <p:cBhvr>
                                        <p:cTn id="64" dur="1" fill="hold">
                                          <p:stCondLst>
                                            <p:cond delay="0"/>
                                          </p:stCondLst>
                                        </p:cTn>
                                        <p:tgtEl>
                                          <p:spTgt spid="50"/>
                                        </p:tgtEl>
                                        <p:attrNameLst>
                                          <p:attrName>style.visibility</p:attrName>
                                        </p:attrNameLst>
                                      </p:cBhvr>
                                      <p:to>
                                        <p:strVal val="visible"/>
                                      </p:to>
                                    </p:set>
                                    <p:anim calcmode="lin" valueType="num">
                                      <p:cBhvr additive="base">
                                        <p:cTn id="65" dur="500" fill="hold"/>
                                        <p:tgtEl>
                                          <p:spTgt spid="50"/>
                                        </p:tgtEl>
                                        <p:attrNameLst>
                                          <p:attrName>ppt_x</p:attrName>
                                        </p:attrNameLst>
                                      </p:cBhvr>
                                      <p:tavLst>
                                        <p:tav tm="0">
                                          <p:val>
                                            <p:strVal val="#ppt_x"/>
                                          </p:val>
                                        </p:tav>
                                        <p:tav tm="100000">
                                          <p:val>
                                            <p:strVal val="#ppt_x"/>
                                          </p:val>
                                        </p:tav>
                                      </p:tavLst>
                                    </p:anim>
                                    <p:anim calcmode="lin" valueType="num">
                                      <p:cBhvr additive="base">
                                        <p:cTn id="66" dur="500" fill="hold"/>
                                        <p:tgtEl>
                                          <p:spTgt spid="50"/>
                                        </p:tgtEl>
                                        <p:attrNameLst>
                                          <p:attrName>ppt_y</p:attrName>
                                        </p:attrNameLst>
                                      </p:cBhvr>
                                      <p:tavLst>
                                        <p:tav tm="0">
                                          <p:val>
                                            <p:strVal val="1+#ppt_h/2"/>
                                          </p:val>
                                        </p:tav>
                                        <p:tav tm="100000">
                                          <p:val>
                                            <p:strVal val="#ppt_y"/>
                                          </p:val>
                                        </p:tav>
                                      </p:tavLst>
                                    </p:anim>
                                  </p:childTnLst>
                                </p:cTn>
                              </p:par>
                            </p:childTnLst>
                          </p:cTn>
                        </p:par>
                        <p:par>
                          <p:cTn id="67" fill="hold">
                            <p:stCondLst>
                              <p:cond delay="5250"/>
                            </p:stCondLst>
                            <p:childTnLst>
                              <p:par>
                                <p:cTn id="68" presetID="53" presetClass="entr" presetSubtype="0" fill="hold" nodeType="afterEffect">
                                  <p:stCondLst>
                                    <p:cond delay="0"/>
                                  </p:stCondLst>
                                  <p:childTnLst>
                                    <p:set>
                                      <p:cBhvr>
                                        <p:cTn id="69" dur="1" fill="hold">
                                          <p:stCondLst>
                                            <p:cond delay="0"/>
                                          </p:stCondLst>
                                        </p:cTn>
                                        <p:tgtEl>
                                          <p:spTgt spid="10"/>
                                        </p:tgtEl>
                                        <p:attrNameLst>
                                          <p:attrName>style.visibility</p:attrName>
                                        </p:attrNameLst>
                                      </p:cBhvr>
                                      <p:to>
                                        <p:strVal val="visible"/>
                                      </p:to>
                                    </p:set>
                                    <p:anim calcmode="lin" valueType="num">
                                      <p:cBhvr>
                                        <p:cTn id="70" dur="500" fill="hold"/>
                                        <p:tgtEl>
                                          <p:spTgt spid="10"/>
                                        </p:tgtEl>
                                        <p:attrNameLst>
                                          <p:attrName>ppt_w</p:attrName>
                                        </p:attrNameLst>
                                      </p:cBhvr>
                                      <p:tavLst>
                                        <p:tav tm="0">
                                          <p:val>
                                            <p:fltVal val="0"/>
                                          </p:val>
                                        </p:tav>
                                        <p:tav tm="100000">
                                          <p:val>
                                            <p:strVal val="#ppt_w"/>
                                          </p:val>
                                        </p:tav>
                                      </p:tavLst>
                                    </p:anim>
                                    <p:anim calcmode="lin" valueType="num">
                                      <p:cBhvr>
                                        <p:cTn id="71" dur="500" fill="hold"/>
                                        <p:tgtEl>
                                          <p:spTgt spid="10"/>
                                        </p:tgtEl>
                                        <p:attrNameLst>
                                          <p:attrName>ppt_h</p:attrName>
                                        </p:attrNameLst>
                                      </p:cBhvr>
                                      <p:tavLst>
                                        <p:tav tm="0">
                                          <p:val>
                                            <p:fltVal val="0"/>
                                          </p:val>
                                        </p:tav>
                                        <p:tav tm="100000">
                                          <p:val>
                                            <p:strVal val="#ppt_h"/>
                                          </p:val>
                                        </p:tav>
                                      </p:tavLst>
                                    </p:anim>
                                    <p:animEffect transition="in" filter="fade">
                                      <p:cBhvr>
                                        <p:cTn id="72" dur="500"/>
                                        <p:tgtEl>
                                          <p:spTgt spid="10"/>
                                        </p:tgtEl>
                                      </p:cBhvr>
                                    </p:animEffect>
                                  </p:childTnLst>
                                </p:cTn>
                              </p:par>
                            </p:childTnLst>
                          </p:cTn>
                        </p:par>
                        <p:par>
                          <p:cTn id="73" fill="hold">
                            <p:stCondLst>
                              <p:cond delay="5750"/>
                            </p:stCondLst>
                            <p:childTnLst>
                              <p:par>
                                <p:cTn id="74" presetID="53" presetClass="entr" presetSubtype="528"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anim calcmode="lin" valueType="num">
                                      <p:cBhvr>
                                        <p:cTn id="79" dur="500" fill="hold"/>
                                        <p:tgtEl>
                                          <p:spTgt spid="35"/>
                                        </p:tgtEl>
                                        <p:attrNameLst>
                                          <p:attrName>ppt_x</p:attrName>
                                        </p:attrNameLst>
                                      </p:cBhvr>
                                      <p:tavLst>
                                        <p:tav tm="0">
                                          <p:val>
                                            <p:fltVal val="0.5"/>
                                          </p:val>
                                        </p:tav>
                                        <p:tav tm="100000">
                                          <p:val>
                                            <p:strVal val="#ppt_x"/>
                                          </p:val>
                                        </p:tav>
                                      </p:tavLst>
                                    </p:anim>
                                    <p:anim calcmode="lin" valueType="num">
                                      <p:cBhvr>
                                        <p:cTn id="80" dur="500" fill="hold"/>
                                        <p:tgtEl>
                                          <p:spTgt spid="35"/>
                                        </p:tgtEl>
                                        <p:attrNameLst>
                                          <p:attrName>ppt_y</p:attrName>
                                        </p:attrNameLst>
                                      </p:cBhvr>
                                      <p:tavLst>
                                        <p:tav tm="0">
                                          <p:val>
                                            <p:fltVal val="0.5"/>
                                          </p:val>
                                        </p:tav>
                                        <p:tav tm="100000">
                                          <p:val>
                                            <p:strVal val="#ppt_y"/>
                                          </p:val>
                                        </p:tav>
                                      </p:tavLst>
                                    </p:anim>
                                  </p:childTnLst>
                                </p:cTn>
                              </p:par>
                            </p:childTnLst>
                          </p:cTn>
                        </p:par>
                        <p:par>
                          <p:cTn id="81" fill="hold">
                            <p:stCondLst>
                              <p:cond delay="6250"/>
                            </p:stCondLst>
                            <p:childTnLst>
                              <p:par>
                                <p:cTn id="82" presetID="53" presetClass="entr" presetSubtype="528" fill="hold" grpId="0" nodeType="afterEffect">
                                  <p:stCondLst>
                                    <p:cond delay="0"/>
                                  </p:stCondLst>
                                  <p:childTnLst>
                                    <p:set>
                                      <p:cBhvr>
                                        <p:cTn id="83" dur="1" fill="hold">
                                          <p:stCondLst>
                                            <p:cond delay="0"/>
                                          </p:stCondLst>
                                        </p:cTn>
                                        <p:tgtEl>
                                          <p:spTgt spid="39"/>
                                        </p:tgtEl>
                                        <p:attrNameLst>
                                          <p:attrName>style.visibility</p:attrName>
                                        </p:attrNameLst>
                                      </p:cBhvr>
                                      <p:to>
                                        <p:strVal val="visible"/>
                                      </p:to>
                                    </p:set>
                                    <p:anim calcmode="lin" valueType="num">
                                      <p:cBhvr>
                                        <p:cTn id="84" dur="500" fill="hold"/>
                                        <p:tgtEl>
                                          <p:spTgt spid="39"/>
                                        </p:tgtEl>
                                        <p:attrNameLst>
                                          <p:attrName>ppt_w</p:attrName>
                                        </p:attrNameLst>
                                      </p:cBhvr>
                                      <p:tavLst>
                                        <p:tav tm="0">
                                          <p:val>
                                            <p:fltVal val="0"/>
                                          </p:val>
                                        </p:tav>
                                        <p:tav tm="100000">
                                          <p:val>
                                            <p:strVal val="#ppt_w"/>
                                          </p:val>
                                        </p:tav>
                                      </p:tavLst>
                                    </p:anim>
                                    <p:anim calcmode="lin" valueType="num">
                                      <p:cBhvr>
                                        <p:cTn id="85" dur="500" fill="hold"/>
                                        <p:tgtEl>
                                          <p:spTgt spid="39"/>
                                        </p:tgtEl>
                                        <p:attrNameLst>
                                          <p:attrName>ppt_h</p:attrName>
                                        </p:attrNameLst>
                                      </p:cBhvr>
                                      <p:tavLst>
                                        <p:tav tm="0">
                                          <p:val>
                                            <p:fltVal val="0"/>
                                          </p:val>
                                        </p:tav>
                                        <p:tav tm="100000">
                                          <p:val>
                                            <p:strVal val="#ppt_h"/>
                                          </p:val>
                                        </p:tav>
                                      </p:tavLst>
                                    </p:anim>
                                    <p:animEffect transition="in" filter="fade">
                                      <p:cBhvr>
                                        <p:cTn id="86" dur="500"/>
                                        <p:tgtEl>
                                          <p:spTgt spid="39"/>
                                        </p:tgtEl>
                                      </p:cBhvr>
                                    </p:animEffect>
                                    <p:anim calcmode="lin" valueType="num">
                                      <p:cBhvr>
                                        <p:cTn id="87" dur="500" fill="hold"/>
                                        <p:tgtEl>
                                          <p:spTgt spid="39"/>
                                        </p:tgtEl>
                                        <p:attrNameLst>
                                          <p:attrName>ppt_x</p:attrName>
                                        </p:attrNameLst>
                                      </p:cBhvr>
                                      <p:tavLst>
                                        <p:tav tm="0">
                                          <p:val>
                                            <p:fltVal val="0.5"/>
                                          </p:val>
                                        </p:tav>
                                        <p:tav tm="100000">
                                          <p:val>
                                            <p:strVal val="#ppt_x"/>
                                          </p:val>
                                        </p:tav>
                                      </p:tavLst>
                                    </p:anim>
                                    <p:anim calcmode="lin" valueType="num">
                                      <p:cBhvr>
                                        <p:cTn id="88" dur="500" fill="hold"/>
                                        <p:tgtEl>
                                          <p:spTgt spid="39"/>
                                        </p:tgtEl>
                                        <p:attrNameLst>
                                          <p:attrName>ppt_y</p:attrName>
                                        </p:attrNameLst>
                                      </p:cBhvr>
                                      <p:tavLst>
                                        <p:tav tm="0">
                                          <p:val>
                                            <p:fltVal val="0.5"/>
                                          </p:val>
                                        </p:tav>
                                        <p:tav tm="100000">
                                          <p:val>
                                            <p:strVal val="#ppt_y"/>
                                          </p:val>
                                        </p:tav>
                                      </p:tavLst>
                                    </p:anim>
                                  </p:childTnLst>
                                </p:cTn>
                              </p:par>
                            </p:childTnLst>
                          </p:cTn>
                        </p:par>
                        <p:par>
                          <p:cTn id="89" fill="hold">
                            <p:stCondLst>
                              <p:cond delay="6750"/>
                            </p:stCondLst>
                            <p:childTnLst>
                              <p:par>
                                <p:cTn id="90" presetID="2" presetClass="entr" presetSubtype="4" accel="50000" decel="50000" fill="hold" grpId="0" nodeType="afterEffect">
                                  <p:stCondLst>
                                    <p:cond delay="0"/>
                                  </p:stCondLst>
                                  <p:childTnLst>
                                    <p:set>
                                      <p:cBhvr>
                                        <p:cTn id="91" dur="1" fill="hold">
                                          <p:stCondLst>
                                            <p:cond delay="0"/>
                                          </p:stCondLst>
                                        </p:cTn>
                                        <p:tgtEl>
                                          <p:spTgt spid="51"/>
                                        </p:tgtEl>
                                        <p:attrNameLst>
                                          <p:attrName>style.visibility</p:attrName>
                                        </p:attrNameLst>
                                      </p:cBhvr>
                                      <p:to>
                                        <p:strVal val="visible"/>
                                      </p:to>
                                    </p:set>
                                    <p:anim calcmode="lin" valueType="num">
                                      <p:cBhvr additive="base">
                                        <p:cTn id="92" dur="500" fill="hold"/>
                                        <p:tgtEl>
                                          <p:spTgt spid="51"/>
                                        </p:tgtEl>
                                        <p:attrNameLst>
                                          <p:attrName>ppt_x</p:attrName>
                                        </p:attrNameLst>
                                      </p:cBhvr>
                                      <p:tavLst>
                                        <p:tav tm="0">
                                          <p:val>
                                            <p:strVal val="#ppt_x"/>
                                          </p:val>
                                        </p:tav>
                                        <p:tav tm="100000">
                                          <p:val>
                                            <p:strVal val="#ppt_x"/>
                                          </p:val>
                                        </p:tav>
                                      </p:tavLst>
                                    </p:anim>
                                    <p:anim calcmode="lin" valueType="num">
                                      <p:cBhvr additive="base">
                                        <p:cTn id="93" dur="500" fill="hold"/>
                                        <p:tgtEl>
                                          <p:spTgt spid="51"/>
                                        </p:tgtEl>
                                        <p:attrNameLst>
                                          <p:attrName>ppt_y</p:attrName>
                                        </p:attrNameLst>
                                      </p:cBhvr>
                                      <p:tavLst>
                                        <p:tav tm="0">
                                          <p:val>
                                            <p:strVal val="1+#ppt_h/2"/>
                                          </p:val>
                                        </p:tav>
                                        <p:tav tm="100000">
                                          <p:val>
                                            <p:strVal val="#ppt_y"/>
                                          </p:val>
                                        </p:tav>
                                      </p:tavLst>
                                    </p:anim>
                                  </p:childTnLst>
                                </p:cTn>
                              </p:par>
                            </p:childTnLst>
                          </p:cTn>
                        </p:par>
                        <p:par>
                          <p:cTn id="94" fill="hold">
                            <p:stCondLst>
                              <p:cond delay="7250"/>
                            </p:stCondLst>
                            <p:childTnLst>
                              <p:par>
                                <p:cTn id="95" presetID="53" presetClass="entr" presetSubtype="0" fill="hold" nodeType="afterEffect">
                                  <p:stCondLst>
                                    <p:cond delay="0"/>
                                  </p:stCondLst>
                                  <p:childTnLst>
                                    <p:set>
                                      <p:cBhvr>
                                        <p:cTn id="96" dur="1" fill="hold">
                                          <p:stCondLst>
                                            <p:cond delay="0"/>
                                          </p:stCondLst>
                                        </p:cTn>
                                        <p:tgtEl>
                                          <p:spTgt spid="11"/>
                                        </p:tgtEl>
                                        <p:attrNameLst>
                                          <p:attrName>style.visibility</p:attrName>
                                        </p:attrNameLst>
                                      </p:cBhvr>
                                      <p:to>
                                        <p:strVal val="visible"/>
                                      </p:to>
                                    </p:set>
                                    <p:anim calcmode="lin" valueType="num">
                                      <p:cBhvr>
                                        <p:cTn id="97" dur="500" fill="hold"/>
                                        <p:tgtEl>
                                          <p:spTgt spid="11"/>
                                        </p:tgtEl>
                                        <p:attrNameLst>
                                          <p:attrName>ppt_w</p:attrName>
                                        </p:attrNameLst>
                                      </p:cBhvr>
                                      <p:tavLst>
                                        <p:tav tm="0">
                                          <p:val>
                                            <p:fltVal val="0"/>
                                          </p:val>
                                        </p:tav>
                                        <p:tav tm="100000">
                                          <p:val>
                                            <p:strVal val="#ppt_w"/>
                                          </p:val>
                                        </p:tav>
                                      </p:tavLst>
                                    </p:anim>
                                    <p:anim calcmode="lin" valueType="num">
                                      <p:cBhvr>
                                        <p:cTn id="98" dur="500" fill="hold"/>
                                        <p:tgtEl>
                                          <p:spTgt spid="11"/>
                                        </p:tgtEl>
                                        <p:attrNameLst>
                                          <p:attrName>ppt_h</p:attrName>
                                        </p:attrNameLst>
                                      </p:cBhvr>
                                      <p:tavLst>
                                        <p:tav tm="0">
                                          <p:val>
                                            <p:fltVal val="0"/>
                                          </p:val>
                                        </p:tav>
                                        <p:tav tm="100000">
                                          <p:val>
                                            <p:strVal val="#ppt_h"/>
                                          </p:val>
                                        </p:tav>
                                      </p:tavLst>
                                    </p:anim>
                                    <p:animEffect transition="in" filter="fade">
                                      <p:cBhvr>
                                        <p:cTn id="99" dur="500"/>
                                        <p:tgtEl>
                                          <p:spTgt spid="11"/>
                                        </p:tgtEl>
                                      </p:cBhvr>
                                    </p:animEffect>
                                  </p:childTnLst>
                                </p:cTn>
                              </p:par>
                            </p:childTnLst>
                          </p:cTn>
                        </p:par>
                        <p:par>
                          <p:cTn id="100" fill="hold">
                            <p:stCondLst>
                              <p:cond delay="7750"/>
                            </p:stCondLst>
                            <p:childTnLst>
                              <p:par>
                                <p:cTn id="101" presetID="53" presetClass="entr" presetSubtype="528" fill="hold" grpId="0" nodeType="afterEffect">
                                  <p:stCondLst>
                                    <p:cond delay="0"/>
                                  </p:stCondLst>
                                  <p:childTnLst>
                                    <p:set>
                                      <p:cBhvr>
                                        <p:cTn id="102" dur="1" fill="hold">
                                          <p:stCondLst>
                                            <p:cond delay="0"/>
                                          </p:stCondLst>
                                        </p:cTn>
                                        <p:tgtEl>
                                          <p:spTgt spid="33"/>
                                        </p:tgtEl>
                                        <p:attrNameLst>
                                          <p:attrName>style.visibility</p:attrName>
                                        </p:attrNameLst>
                                      </p:cBhvr>
                                      <p:to>
                                        <p:strVal val="visible"/>
                                      </p:to>
                                    </p:set>
                                    <p:anim calcmode="lin" valueType="num">
                                      <p:cBhvr>
                                        <p:cTn id="103" dur="500" fill="hold"/>
                                        <p:tgtEl>
                                          <p:spTgt spid="33"/>
                                        </p:tgtEl>
                                        <p:attrNameLst>
                                          <p:attrName>ppt_w</p:attrName>
                                        </p:attrNameLst>
                                      </p:cBhvr>
                                      <p:tavLst>
                                        <p:tav tm="0">
                                          <p:val>
                                            <p:fltVal val="0"/>
                                          </p:val>
                                        </p:tav>
                                        <p:tav tm="100000">
                                          <p:val>
                                            <p:strVal val="#ppt_w"/>
                                          </p:val>
                                        </p:tav>
                                      </p:tavLst>
                                    </p:anim>
                                    <p:anim calcmode="lin" valueType="num">
                                      <p:cBhvr>
                                        <p:cTn id="104" dur="500" fill="hold"/>
                                        <p:tgtEl>
                                          <p:spTgt spid="33"/>
                                        </p:tgtEl>
                                        <p:attrNameLst>
                                          <p:attrName>ppt_h</p:attrName>
                                        </p:attrNameLst>
                                      </p:cBhvr>
                                      <p:tavLst>
                                        <p:tav tm="0">
                                          <p:val>
                                            <p:fltVal val="0"/>
                                          </p:val>
                                        </p:tav>
                                        <p:tav tm="100000">
                                          <p:val>
                                            <p:strVal val="#ppt_h"/>
                                          </p:val>
                                        </p:tav>
                                      </p:tavLst>
                                    </p:anim>
                                    <p:animEffect transition="in" filter="fade">
                                      <p:cBhvr>
                                        <p:cTn id="105" dur="500"/>
                                        <p:tgtEl>
                                          <p:spTgt spid="33"/>
                                        </p:tgtEl>
                                      </p:cBhvr>
                                    </p:animEffect>
                                    <p:anim calcmode="lin" valueType="num">
                                      <p:cBhvr>
                                        <p:cTn id="106" dur="500" fill="hold"/>
                                        <p:tgtEl>
                                          <p:spTgt spid="33"/>
                                        </p:tgtEl>
                                        <p:attrNameLst>
                                          <p:attrName>ppt_x</p:attrName>
                                        </p:attrNameLst>
                                      </p:cBhvr>
                                      <p:tavLst>
                                        <p:tav tm="0">
                                          <p:val>
                                            <p:fltVal val="0.5"/>
                                          </p:val>
                                        </p:tav>
                                        <p:tav tm="100000">
                                          <p:val>
                                            <p:strVal val="#ppt_x"/>
                                          </p:val>
                                        </p:tav>
                                      </p:tavLst>
                                    </p:anim>
                                    <p:anim calcmode="lin" valueType="num">
                                      <p:cBhvr>
                                        <p:cTn id="107" dur="500" fill="hold"/>
                                        <p:tgtEl>
                                          <p:spTgt spid="33"/>
                                        </p:tgtEl>
                                        <p:attrNameLst>
                                          <p:attrName>ppt_y</p:attrName>
                                        </p:attrNameLst>
                                      </p:cBhvr>
                                      <p:tavLst>
                                        <p:tav tm="0">
                                          <p:val>
                                            <p:fltVal val="0.5"/>
                                          </p:val>
                                        </p:tav>
                                        <p:tav tm="100000">
                                          <p:val>
                                            <p:strVal val="#ppt_y"/>
                                          </p:val>
                                        </p:tav>
                                      </p:tavLst>
                                    </p:anim>
                                  </p:childTnLst>
                                </p:cTn>
                              </p:par>
                            </p:childTnLst>
                          </p:cTn>
                        </p:par>
                        <p:par>
                          <p:cTn id="108" fill="hold">
                            <p:stCondLst>
                              <p:cond delay="8250"/>
                            </p:stCondLst>
                            <p:childTnLst>
                              <p:par>
                                <p:cTn id="109" presetID="53" presetClass="entr" presetSubtype="528" fill="hold" grpId="0" nodeType="after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p:cTn id="111" dur="500" fill="hold"/>
                                        <p:tgtEl>
                                          <p:spTgt spid="40"/>
                                        </p:tgtEl>
                                        <p:attrNameLst>
                                          <p:attrName>ppt_w</p:attrName>
                                        </p:attrNameLst>
                                      </p:cBhvr>
                                      <p:tavLst>
                                        <p:tav tm="0">
                                          <p:val>
                                            <p:fltVal val="0"/>
                                          </p:val>
                                        </p:tav>
                                        <p:tav tm="100000">
                                          <p:val>
                                            <p:strVal val="#ppt_w"/>
                                          </p:val>
                                        </p:tav>
                                      </p:tavLst>
                                    </p:anim>
                                    <p:anim calcmode="lin" valueType="num">
                                      <p:cBhvr>
                                        <p:cTn id="112" dur="500" fill="hold"/>
                                        <p:tgtEl>
                                          <p:spTgt spid="40"/>
                                        </p:tgtEl>
                                        <p:attrNameLst>
                                          <p:attrName>ppt_h</p:attrName>
                                        </p:attrNameLst>
                                      </p:cBhvr>
                                      <p:tavLst>
                                        <p:tav tm="0">
                                          <p:val>
                                            <p:fltVal val="0"/>
                                          </p:val>
                                        </p:tav>
                                        <p:tav tm="100000">
                                          <p:val>
                                            <p:strVal val="#ppt_h"/>
                                          </p:val>
                                        </p:tav>
                                      </p:tavLst>
                                    </p:anim>
                                    <p:animEffect transition="in" filter="fade">
                                      <p:cBhvr>
                                        <p:cTn id="113" dur="500"/>
                                        <p:tgtEl>
                                          <p:spTgt spid="40"/>
                                        </p:tgtEl>
                                      </p:cBhvr>
                                    </p:animEffect>
                                    <p:anim calcmode="lin" valueType="num">
                                      <p:cBhvr>
                                        <p:cTn id="114" dur="500" fill="hold"/>
                                        <p:tgtEl>
                                          <p:spTgt spid="40"/>
                                        </p:tgtEl>
                                        <p:attrNameLst>
                                          <p:attrName>ppt_x</p:attrName>
                                        </p:attrNameLst>
                                      </p:cBhvr>
                                      <p:tavLst>
                                        <p:tav tm="0">
                                          <p:val>
                                            <p:fltVal val="0.5"/>
                                          </p:val>
                                        </p:tav>
                                        <p:tav tm="100000">
                                          <p:val>
                                            <p:strVal val="#ppt_x"/>
                                          </p:val>
                                        </p:tav>
                                      </p:tavLst>
                                    </p:anim>
                                    <p:anim calcmode="lin" valueType="num">
                                      <p:cBhvr>
                                        <p:cTn id="115" dur="500" fill="hold"/>
                                        <p:tgtEl>
                                          <p:spTgt spid="4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48" grpId="0" animBg="1"/>
      <p:bldP spid="25" grpId="0" animBg="1"/>
      <p:bldP spid="33" grpId="0" animBg="1"/>
      <p:bldP spid="34" grpId="0" animBg="1"/>
      <p:bldP spid="35" grpId="0" animBg="1"/>
      <p:bldP spid="36" grpId="0" animBg="1"/>
      <p:bldP spid="37" grpId="0"/>
      <p:bldP spid="38" grpId="0"/>
      <p:bldP spid="39" grpId="0"/>
      <p:bldP spid="40"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11" name="Freeform 110"/>
          <p:cNvSpPr>
            <a:spLocks/>
          </p:cNvSpPr>
          <p:nvPr/>
        </p:nvSpPr>
        <p:spPr bwMode="auto">
          <a:xfrm>
            <a:off x="2725850"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4" name="Freeform 113"/>
          <p:cNvSpPr>
            <a:spLocks/>
          </p:cNvSpPr>
          <p:nvPr/>
        </p:nvSpPr>
        <p:spPr bwMode="auto">
          <a:xfrm>
            <a:off x="2725850"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5" name="Freeform 114"/>
          <p:cNvSpPr>
            <a:spLocks/>
          </p:cNvSpPr>
          <p:nvPr/>
        </p:nvSpPr>
        <p:spPr bwMode="auto">
          <a:xfrm>
            <a:off x="2725850"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34738D"/>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grpSp>
        <p:nvGrpSpPr>
          <p:cNvPr id="106" name="Group 105"/>
          <p:cNvGrpSpPr/>
          <p:nvPr/>
        </p:nvGrpSpPr>
        <p:grpSpPr>
          <a:xfrm>
            <a:off x="3341511" y="258228"/>
            <a:ext cx="5508978" cy="954108"/>
            <a:chOff x="3341511" y="258228"/>
            <a:chExt cx="5508978" cy="954108"/>
          </a:xfrm>
        </p:grpSpPr>
        <p:sp>
          <p:nvSpPr>
            <p:cNvPr id="107" name="TextBox 10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p:txBody>
        </p:sp>
        <p:sp>
          <p:nvSpPr>
            <p:cNvPr id="108" name="TextBox 10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6" name="Rectangle 15"/>
          <p:cNvSpPr/>
          <p:nvPr/>
        </p:nvSpPr>
        <p:spPr bwMode="auto">
          <a:xfrm>
            <a:off x="454665"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8198" name="Freeform 6"/>
          <p:cNvSpPr>
            <a:spLocks/>
          </p:cNvSpPr>
          <p:nvPr/>
        </p:nvSpPr>
        <p:spPr bwMode="auto">
          <a:xfrm>
            <a:off x="445896"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0" name="Freeform 8"/>
          <p:cNvSpPr>
            <a:spLocks/>
          </p:cNvSpPr>
          <p:nvPr/>
        </p:nvSpPr>
        <p:spPr bwMode="auto">
          <a:xfrm>
            <a:off x="445897"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02" name="Freeform 10"/>
          <p:cNvSpPr>
            <a:spLocks/>
          </p:cNvSpPr>
          <p:nvPr/>
        </p:nvSpPr>
        <p:spPr bwMode="auto">
          <a:xfrm>
            <a:off x="445897"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34738D"/>
              </a:gs>
              <a:gs pos="90000">
                <a:srgbClr val="34738D"/>
              </a:gs>
              <a:gs pos="100000">
                <a:srgbClr val="5C9BB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5" name="Text Box 10"/>
          <p:cNvSpPr txBox="1">
            <a:spLocks noChangeArrowheads="1"/>
          </p:cNvSpPr>
          <p:nvPr/>
        </p:nvSpPr>
        <p:spPr bwMode="auto">
          <a:xfrm>
            <a:off x="652321"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97" name="Oval 96"/>
          <p:cNvSpPr/>
          <p:nvPr/>
        </p:nvSpPr>
        <p:spPr bwMode="auto">
          <a:xfrm>
            <a:off x="1278508"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09" name="Freeform 37"/>
          <p:cNvSpPr>
            <a:spLocks noEditPoints="1"/>
          </p:cNvSpPr>
          <p:nvPr/>
        </p:nvSpPr>
        <p:spPr bwMode="auto">
          <a:xfrm>
            <a:off x="1465803" y="2388248"/>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115"/>
          <p:cNvSpPr>
            <a:spLocks/>
          </p:cNvSpPr>
          <p:nvPr/>
        </p:nvSpPr>
        <p:spPr bwMode="auto">
          <a:xfrm>
            <a:off x="5642461"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7" name="Freeform 116"/>
          <p:cNvSpPr>
            <a:spLocks/>
          </p:cNvSpPr>
          <p:nvPr/>
        </p:nvSpPr>
        <p:spPr bwMode="auto">
          <a:xfrm>
            <a:off x="5642461"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8" name="Freeform 117"/>
          <p:cNvSpPr>
            <a:spLocks/>
          </p:cNvSpPr>
          <p:nvPr/>
        </p:nvSpPr>
        <p:spPr bwMode="auto">
          <a:xfrm>
            <a:off x="5642461"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189A80"/>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19" name="Rectangle 118"/>
          <p:cNvSpPr/>
          <p:nvPr/>
        </p:nvSpPr>
        <p:spPr bwMode="auto">
          <a:xfrm>
            <a:off x="3371276"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0" name="Freeform 6"/>
          <p:cNvSpPr>
            <a:spLocks/>
          </p:cNvSpPr>
          <p:nvPr/>
        </p:nvSpPr>
        <p:spPr bwMode="auto">
          <a:xfrm>
            <a:off x="3362507"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8"/>
          <p:cNvSpPr>
            <a:spLocks/>
          </p:cNvSpPr>
          <p:nvPr/>
        </p:nvSpPr>
        <p:spPr bwMode="auto">
          <a:xfrm>
            <a:off x="3362508"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10"/>
          <p:cNvSpPr>
            <a:spLocks/>
          </p:cNvSpPr>
          <p:nvPr/>
        </p:nvSpPr>
        <p:spPr bwMode="auto">
          <a:xfrm>
            <a:off x="3362508"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2000">
                <a:srgbClr val="189A80"/>
              </a:gs>
              <a:gs pos="90000">
                <a:srgbClr val="189A80"/>
              </a:gs>
              <a:gs pos="100000">
                <a:srgbClr val="40C2A8"/>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Text Box 10"/>
          <p:cNvSpPr txBox="1">
            <a:spLocks noChangeArrowheads="1"/>
          </p:cNvSpPr>
          <p:nvPr/>
        </p:nvSpPr>
        <p:spPr bwMode="auto">
          <a:xfrm>
            <a:off x="3568932"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24" name="Oval 123"/>
          <p:cNvSpPr/>
          <p:nvPr/>
        </p:nvSpPr>
        <p:spPr bwMode="auto">
          <a:xfrm>
            <a:off x="4195119"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Freeform 125"/>
          <p:cNvSpPr>
            <a:spLocks/>
          </p:cNvSpPr>
          <p:nvPr/>
        </p:nvSpPr>
        <p:spPr bwMode="auto">
          <a:xfrm>
            <a:off x="8582726"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7" name="Freeform 126"/>
          <p:cNvSpPr>
            <a:spLocks/>
          </p:cNvSpPr>
          <p:nvPr/>
        </p:nvSpPr>
        <p:spPr bwMode="auto">
          <a:xfrm>
            <a:off x="8582726"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8" name="Freeform 127"/>
          <p:cNvSpPr>
            <a:spLocks/>
          </p:cNvSpPr>
          <p:nvPr/>
        </p:nvSpPr>
        <p:spPr bwMode="auto">
          <a:xfrm>
            <a:off x="8582726"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EF9D27"/>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29" name="Rectangle 128"/>
          <p:cNvSpPr/>
          <p:nvPr/>
        </p:nvSpPr>
        <p:spPr bwMode="auto">
          <a:xfrm>
            <a:off x="6311541"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30" name="Freeform 6"/>
          <p:cNvSpPr>
            <a:spLocks/>
          </p:cNvSpPr>
          <p:nvPr/>
        </p:nvSpPr>
        <p:spPr bwMode="auto">
          <a:xfrm>
            <a:off x="6302772"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8"/>
          <p:cNvSpPr>
            <a:spLocks/>
          </p:cNvSpPr>
          <p:nvPr/>
        </p:nvSpPr>
        <p:spPr bwMode="auto">
          <a:xfrm>
            <a:off x="6302773"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302773"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EF9D27"/>
              </a:gs>
              <a:gs pos="90000">
                <a:srgbClr val="EF9D27"/>
              </a:gs>
              <a:gs pos="100000">
                <a:srgbClr val="FFC54F"/>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Text Box 10"/>
          <p:cNvSpPr txBox="1">
            <a:spLocks noChangeArrowheads="1"/>
          </p:cNvSpPr>
          <p:nvPr/>
        </p:nvSpPr>
        <p:spPr bwMode="auto">
          <a:xfrm>
            <a:off x="6509197"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34" name="Oval 133"/>
          <p:cNvSpPr/>
          <p:nvPr/>
        </p:nvSpPr>
        <p:spPr bwMode="auto">
          <a:xfrm>
            <a:off x="7135384"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46" name="Freeform 145"/>
          <p:cNvSpPr>
            <a:spLocks/>
          </p:cNvSpPr>
          <p:nvPr/>
        </p:nvSpPr>
        <p:spPr bwMode="auto">
          <a:xfrm>
            <a:off x="11531759" y="3025442"/>
            <a:ext cx="200759" cy="152040"/>
          </a:xfrm>
          <a:custGeom>
            <a:avLst/>
            <a:gdLst>
              <a:gd name="connsiteX0" fmla="*/ 135467 w 200759"/>
              <a:gd name="connsiteY0" fmla="*/ 0 h 152040"/>
              <a:gd name="connsiteX1" fmla="*/ 135467 w 200759"/>
              <a:gd name="connsiteY1" fmla="*/ 46889 h 152040"/>
              <a:gd name="connsiteX2" fmla="*/ 200691 w 200759"/>
              <a:gd name="connsiteY2" fmla="*/ 69132 h 152040"/>
              <a:gd name="connsiteX3" fmla="*/ 135467 w 200759"/>
              <a:gd name="connsiteY3" fmla="*/ 131819 h 152040"/>
              <a:gd name="connsiteX4" fmla="*/ 0 w 200759"/>
              <a:gd name="connsiteY4" fmla="*/ 152040 h 152040"/>
              <a:gd name="connsiteX5" fmla="*/ 0 w 200759"/>
              <a:gd name="connsiteY5" fmla="*/ 47561 h 152040"/>
              <a:gd name="connsiteX6" fmla="*/ 0 w 200759"/>
              <a:gd name="connsiteY6" fmla="*/ 23140 h 15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52040">
                <a:moveTo>
                  <a:pt x="135467" y="0"/>
                </a:moveTo>
                <a:lnTo>
                  <a:pt x="135467" y="46889"/>
                </a:lnTo>
                <a:cubicBezTo>
                  <a:pt x="135467" y="46889"/>
                  <a:pt x="198183" y="30712"/>
                  <a:pt x="200691" y="69132"/>
                </a:cubicBezTo>
                <a:cubicBezTo>
                  <a:pt x="203200" y="121708"/>
                  <a:pt x="135467" y="131819"/>
                  <a:pt x="135467" y="131819"/>
                </a:cubicBezTo>
                <a:cubicBezTo>
                  <a:pt x="135467" y="131819"/>
                  <a:pt x="135467" y="131819"/>
                  <a:pt x="0" y="152040"/>
                </a:cubicBezTo>
                <a:cubicBezTo>
                  <a:pt x="0" y="152040"/>
                  <a:pt x="0" y="152040"/>
                  <a:pt x="0" y="47561"/>
                </a:cubicBezTo>
                <a:lnTo>
                  <a:pt x="0" y="23140"/>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7" name="Freeform 146"/>
          <p:cNvSpPr>
            <a:spLocks/>
          </p:cNvSpPr>
          <p:nvPr/>
        </p:nvSpPr>
        <p:spPr bwMode="auto">
          <a:xfrm>
            <a:off x="11531759" y="5294524"/>
            <a:ext cx="200759" cy="149759"/>
          </a:xfrm>
          <a:custGeom>
            <a:avLst/>
            <a:gdLst>
              <a:gd name="connsiteX0" fmla="*/ 135467 w 200759"/>
              <a:gd name="connsiteY0" fmla="*/ 0 h 149759"/>
              <a:gd name="connsiteX1" fmla="*/ 135467 w 200759"/>
              <a:gd name="connsiteY1" fmla="*/ 44734 h 149759"/>
              <a:gd name="connsiteX2" fmla="*/ 200691 w 200759"/>
              <a:gd name="connsiteY2" fmla="*/ 66951 h 149759"/>
              <a:gd name="connsiteX3" fmla="*/ 135467 w 200759"/>
              <a:gd name="connsiteY3" fmla="*/ 129562 h 149759"/>
              <a:gd name="connsiteX4" fmla="*/ 0 w 200759"/>
              <a:gd name="connsiteY4" fmla="*/ 149759 h 149759"/>
              <a:gd name="connsiteX5" fmla="*/ 0 w 200759"/>
              <a:gd name="connsiteY5" fmla="*/ 46659 h 149759"/>
              <a:gd name="connsiteX6" fmla="*/ 0 w 200759"/>
              <a:gd name="connsiteY6" fmla="*/ 22157 h 1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9759">
                <a:moveTo>
                  <a:pt x="135467" y="0"/>
                </a:moveTo>
                <a:lnTo>
                  <a:pt x="135467" y="44734"/>
                </a:lnTo>
                <a:cubicBezTo>
                  <a:pt x="135467" y="44734"/>
                  <a:pt x="198183" y="28576"/>
                  <a:pt x="200691" y="66951"/>
                </a:cubicBezTo>
                <a:cubicBezTo>
                  <a:pt x="203200" y="119463"/>
                  <a:pt x="135467" y="129562"/>
                  <a:pt x="135467" y="129562"/>
                </a:cubicBezTo>
                <a:cubicBezTo>
                  <a:pt x="135467" y="129562"/>
                  <a:pt x="135467" y="129562"/>
                  <a:pt x="0" y="149759"/>
                </a:cubicBezTo>
                <a:cubicBezTo>
                  <a:pt x="0" y="149759"/>
                  <a:pt x="0" y="149759"/>
                  <a:pt x="0" y="46659"/>
                </a:cubicBezTo>
                <a:lnTo>
                  <a:pt x="0" y="22157"/>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8" name="Freeform 147"/>
          <p:cNvSpPr>
            <a:spLocks/>
          </p:cNvSpPr>
          <p:nvPr/>
        </p:nvSpPr>
        <p:spPr bwMode="auto">
          <a:xfrm>
            <a:off x="11531759" y="5643639"/>
            <a:ext cx="200759" cy="147777"/>
          </a:xfrm>
          <a:custGeom>
            <a:avLst/>
            <a:gdLst>
              <a:gd name="connsiteX0" fmla="*/ 135467 w 200759"/>
              <a:gd name="connsiteY0" fmla="*/ 0 h 147777"/>
              <a:gd name="connsiteX1" fmla="*/ 135467 w 200759"/>
              <a:gd name="connsiteY1" fmla="*/ 42752 h 147777"/>
              <a:gd name="connsiteX2" fmla="*/ 200691 w 200759"/>
              <a:gd name="connsiteY2" fmla="*/ 64969 h 147777"/>
              <a:gd name="connsiteX3" fmla="*/ 135467 w 200759"/>
              <a:gd name="connsiteY3" fmla="*/ 127580 h 147777"/>
              <a:gd name="connsiteX4" fmla="*/ 0 w 200759"/>
              <a:gd name="connsiteY4" fmla="*/ 147777 h 147777"/>
              <a:gd name="connsiteX5" fmla="*/ 0 w 200759"/>
              <a:gd name="connsiteY5" fmla="*/ 44677 h 147777"/>
              <a:gd name="connsiteX6" fmla="*/ 0 w 200759"/>
              <a:gd name="connsiteY6" fmla="*/ 24626 h 147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759" h="147777">
                <a:moveTo>
                  <a:pt x="135467" y="0"/>
                </a:moveTo>
                <a:lnTo>
                  <a:pt x="135467" y="42752"/>
                </a:lnTo>
                <a:cubicBezTo>
                  <a:pt x="135467" y="42752"/>
                  <a:pt x="198183" y="26594"/>
                  <a:pt x="200691" y="64969"/>
                </a:cubicBezTo>
                <a:cubicBezTo>
                  <a:pt x="203200" y="117481"/>
                  <a:pt x="135467" y="127580"/>
                  <a:pt x="135467" y="127580"/>
                </a:cubicBezTo>
                <a:cubicBezTo>
                  <a:pt x="135467" y="127580"/>
                  <a:pt x="135467" y="127580"/>
                  <a:pt x="0" y="147777"/>
                </a:cubicBezTo>
                <a:cubicBezTo>
                  <a:pt x="0" y="147777"/>
                  <a:pt x="0" y="147777"/>
                  <a:pt x="0" y="44677"/>
                </a:cubicBezTo>
                <a:lnTo>
                  <a:pt x="0" y="24626"/>
                </a:lnTo>
                <a:close/>
              </a:path>
            </a:pathLst>
          </a:custGeom>
          <a:solidFill>
            <a:srgbClr val="D34132"/>
          </a:solidFill>
          <a:ln w="9525">
            <a:noFill/>
            <a:round/>
            <a:headEnd/>
            <a:tailEnd/>
          </a:ln>
        </p:spPr>
        <p:txBody>
          <a:bodyPr vert="horz" wrap="square" lIns="121920" tIns="60960" rIns="121920" bIns="60960" numCol="1" anchor="t" anchorCtr="0" compatLnSpc="1">
            <a:prstTxWarp prst="textNoShape">
              <a:avLst/>
            </a:prstTxWarp>
            <a:noAutofit/>
          </a:bodyPr>
          <a:lstStyle/>
          <a:p>
            <a:endParaRPr lang="en-US" sz="2400"/>
          </a:p>
        </p:txBody>
      </p:sp>
      <p:sp>
        <p:nvSpPr>
          <p:cNvPr id="149" name="Rectangle 148"/>
          <p:cNvSpPr/>
          <p:nvPr/>
        </p:nvSpPr>
        <p:spPr bwMode="auto">
          <a:xfrm>
            <a:off x="9260574" y="2430298"/>
            <a:ext cx="2273300" cy="3846629"/>
          </a:xfrm>
          <a:prstGeom prst="rect">
            <a:avLst/>
          </a:prstGeom>
          <a:solidFill>
            <a:schemeClr val="bg1">
              <a:lumMod val="85000"/>
            </a:schemeClr>
          </a:soli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0" name="Freeform 6"/>
          <p:cNvSpPr>
            <a:spLocks/>
          </p:cNvSpPr>
          <p:nvPr/>
        </p:nvSpPr>
        <p:spPr bwMode="auto">
          <a:xfrm>
            <a:off x="9251805" y="1807998"/>
            <a:ext cx="2478024" cy="1642533"/>
          </a:xfrm>
          <a:custGeom>
            <a:avLst/>
            <a:gdLst/>
            <a:ahLst/>
            <a:cxnLst>
              <a:cxn ang="0">
                <a:pos x="954" y="8"/>
              </a:cxn>
              <a:cxn ang="0">
                <a:pos x="954" y="8"/>
              </a:cxn>
              <a:cxn ang="0">
                <a:pos x="0" y="196"/>
              </a:cxn>
              <a:cxn ang="0">
                <a:pos x="0" y="813"/>
              </a:cxn>
              <a:cxn ang="0">
                <a:pos x="954" y="625"/>
              </a:cxn>
              <a:cxn ang="0">
                <a:pos x="980" y="636"/>
              </a:cxn>
              <a:cxn ang="0">
                <a:pos x="980" y="19"/>
              </a:cxn>
              <a:cxn ang="0">
                <a:pos x="954" y="8"/>
              </a:cxn>
            </a:cxnLst>
            <a:rect l="0" t="0" r="r" b="b"/>
            <a:pathLst>
              <a:path w="980" h="813">
                <a:moveTo>
                  <a:pt x="954" y="8"/>
                </a:moveTo>
                <a:cubicBezTo>
                  <a:pt x="954" y="8"/>
                  <a:pt x="954" y="8"/>
                  <a:pt x="954" y="8"/>
                </a:cubicBezTo>
                <a:cubicBezTo>
                  <a:pt x="0" y="196"/>
                  <a:pt x="0" y="196"/>
                  <a:pt x="0" y="196"/>
                </a:cubicBezTo>
                <a:cubicBezTo>
                  <a:pt x="0" y="813"/>
                  <a:pt x="0" y="813"/>
                  <a:pt x="0" y="813"/>
                </a:cubicBezTo>
                <a:cubicBezTo>
                  <a:pt x="954" y="625"/>
                  <a:pt x="954" y="625"/>
                  <a:pt x="954" y="625"/>
                </a:cubicBezTo>
                <a:cubicBezTo>
                  <a:pt x="954" y="625"/>
                  <a:pt x="979" y="617"/>
                  <a:pt x="980" y="636"/>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8"/>
          <p:cNvSpPr>
            <a:spLocks/>
          </p:cNvSpPr>
          <p:nvPr/>
        </p:nvSpPr>
        <p:spPr bwMode="auto">
          <a:xfrm>
            <a:off x="9251806" y="5078098"/>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10"/>
          <p:cNvSpPr>
            <a:spLocks/>
          </p:cNvSpPr>
          <p:nvPr/>
        </p:nvSpPr>
        <p:spPr bwMode="auto">
          <a:xfrm>
            <a:off x="9251806" y="5425231"/>
            <a:ext cx="2478024" cy="641351"/>
          </a:xfrm>
          <a:custGeom>
            <a:avLst/>
            <a:gdLst/>
            <a:ahLst/>
            <a:cxnLst>
              <a:cxn ang="0">
                <a:pos x="954" y="8"/>
              </a:cxn>
              <a:cxn ang="0">
                <a:pos x="954" y="8"/>
              </a:cxn>
              <a:cxn ang="0">
                <a:pos x="0" y="196"/>
              </a:cxn>
              <a:cxn ang="0">
                <a:pos x="0" y="317"/>
              </a:cxn>
              <a:cxn ang="0">
                <a:pos x="954" y="129"/>
              </a:cxn>
              <a:cxn ang="0">
                <a:pos x="980" y="140"/>
              </a:cxn>
              <a:cxn ang="0">
                <a:pos x="980" y="19"/>
              </a:cxn>
              <a:cxn ang="0">
                <a:pos x="954" y="8"/>
              </a:cxn>
            </a:cxnLst>
            <a:rect l="0" t="0" r="r" b="b"/>
            <a:pathLst>
              <a:path w="980" h="317">
                <a:moveTo>
                  <a:pt x="954" y="8"/>
                </a:moveTo>
                <a:cubicBezTo>
                  <a:pt x="954" y="8"/>
                  <a:pt x="954" y="8"/>
                  <a:pt x="954" y="8"/>
                </a:cubicBezTo>
                <a:cubicBezTo>
                  <a:pt x="0" y="196"/>
                  <a:pt x="0" y="196"/>
                  <a:pt x="0" y="196"/>
                </a:cubicBezTo>
                <a:cubicBezTo>
                  <a:pt x="0" y="317"/>
                  <a:pt x="0" y="317"/>
                  <a:pt x="0" y="317"/>
                </a:cubicBezTo>
                <a:cubicBezTo>
                  <a:pt x="954" y="129"/>
                  <a:pt x="954" y="129"/>
                  <a:pt x="954" y="129"/>
                </a:cubicBezTo>
                <a:cubicBezTo>
                  <a:pt x="954" y="129"/>
                  <a:pt x="979" y="121"/>
                  <a:pt x="980" y="140"/>
                </a:cubicBezTo>
                <a:cubicBezTo>
                  <a:pt x="980" y="19"/>
                  <a:pt x="980" y="19"/>
                  <a:pt x="980" y="19"/>
                </a:cubicBezTo>
                <a:cubicBezTo>
                  <a:pt x="979" y="0"/>
                  <a:pt x="954" y="8"/>
                  <a:pt x="954" y="8"/>
                </a:cubicBezTo>
                <a:close/>
              </a:path>
            </a:pathLst>
          </a:custGeom>
          <a:gradFill>
            <a:gsLst>
              <a:gs pos="0">
                <a:srgbClr val="D34132"/>
              </a:gs>
              <a:gs pos="92000">
                <a:srgbClr val="D34132"/>
              </a:gs>
              <a:gs pos="100000">
                <a:srgbClr val="FB695A"/>
              </a:gs>
            </a:gsLst>
            <a:lin ang="0" scaled="1"/>
          </a:gra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3" name="Text Box 10"/>
          <p:cNvSpPr txBox="1">
            <a:spLocks noChangeArrowheads="1"/>
          </p:cNvSpPr>
          <p:nvPr/>
        </p:nvSpPr>
        <p:spPr bwMode="auto">
          <a:xfrm>
            <a:off x="9458230" y="3636798"/>
            <a:ext cx="2088394" cy="1452705"/>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rgbClr val="4C4F54"/>
                </a:solidFill>
                <a:latin typeface="Bernard MT Condensed" panose="02050806060905020404" pitchFamily="18" charset="0"/>
              </a:rPr>
              <a:t>LOREM IPSUM</a:t>
            </a:r>
          </a:p>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a:t>
            </a:r>
          </a:p>
        </p:txBody>
      </p:sp>
      <p:sp>
        <p:nvSpPr>
          <p:cNvPr id="154" name="Oval 153"/>
          <p:cNvSpPr/>
          <p:nvPr/>
        </p:nvSpPr>
        <p:spPr bwMode="auto">
          <a:xfrm>
            <a:off x="10084417" y="2222864"/>
            <a:ext cx="812800" cy="812800"/>
          </a:xfrm>
          <a:prstGeom prst="ellipse">
            <a:avLst/>
          </a:prstGeom>
          <a:noFill/>
          <a:ln w="12700">
            <a:solidFill>
              <a:schemeClr val="bg1"/>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56" name="Freeform 172"/>
          <p:cNvSpPr>
            <a:spLocks noEditPoints="1"/>
          </p:cNvSpPr>
          <p:nvPr/>
        </p:nvSpPr>
        <p:spPr bwMode="auto">
          <a:xfrm>
            <a:off x="10315533" y="2369309"/>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4344343" y="2369309"/>
            <a:ext cx="514352" cy="514352"/>
            <a:chOff x="3878263" y="2220913"/>
            <a:chExt cx="547687" cy="547687"/>
          </a:xfrm>
          <a:solidFill>
            <a:schemeClr val="bg1"/>
          </a:solidFill>
          <a:effectLst/>
        </p:grpSpPr>
        <p:sp>
          <p:nvSpPr>
            <p:cNvPr id="158"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3"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4"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5"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66" name="Group 165"/>
          <p:cNvGrpSpPr/>
          <p:nvPr/>
        </p:nvGrpSpPr>
        <p:grpSpPr>
          <a:xfrm>
            <a:off x="7401208" y="2373554"/>
            <a:ext cx="304371" cy="512235"/>
            <a:chOff x="533400" y="2800350"/>
            <a:chExt cx="325437" cy="547687"/>
          </a:xfrm>
          <a:solidFill>
            <a:schemeClr val="bg1"/>
          </a:solidFill>
          <a:effectLst/>
        </p:grpSpPr>
        <p:sp>
          <p:nvSpPr>
            <p:cNvPr id="167"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8"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9"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0"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946219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6"/>
                                        </p:tgtEl>
                                        <p:attrNameLst>
                                          <p:attrName>style.visibility</p:attrName>
                                        </p:attrNameLst>
                                      </p:cBhvr>
                                      <p:to>
                                        <p:strVal val="visible"/>
                                      </p:to>
                                    </p:set>
                                    <p:animEffect transition="in" filter="wipe(left)">
                                      <p:cBhvr>
                                        <p:cTn id="7" dur="750"/>
                                        <p:tgtEl>
                                          <p:spTgt spid="106"/>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8198"/>
                                        </p:tgtEl>
                                        <p:attrNameLst>
                                          <p:attrName>style.visibility</p:attrName>
                                        </p:attrNameLst>
                                      </p:cBhvr>
                                      <p:to>
                                        <p:strVal val="visible"/>
                                      </p:to>
                                    </p:set>
                                    <p:animEffect transition="in" filter="wipe(left)">
                                      <p:cBhvr>
                                        <p:cTn id="11" dur="500"/>
                                        <p:tgtEl>
                                          <p:spTgt spid="819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right)">
                                      <p:cBhvr>
                                        <p:cTn id="15" dur="500"/>
                                        <p:tgtEl>
                                          <p:spTgt spid="111"/>
                                        </p:tgtEl>
                                      </p:cBhvr>
                                    </p:animEffect>
                                  </p:childTnLst>
                                </p:cTn>
                              </p:par>
                            </p:childTnLst>
                          </p:cTn>
                        </p:par>
                        <p:par>
                          <p:cTn id="16" fill="hold">
                            <p:stCondLst>
                              <p:cond delay="1750"/>
                            </p:stCondLst>
                            <p:childTnLst>
                              <p:par>
                                <p:cTn id="17" presetID="53" presetClass="entr" presetSubtype="16" fill="hold" grpId="0" nodeType="afterEffect">
                                  <p:stCondLst>
                                    <p:cond delay="0"/>
                                  </p:stCondLst>
                                  <p:childTnLst>
                                    <p:set>
                                      <p:cBhvr>
                                        <p:cTn id="18" dur="1" fill="hold">
                                          <p:stCondLst>
                                            <p:cond delay="0"/>
                                          </p:stCondLst>
                                        </p:cTn>
                                        <p:tgtEl>
                                          <p:spTgt spid="109"/>
                                        </p:tgtEl>
                                        <p:attrNameLst>
                                          <p:attrName>style.visibility</p:attrName>
                                        </p:attrNameLst>
                                      </p:cBhvr>
                                      <p:to>
                                        <p:strVal val="visible"/>
                                      </p:to>
                                    </p:set>
                                    <p:anim calcmode="lin" valueType="num">
                                      <p:cBhvr>
                                        <p:cTn id="19" dur="500" fill="hold"/>
                                        <p:tgtEl>
                                          <p:spTgt spid="109"/>
                                        </p:tgtEl>
                                        <p:attrNameLst>
                                          <p:attrName>ppt_w</p:attrName>
                                        </p:attrNameLst>
                                      </p:cBhvr>
                                      <p:tavLst>
                                        <p:tav tm="0">
                                          <p:val>
                                            <p:fltVal val="0"/>
                                          </p:val>
                                        </p:tav>
                                        <p:tav tm="100000">
                                          <p:val>
                                            <p:strVal val="#ppt_w"/>
                                          </p:val>
                                        </p:tav>
                                      </p:tavLst>
                                    </p:anim>
                                    <p:anim calcmode="lin" valueType="num">
                                      <p:cBhvr>
                                        <p:cTn id="20" dur="500" fill="hold"/>
                                        <p:tgtEl>
                                          <p:spTgt spid="109"/>
                                        </p:tgtEl>
                                        <p:attrNameLst>
                                          <p:attrName>ppt_h</p:attrName>
                                        </p:attrNameLst>
                                      </p:cBhvr>
                                      <p:tavLst>
                                        <p:tav tm="0">
                                          <p:val>
                                            <p:fltVal val="0"/>
                                          </p:val>
                                        </p:tav>
                                        <p:tav tm="100000">
                                          <p:val>
                                            <p:strVal val="#ppt_h"/>
                                          </p:val>
                                        </p:tav>
                                      </p:tavLst>
                                    </p:anim>
                                    <p:animEffect transition="in" filter="fade">
                                      <p:cBhvr>
                                        <p:cTn id="21" dur="500"/>
                                        <p:tgtEl>
                                          <p:spTgt spid="10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97"/>
                                        </p:tgtEl>
                                        <p:attrNameLst>
                                          <p:attrName>style.visibility</p:attrName>
                                        </p:attrNameLst>
                                      </p:cBhvr>
                                      <p:to>
                                        <p:strVal val="visible"/>
                                      </p:to>
                                    </p:set>
                                    <p:anim calcmode="lin" valueType="num">
                                      <p:cBhvr>
                                        <p:cTn id="24" dur="500" fill="hold"/>
                                        <p:tgtEl>
                                          <p:spTgt spid="97"/>
                                        </p:tgtEl>
                                        <p:attrNameLst>
                                          <p:attrName>ppt_w</p:attrName>
                                        </p:attrNameLst>
                                      </p:cBhvr>
                                      <p:tavLst>
                                        <p:tav tm="0">
                                          <p:val>
                                            <p:fltVal val="0"/>
                                          </p:val>
                                        </p:tav>
                                        <p:tav tm="100000">
                                          <p:val>
                                            <p:strVal val="#ppt_w"/>
                                          </p:val>
                                        </p:tav>
                                      </p:tavLst>
                                    </p:anim>
                                    <p:anim calcmode="lin" valueType="num">
                                      <p:cBhvr>
                                        <p:cTn id="25" dur="500" fill="hold"/>
                                        <p:tgtEl>
                                          <p:spTgt spid="97"/>
                                        </p:tgtEl>
                                        <p:attrNameLst>
                                          <p:attrName>ppt_h</p:attrName>
                                        </p:attrNameLst>
                                      </p:cBhvr>
                                      <p:tavLst>
                                        <p:tav tm="0">
                                          <p:val>
                                            <p:fltVal val="0"/>
                                          </p:val>
                                        </p:tav>
                                        <p:tav tm="100000">
                                          <p:val>
                                            <p:strVal val="#ppt_h"/>
                                          </p:val>
                                        </p:tav>
                                      </p:tavLst>
                                    </p:anim>
                                    <p:animEffect transition="in" filter="fade">
                                      <p:cBhvr>
                                        <p:cTn id="26" dur="500"/>
                                        <p:tgtEl>
                                          <p:spTgt spid="97"/>
                                        </p:tgtEl>
                                      </p:cBhvr>
                                    </p:animEffect>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 calcmode="lin" valueType="num">
                                      <p:cBhvr additive="base">
                                        <p:cTn id="30" dur="500" fill="hold"/>
                                        <p:tgtEl>
                                          <p:spTgt spid="16"/>
                                        </p:tgtEl>
                                        <p:attrNameLst>
                                          <p:attrName>ppt_x</p:attrName>
                                        </p:attrNameLst>
                                      </p:cBhvr>
                                      <p:tavLst>
                                        <p:tav tm="0">
                                          <p:val>
                                            <p:strVal val="#ppt_x"/>
                                          </p:val>
                                        </p:tav>
                                        <p:tav tm="100000">
                                          <p:val>
                                            <p:strVal val="#ppt_x"/>
                                          </p:val>
                                        </p:tav>
                                      </p:tavLst>
                                    </p:anim>
                                    <p:anim calcmode="lin" valueType="num">
                                      <p:cBhvr additive="base">
                                        <p:cTn id="31" dur="500" fill="hold"/>
                                        <p:tgtEl>
                                          <p:spTgt spid="16"/>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2" presetClass="entr" presetSubtype="8" fill="hold" grpId="0" nodeType="afterEffect">
                                  <p:stCondLst>
                                    <p:cond delay="0"/>
                                  </p:stCondLst>
                                  <p:childTnLst>
                                    <p:set>
                                      <p:cBhvr>
                                        <p:cTn id="34" dur="1" fill="hold">
                                          <p:stCondLst>
                                            <p:cond delay="0"/>
                                          </p:stCondLst>
                                        </p:cTn>
                                        <p:tgtEl>
                                          <p:spTgt spid="105"/>
                                        </p:tgtEl>
                                        <p:attrNameLst>
                                          <p:attrName>style.visibility</p:attrName>
                                        </p:attrNameLst>
                                      </p:cBhvr>
                                      <p:to>
                                        <p:strVal val="visible"/>
                                      </p:to>
                                    </p:set>
                                    <p:animEffect transition="in" filter="wipe(left)">
                                      <p:cBhvr>
                                        <p:cTn id="35" dur="500"/>
                                        <p:tgtEl>
                                          <p:spTgt spid="105"/>
                                        </p:tgtEl>
                                      </p:cBhvr>
                                    </p:animEffect>
                                  </p:childTnLst>
                                </p:cTn>
                              </p:par>
                            </p:childTnLst>
                          </p:cTn>
                        </p:par>
                        <p:par>
                          <p:cTn id="36" fill="hold">
                            <p:stCondLst>
                              <p:cond delay="3250"/>
                            </p:stCondLst>
                            <p:childTnLst>
                              <p:par>
                                <p:cTn id="37" presetID="22" presetClass="entr" presetSubtype="8" fill="hold" grpId="0" nodeType="afterEffect">
                                  <p:stCondLst>
                                    <p:cond delay="0"/>
                                  </p:stCondLst>
                                  <p:childTnLst>
                                    <p:set>
                                      <p:cBhvr>
                                        <p:cTn id="38" dur="1" fill="hold">
                                          <p:stCondLst>
                                            <p:cond delay="0"/>
                                          </p:stCondLst>
                                        </p:cTn>
                                        <p:tgtEl>
                                          <p:spTgt spid="8200"/>
                                        </p:tgtEl>
                                        <p:attrNameLst>
                                          <p:attrName>style.visibility</p:attrName>
                                        </p:attrNameLst>
                                      </p:cBhvr>
                                      <p:to>
                                        <p:strVal val="visible"/>
                                      </p:to>
                                    </p:set>
                                    <p:animEffect transition="in" filter="wipe(left)">
                                      <p:cBhvr>
                                        <p:cTn id="39" dur="500"/>
                                        <p:tgtEl>
                                          <p:spTgt spid="8200"/>
                                        </p:tgtEl>
                                      </p:cBhvr>
                                    </p:animEffect>
                                  </p:childTnLst>
                                </p:cTn>
                              </p:par>
                            </p:childTnLst>
                          </p:cTn>
                        </p:par>
                        <p:par>
                          <p:cTn id="40" fill="hold">
                            <p:stCondLst>
                              <p:cond delay="3750"/>
                            </p:stCondLst>
                            <p:childTnLst>
                              <p:par>
                                <p:cTn id="41" presetID="22" presetClass="entr" presetSubtype="2" fill="hold" grpId="0" nodeType="afterEffect">
                                  <p:stCondLst>
                                    <p:cond delay="0"/>
                                  </p:stCondLst>
                                  <p:childTnLst>
                                    <p:set>
                                      <p:cBhvr>
                                        <p:cTn id="42" dur="1" fill="hold">
                                          <p:stCondLst>
                                            <p:cond delay="0"/>
                                          </p:stCondLst>
                                        </p:cTn>
                                        <p:tgtEl>
                                          <p:spTgt spid="114"/>
                                        </p:tgtEl>
                                        <p:attrNameLst>
                                          <p:attrName>style.visibility</p:attrName>
                                        </p:attrNameLst>
                                      </p:cBhvr>
                                      <p:to>
                                        <p:strVal val="visible"/>
                                      </p:to>
                                    </p:set>
                                    <p:animEffect transition="in" filter="wipe(right)">
                                      <p:cBhvr>
                                        <p:cTn id="43" dur="500"/>
                                        <p:tgtEl>
                                          <p:spTgt spid="114"/>
                                        </p:tgtEl>
                                      </p:cBhvr>
                                    </p:animEffect>
                                  </p:childTnLst>
                                </p:cTn>
                              </p:par>
                            </p:childTnLst>
                          </p:cTn>
                        </p:par>
                        <p:par>
                          <p:cTn id="44" fill="hold">
                            <p:stCondLst>
                              <p:cond delay="4250"/>
                            </p:stCondLst>
                            <p:childTnLst>
                              <p:par>
                                <p:cTn id="45" presetID="22" presetClass="entr" presetSubtype="8" fill="hold" grpId="0" nodeType="afterEffect">
                                  <p:stCondLst>
                                    <p:cond delay="0"/>
                                  </p:stCondLst>
                                  <p:childTnLst>
                                    <p:set>
                                      <p:cBhvr>
                                        <p:cTn id="46" dur="1" fill="hold">
                                          <p:stCondLst>
                                            <p:cond delay="0"/>
                                          </p:stCondLst>
                                        </p:cTn>
                                        <p:tgtEl>
                                          <p:spTgt spid="8202"/>
                                        </p:tgtEl>
                                        <p:attrNameLst>
                                          <p:attrName>style.visibility</p:attrName>
                                        </p:attrNameLst>
                                      </p:cBhvr>
                                      <p:to>
                                        <p:strVal val="visible"/>
                                      </p:to>
                                    </p:set>
                                    <p:animEffect transition="in" filter="wipe(left)">
                                      <p:cBhvr>
                                        <p:cTn id="47" dur="500"/>
                                        <p:tgtEl>
                                          <p:spTgt spid="8202"/>
                                        </p:tgtEl>
                                      </p:cBhvr>
                                    </p:animEffect>
                                  </p:childTnLst>
                                </p:cTn>
                              </p:par>
                            </p:childTnLst>
                          </p:cTn>
                        </p:par>
                        <p:par>
                          <p:cTn id="48" fill="hold">
                            <p:stCondLst>
                              <p:cond delay="4750"/>
                            </p:stCondLst>
                            <p:childTnLst>
                              <p:par>
                                <p:cTn id="49" presetID="22" presetClass="entr" presetSubtype="2" fill="hold" grpId="0" nodeType="afterEffect">
                                  <p:stCondLst>
                                    <p:cond delay="0"/>
                                  </p:stCondLst>
                                  <p:childTnLst>
                                    <p:set>
                                      <p:cBhvr>
                                        <p:cTn id="50" dur="1" fill="hold">
                                          <p:stCondLst>
                                            <p:cond delay="0"/>
                                          </p:stCondLst>
                                        </p:cTn>
                                        <p:tgtEl>
                                          <p:spTgt spid="115"/>
                                        </p:tgtEl>
                                        <p:attrNameLst>
                                          <p:attrName>style.visibility</p:attrName>
                                        </p:attrNameLst>
                                      </p:cBhvr>
                                      <p:to>
                                        <p:strVal val="visible"/>
                                      </p:to>
                                    </p:set>
                                    <p:animEffect transition="in" filter="wipe(right)">
                                      <p:cBhvr>
                                        <p:cTn id="51" dur="500"/>
                                        <p:tgtEl>
                                          <p:spTgt spid="115"/>
                                        </p:tgtEl>
                                      </p:cBhvr>
                                    </p:animEffect>
                                  </p:childTnLst>
                                </p:cTn>
                              </p:par>
                            </p:childTnLst>
                          </p:cTn>
                        </p:par>
                        <p:par>
                          <p:cTn id="52" fill="hold">
                            <p:stCondLst>
                              <p:cond delay="5250"/>
                            </p:stCondLst>
                            <p:childTnLst>
                              <p:par>
                                <p:cTn id="53" presetID="22" presetClass="entr" presetSubtype="8" fill="hold" grpId="0" nodeType="afterEffect">
                                  <p:stCondLst>
                                    <p:cond delay="0"/>
                                  </p:stCondLst>
                                  <p:childTnLst>
                                    <p:set>
                                      <p:cBhvr>
                                        <p:cTn id="54" dur="1" fill="hold">
                                          <p:stCondLst>
                                            <p:cond delay="0"/>
                                          </p:stCondLst>
                                        </p:cTn>
                                        <p:tgtEl>
                                          <p:spTgt spid="120"/>
                                        </p:tgtEl>
                                        <p:attrNameLst>
                                          <p:attrName>style.visibility</p:attrName>
                                        </p:attrNameLst>
                                      </p:cBhvr>
                                      <p:to>
                                        <p:strVal val="visible"/>
                                      </p:to>
                                    </p:set>
                                    <p:animEffect transition="in" filter="wipe(left)">
                                      <p:cBhvr>
                                        <p:cTn id="55" dur="500"/>
                                        <p:tgtEl>
                                          <p:spTgt spid="120"/>
                                        </p:tgtEl>
                                      </p:cBhvr>
                                    </p:animEffect>
                                  </p:childTnLst>
                                </p:cTn>
                              </p:par>
                            </p:childTnLst>
                          </p:cTn>
                        </p:par>
                        <p:par>
                          <p:cTn id="56" fill="hold">
                            <p:stCondLst>
                              <p:cond delay="5750"/>
                            </p:stCondLst>
                            <p:childTnLst>
                              <p:par>
                                <p:cTn id="57" presetID="22" presetClass="entr" presetSubtype="2" fill="hold" grpId="0" nodeType="afterEffect">
                                  <p:stCondLst>
                                    <p:cond delay="0"/>
                                  </p:stCondLst>
                                  <p:childTnLst>
                                    <p:set>
                                      <p:cBhvr>
                                        <p:cTn id="58" dur="1" fill="hold">
                                          <p:stCondLst>
                                            <p:cond delay="0"/>
                                          </p:stCondLst>
                                        </p:cTn>
                                        <p:tgtEl>
                                          <p:spTgt spid="116"/>
                                        </p:tgtEl>
                                        <p:attrNameLst>
                                          <p:attrName>style.visibility</p:attrName>
                                        </p:attrNameLst>
                                      </p:cBhvr>
                                      <p:to>
                                        <p:strVal val="visible"/>
                                      </p:to>
                                    </p:set>
                                    <p:animEffect transition="in" filter="wipe(right)">
                                      <p:cBhvr>
                                        <p:cTn id="59" dur="500"/>
                                        <p:tgtEl>
                                          <p:spTgt spid="116"/>
                                        </p:tgtEl>
                                      </p:cBhvr>
                                    </p:animEffect>
                                  </p:childTnLst>
                                </p:cTn>
                              </p:par>
                              <p:par>
                                <p:cTn id="60" presetID="23" presetClass="entr" presetSubtype="16" fill="hold" nodeType="withEffect">
                                  <p:stCondLst>
                                    <p:cond delay="0"/>
                                  </p:stCondLst>
                                  <p:childTnLst>
                                    <p:set>
                                      <p:cBhvr>
                                        <p:cTn id="61" dur="1" fill="hold">
                                          <p:stCondLst>
                                            <p:cond delay="0"/>
                                          </p:stCondLst>
                                        </p:cTn>
                                        <p:tgtEl>
                                          <p:spTgt spid="157"/>
                                        </p:tgtEl>
                                        <p:attrNameLst>
                                          <p:attrName>style.visibility</p:attrName>
                                        </p:attrNameLst>
                                      </p:cBhvr>
                                      <p:to>
                                        <p:strVal val="visible"/>
                                      </p:to>
                                    </p:set>
                                    <p:anim calcmode="lin" valueType="num">
                                      <p:cBhvr>
                                        <p:cTn id="62" dur="500" fill="hold"/>
                                        <p:tgtEl>
                                          <p:spTgt spid="157"/>
                                        </p:tgtEl>
                                        <p:attrNameLst>
                                          <p:attrName>ppt_w</p:attrName>
                                        </p:attrNameLst>
                                      </p:cBhvr>
                                      <p:tavLst>
                                        <p:tav tm="0">
                                          <p:val>
                                            <p:fltVal val="0"/>
                                          </p:val>
                                        </p:tav>
                                        <p:tav tm="100000">
                                          <p:val>
                                            <p:strVal val="#ppt_w"/>
                                          </p:val>
                                        </p:tav>
                                      </p:tavLst>
                                    </p:anim>
                                    <p:anim calcmode="lin" valueType="num">
                                      <p:cBhvr>
                                        <p:cTn id="63" dur="500" fill="hold"/>
                                        <p:tgtEl>
                                          <p:spTgt spid="157"/>
                                        </p:tgtEl>
                                        <p:attrNameLst>
                                          <p:attrName>ppt_h</p:attrName>
                                        </p:attrNameLst>
                                      </p:cBhvr>
                                      <p:tavLst>
                                        <p:tav tm="0">
                                          <p:val>
                                            <p:fltVal val="0"/>
                                          </p:val>
                                        </p:tav>
                                        <p:tav tm="100000">
                                          <p:val>
                                            <p:strVal val="#ppt_h"/>
                                          </p:val>
                                        </p:tav>
                                      </p:tavLst>
                                    </p:anim>
                                  </p:childTnLst>
                                </p:cTn>
                              </p:par>
                              <p:par>
                                <p:cTn id="64" presetID="53" presetClass="entr" presetSubtype="16" fill="hold" grpId="0" nodeType="withEffect">
                                  <p:stCondLst>
                                    <p:cond delay="0"/>
                                  </p:stCondLst>
                                  <p:childTnLst>
                                    <p:set>
                                      <p:cBhvr>
                                        <p:cTn id="65" dur="1" fill="hold">
                                          <p:stCondLst>
                                            <p:cond delay="0"/>
                                          </p:stCondLst>
                                        </p:cTn>
                                        <p:tgtEl>
                                          <p:spTgt spid="124"/>
                                        </p:tgtEl>
                                        <p:attrNameLst>
                                          <p:attrName>style.visibility</p:attrName>
                                        </p:attrNameLst>
                                      </p:cBhvr>
                                      <p:to>
                                        <p:strVal val="visible"/>
                                      </p:to>
                                    </p:set>
                                    <p:anim calcmode="lin" valueType="num">
                                      <p:cBhvr>
                                        <p:cTn id="66" dur="500" fill="hold"/>
                                        <p:tgtEl>
                                          <p:spTgt spid="124"/>
                                        </p:tgtEl>
                                        <p:attrNameLst>
                                          <p:attrName>ppt_w</p:attrName>
                                        </p:attrNameLst>
                                      </p:cBhvr>
                                      <p:tavLst>
                                        <p:tav tm="0">
                                          <p:val>
                                            <p:fltVal val="0"/>
                                          </p:val>
                                        </p:tav>
                                        <p:tav tm="100000">
                                          <p:val>
                                            <p:strVal val="#ppt_w"/>
                                          </p:val>
                                        </p:tav>
                                      </p:tavLst>
                                    </p:anim>
                                    <p:anim calcmode="lin" valueType="num">
                                      <p:cBhvr>
                                        <p:cTn id="67" dur="500" fill="hold"/>
                                        <p:tgtEl>
                                          <p:spTgt spid="124"/>
                                        </p:tgtEl>
                                        <p:attrNameLst>
                                          <p:attrName>ppt_h</p:attrName>
                                        </p:attrNameLst>
                                      </p:cBhvr>
                                      <p:tavLst>
                                        <p:tav tm="0">
                                          <p:val>
                                            <p:fltVal val="0"/>
                                          </p:val>
                                        </p:tav>
                                        <p:tav tm="100000">
                                          <p:val>
                                            <p:strVal val="#ppt_h"/>
                                          </p:val>
                                        </p:tav>
                                      </p:tavLst>
                                    </p:anim>
                                    <p:animEffect transition="in" filter="fade">
                                      <p:cBhvr>
                                        <p:cTn id="68" dur="500"/>
                                        <p:tgtEl>
                                          <p:spTgt spid="124"/>
                                        </p:tgtEl>
                                      </p:cBhvr>
                                    </p:animEffect>
                                  </p:childTnLst>
                                </p:cTn>
                              </p:par>
                            </p:childTnLst>
                          </p:cTn>
                        </p:par>
                        <p:par>
                          <p:cTn id="69" fill="hold">
                            <p:stCondLst>
                              <p:cond delay="6250"/>
                            </p:stCondLst>
                            <p:childTnLst>
                              <p:par>
                                <p:cTn id="70" presetID="2" presetClass="entr" presetSubtype="4" fill="hold" grpId="0" nodeType="afterEffect">
                                  <p:stCondLst>
                                    <p:cond delay="0"/>
                                  </p:stCondLst>
                                  <p:childTnLst>
                                    <p:set>
                                      <p:cBhvr>
                                        <p:cTn id="71" dur="1" fill="hold">
                                          <p:stCondLst>
                                            <p:cond delay="0"/>
                                          </p:stCondLst>
                                        </p:cTn>
                                        <p:tgtEl>
                                          <p:spTgt spid="119"/>
                                        </p:tgtEl>
                                        <p:attrNameLst>
                                          <p:attrName>style.visibility</p:attrName>
                                        </p:attrNameLst>
                                      </p:cBhvr>
                                      <p:to>
                                        <p:strVal val="visible"/>
                                      </p:to>
                                    </p:set>
                                    <p:anim calcmode="lin" valueType="num">
                                      <p:cBhvr additive="base">
                                        <p:cTn id="72" dur="500" fill="hold"/>
                                        <p:tgtEl>
                                          <p:spTgt spid="119"/>
                                        </p:tgtEl>
                                        <p:attrNameLst>
                                          <p:attrName>ppt_x</p:attrName>
                                        </p:attrNameLst>
                                      </p:cBhvr>
                                      <p:tavLst>
                                        <p:tav tm="0">
                                          <p:val>
                                            <p:strVal val="#ppt_x"/>
                                          </p:val>
                                        </p:tav>
                                        <p:tav tm="100000">
                                          <p:val>
                                            <p:strVal val="#ppt_x"/>
                                          </p:val>
                                        </p:tav>
                                      </p:tavLst>
                                    </p:anim>
                                    <p:anim calcmode="lin" valueType="num">
                                      <p:cBhvr additive="base">
                                        <p:cTn id="73" dur="500" fill="hold"/>
                                        <p:tgtEl>
                                          <p:spTgt spid="119"/>
                                        </p:tgtEl>
                                        <p:attrNameLst>
                                          <p:attrName>ppt_y</p:attrName>
                                        </p:attrNameLst>
                                      </p:cBhvr>
                                      <p:tavLst>
                                        <p:tav tm="0">
                                          <p:val>
                                            <p:strVal val="1+#ppt_h/2"/>
                                          </p:val>
                                        </p:tav>
                                        <p:tav tm="100000">
                                          <p:val>
                                            <p:strVal val="#ppt_y"/>
                                          </p:val>
                                        </p:tav>
                                      </p:tavLst>
                                    </p:anim>
                                  </p:childTnLst>
                                </p:cTn>
                              </p:par>
                            </p:childTnLst>
                          </p:cTn>
                        </p:par>
                        <p:par>
                          <p:cTn id="74" fill="hold">
                            <p:stCondLst>
                              <p:cond delay="6750"/>
                            </p:stCondLst>
                            <p:childTnLst>
                              <p:par>
                                <p:cTn id="75" presetID="22" presetClass="entr" presetSubtype="8" fill="hold" grpId="0" nodeType="afterEffect">
                                  <p:stCondLst>
                                    <p:cond delay="0"/>
                                  </p:stCondLst>
                                  <p:childTnLst>
                                    <p:set>
                                      <p:cBhvr>
                                        <p:cTn id="76" dur="1" fill="hold">
                                          <p:stCondLst>
                                            <p:cond delay="0"/>
                                          </p:stCondLst>
                                        </p:cTn>
                                        <p:tgtEl>
                                          <p:spTgt spid="123"/>
                                        </p:tgtEl>
                                        <p:attrNameLst>
                                          <p:attrName>style.visibility</p:attrName>
                                        </p:attrNameLst>
                                      </p:cBhvr>
                                      <p:to>
                                        <p:strVal val="visible"/>
                                      </p:to>
                                    </p:set>
                                    <p:animEffect transition="in" filter="wipe(left)">
                                      <p:cBhvr>
                                        <p:cTn id="77" dur="500"/>
                                        <p:tgtEl>
                                          <p:spTgt spid="123"/>
                                        </p:tgtEl>
                                      </p:cBhvr>
                                    </p:animEffect>
                                  </p:childTnLst>
                                </p:cTn>
                              </p:par>
                            </p:childTnLst>
                          </p:cTn>
                        </p:par>
                        <p:par>
                          <p:cTn id="78" fill="hold">
                            <p:stCondLst>
                              <p:cond delay="7250"/>
                            </p:stCondLst>
                            <p:childTnLst>
                              <p:par>
                                <p:cTn id="79" presetID="22" presetClass="entr" presetSubtype="8" fill="hold" grpId="0" nodeType="afterEffect">
                                  <p:stCondLst>
                                    <p:cond delay="0"/>
                                  </p:stCondLst>
                                  <p:childTnLst>
                                    <p:set>
                                      <p:cBhvr>
                                        <p:cTn id="80" dur="1" fill="hold">
                                          <p:stCondLst>
                                            <p:cond delay="0"/>
                                          </p:stCondLst>
                                        </p:cTn>
                                        <p:tgtEl>
                                          <p:spTgt spid="121"/>
                                        </p:tgtEl>
                                        <p:attrNameLst>
                                          <p:attrName>style.visibility</p:attrName>
                                        </p:attrNameLst>
                                      </p:cBhvr>
                                      <p:to>
                                        <p:strVal val="visible"/>
                                      </p:to>
                                    </p:set>
                                    <p:animEffect transition="in" filter="wipe(left)">
                                      <p:cBhvr>
                                        <p:cTn id="81" dur="500"/>
                                        <p:tgtEl>
                                          <p:spTgt spid="121"/>
                                        </p:tgtEl>
                                      </p:cBhvr>
                                    </p:animEffect>
                                  </p:childTnLst>
                                </p:cTn>
                              </p:par>
                            </p:childTnLst>
                          </p:cTn>
                        </p:par>
                        <p:par>
                          <p:cTn id="82" fill="hold">
                            <p:stCondLst>
                              <p:cond delay="7750"/>
                            </p:stCondLst>
                            <p:childTnLst>
                              <p:par>
                                <p:cTn id="83" presetID="22" presetClass="entr" presetSubtype="2" fill="hold" grpId="0" nodeType="afterEffect">
                                  <p:stCondLst>
                                    <p:cond delay="0"/>
                                  </p:stCondLst>
                                  <p:childTnLst>
                                    <p:set>
                                      <p:cBhvr>
                                        <p:cTn id="84" dur="1" fill="hold">
                                          <p:stCondLst>
                                            <p:cond delay="0"/>
                                          </p:stCondLst>
                                        </p:cTn>
                                        <p:tgtEl>
                                          <p:spTgt spid="117"/>
                                        </p:tgtEl>
                                        <p:attrNameLst>
                                          <p:attrName>style.visibility</p:attrName>
                                        </p:attrNameLst>
                                      </p:cBhvr>
                                      <p:to>
                                        <p:strVal val="visible"/>
                                      </p:to>
                                    </p:set>
                                    <p:animEffect transition="in" filter="wipe(right)">
                                      <p:cBhvr>
                                        <p:cTn id="85" dur="500"/>
                                        <p:tgtEl>
                                          <p:spTgt spid="117"/>
                                        </p:tgtEl>
                                      </p:cBhvr>
                                    </p:animEffect>
                                  </p:childTnLst>
                                </p:cTn>
                              </p:par>
                            </p:childTnLst>
                          </p:cTn>
                        </p:par>
                        <p:par>
                          <p:cTn id="86" fill="hold">
                            <p:stCondLst>
                              <p:cond delay="8250"/>
                            </p:stCondLst>
                            <p:childTnLst>
                              <p:par>
                                <p:cTn id="87" presetID="22" presetClass="entr" presetSubtype="8" fill="hold" grpId="0" nodeType="afterEffect">
                                  <p:stCondLst>
                                    <p:cond delay="0"/>
                                  </p:stCondLst>
                                  <p:childTnLst>
                                    <p:set>
                                      <p:cBhvr>
                                        <p:cTn id="88" dur="1" fill="hold">
                                          <p:stCondLst>
                                            <p:cond delay="0"/>
                                          </p:stCondLst>
                                        </p:cTn>
                                        <p:tgtEl>
                                          <p:spTgt spid="122"/>
                                        </p:tgtEl>
                                        <p:attrNameLst>
                                          <p:attrName>style.visibility</p:attrName>
                                        </p:attrNameLst>
                                      </p:cBhvr>
                                      <p:to>
                                        <p:strVal val="visible"/>
                                      </p:to>
                                    </p:set>
                                    <p:animEffect transition="in" filter="wipe(left)">
                                      <p:cBhvr>
                                        <p:cTn id="89" dur="500"/>
                                        <p:tgtEl>
                                          <p:spTgt spid="122"/>
                                        </p:tgtEl>
                                      </p:cBhvr>
                                    </p:animEffect>
                                  </p:childTnLst>
                                </p:cTn>
                              </p:par>
                            </p:childTnLst>
                          </p:cTn>
                        </p:par>
                        <p:par>
                          <p:cTn id="90" fill="hold">
                            <p:stCondLst>
                              <p:cond delay="8750"/>
                            </p:stCondLst>
                            <p:childTnLst>
                              <p:par>
                                <p:cTn id="91" presetID="22" presetClass="entr" presetSubtype="2" fill="hold" grpId="0" nodeType="afterEffect">
                                  <p:stCondLst>
                                    <p:cond delay="0"/>
                                  </p:stCondLst>
                                  <p:childTnLst>
                                    <p:set>
                                      <p:cBhvr>
                                        <p:cTn id="92" dur="1" fill="hold">
                                          <p:stCondLst>
                                            <p:cond delay="0"/>
                                          </p:stCondLst>
                                        </p:cTn>
                                        <p:tgtEl>
                                          <p:spTgt spid="118"/>
                                        </p:tgtEl>
                                        <p:attrNameLst>
                                          <p:attrName>style.visibility</p:attrName>
                                        </p:attrNameLst>
                                      </p:cBhvr>
                                      <p:to>
                                        <p:strVal val="visible"/>
                                      </p:to>
                                    </p:set>
                                    <p:animEffect transition="in" filter="wipe(right)">
                                      <p:cBhvr>
                                        <p:cTn id="93" dur="500"/>
                                        <p:tgtEl>
                                          <p:spTgt spid="118"/>
                                        </p:tgtEl>
                                      </p:cBhvr>
                                    </p:animEffect>
                                  </p:childTnLst>
                                </p:cTn>
                              </p:par>
                            </p:childTnLst>
                          </p:cTn>
                        </p:par>
                        <p:par>
                          <p:cTn id="94" fill="hold">
                            <p:stCondLst>
                              <p:cond delay="9250"/>
                            </p:stCondLst>
                            <p:childTnLst>
                              <p:par>
                                <p:cTn id="95" presetID="22" presetClass="entr" presetSubtype="8" fill="hold" grpId="0" nodeType="afterEffect">
                                  <p:stCondLst>
                                    <p:cond delay="0"/>
                                  </p:stCondLst>
                                  <p:childTnLst>
                                    <p:set>
                                      <p:cBhvr>
                                        <p:cTn id="96" dur="1" fill="hold">
                                          <p:stCondLst>
                                            <p:cond delay="0"/>
                                          </p:stCondLst>
                                        </p:cTn>
                                        <p:tgtEl>
                                          <p:spTgt spid="130"/>
                                        </p:tgtEl>
                                        <p:attrNameLst>
                                          <p:attrName>style.visibility</p:attrName>
                                        </p:attrNameLst>
                                      </p:cBhvr>
                                      <p:to>
                                        <p:strVal val="visible"/>
                                      </p:to>
                                    </p:set>
                                    <p:animEffect transition="in" filter="wipe(left)">
                                      <p:cBhvr>
                                        <p:cTn id="97" dur="500"/>
                                        <p:tgtEl>
                                          <p:spTgt spid="130"/>
                                        </p:tgtEl>
                                      </p:cBhvr>
                                    </p:animEffect>
                                  </p:childTnLst>
                                </p:cTn>
                              </p:par>
                            </p:childTnLst>
                          </p:cTn>
                        </p:par>
                        <p:par>
                          <p:cTn id="98" fill="hold">
                            <p:stCondLst>
                              <p:cond delay="9750"/>
                            </p:stCondLst>
                            <p:childTnLst>
                              <p:par>
                                <p:cTn id="99" presetID="22" presetClass="entr" presetSubtype="2" fill="hold" grpId="0" nodeType="afterEffect">
                                  <p:stCondLst>
                                    <p:cond delay="0"/>
                                  </p:stCondLst>
                                  <p:childTnLst>
                                    <p:set>
                                      <p:cBhvr>
                                        <p:cTn id="100" dur="1" fill="hold">
                                          <p:stCondLst>
                                            <p:cond delay="0"/>
                                          </p:stCondLst>
                                        </p:cTn>
                                        <p:tgtEl>
                                          <p:spTgt spid="126"/>
                                        </p:tgtEl>
                                        <p:attrNameLst>
                                          <p:attrName>style.visibility</p:attrName>
                                        </p:attrNameLst>
                                      </p:cBhvr>
                                      <p:to>
                                        <p:strVal val="visible"/>
                                      </p:to>
                                    </p:set>
                                    <p:animEffect transition="in" filter="wipe(right)">
                                      <p:cBhvr>
                                        <p:cTn id="101" dur="500"/>
                                        <p:tgtEl>
                                          <p:spTgt spid="126"/>
                                        </p:tgtEl>
                                      </p:cBhvr>
                                    </p:animEffect>
                                  </p:childTnLst>
                                </p:cTn>
                              </p:par>
                              <p:par>
                                <p:cTn id="102" presetID="23" presetClass="entr" presetSubtype="16" fill="hold" nodeType="withEffect">
                                  <p:stCondLst>
                                    <p:cond delay="0"/>
                                  </p:stCondLst>
                                  <p:childTnLst>
                                    <p:set>
                                      <p:cBhvr>
                                        <p:cTn id="103" dur="1" fill="hold">
                                          <p:stCondLst>
                                            <p:cond delay="0"/>
                                          </p:stCondLst>
                                        </p:cTn>
                                        <p:tgtEl>
                                          <p:spTgt spid="166"/>
                                        </p:tgtEl>
                                        <p:attrNameLst>
                                          <p:attrName>style.visibility</p:attrName>
                                        </p:attrNameLst>
                                      </p:cBhvr>
                                      <p:to>
                                        <p:strVal val="visible"/>
                                      </p:to>
                                    </p:set>
                                    <p:anim calcmode="lin" valueType="num">
                                      <p:cBhvr>
                                        <p:cTn id="104" dur="500" fill="hold"/>
                                        <p:tgtEl>
                                          <p:spTgt spid="166"/>
                                        </p:tgtEl>
                                        <p:attrNameLst>
                                          <p:attrName>ppt_w</p:attrName>
                                        </p:attrNameLst>
                                      </p:cBhvr>
                                      <p:tavLst>
                                        <p:tav tm="0">
                                          <p:val>
                                            <p:fltVal val="0"/>
                                          </p:val>
                                        </p:tav>
                                        <p:tav tm="100000">
                                          <p:val>
                                            <p:strVal val="#ppt_w"/>
                                          </p:val>
                                        </p:tav>
                                      </p:tavLst>
                                    </p:anim>
                                    <p:anim calcmode="lin" valueType="num">
                                      <p:cBhvr>
                                        <p:cTn id="105" dur="500" fill="hold"/>
                                        <p:tgtEl>
                                          <p:spTgt spid="166"/>
                                        </p:tgtEl>
                                        <p:attrNameLst>
                                          <p:attrName>ppt_h</p:attrName>
                                        </p:attrNameLst>
                                      </p:cBhvr>
                                      <p:tavLst>
                                        <p:tav tm="0">
                                          <p:val>
                                            <p:fltVal val="0"/>
                                          </p:val>
                                        </p:tav>
                                        <p:tav tm="100000">
                                          <p:val>
                                            <p:strVal val="#ppt_h"/>
                                          </p:val>
                                        </p:tav>
                                      </p:tavLst>
                                    </p:anim>
                                  </p:childTnLst>
                                </p:cTn>
                              </p:par>
                              <p:par>
                                <p:cTn id="106" presetID="53" presetClass="entr" presetSubtype="16" fill="hold" grpId="0" nodeType="withEffect">
                                  <p:stCondLst>
                                    <p:cond delay="0"/>
                                  </p:stCondLst>
                                  <p:childTnLst>
                                    <p:set>
                                      <p:cBhvr>
                                        <p:cTn id="107" dur="1" fill="hold">
                                          <p:stCondLst>
                                            <p:cond delay="0"/>
                                          </p:stCondLst>
                                        </p:cTn>
                                        <p:tgtEl>
                                          <p:spTgt spid="134"/>
                                        </p:tgtEl>
                                        <p:attrNameLst>
                                          <p:attrName>style.visibility</p:attrName>
                                        </p:attrNameLst>
                                      </p:cBhvr>
                                      <p:to>
                                        <p:strVal val="visible"/>
                                      </p:to>
                                    </p:set>
                                    <p:anim calcmode="lin" valueType="num">
                                      <p:cBhvr>
                                        <p:cTn id="108" dur="500" fill="hold"/>
                                        <p:tgtEl>
                                          <p:spTgt spid="134"/>
                                        </p:tgtEl>
                                        <p:attrNameLst>
                                          <p:attrName>ppt_w</p:attrName>
                                        </p:attrNameLst>
                                      </p:cBhvr>
                                      <p:tavLst>
                                        <p:tav tm="0">
                                          <p:val>
                                            <p:fltVal val="0"/>
                                          </p:val>
                                        </p:tav>
                                        <p:tav tm="100000">
                                          <p:val>
                                            <p:strVal val="#ppt_w"/>
                                          </p:val>
                                        </p:tav>
                                      </p:tavLst>
                                    </p:anim>
                                    <p:anim calcmode="lin" valueType="num">
                                      <p:cBhvr>
                                        <p:cTn id="109" dur="500" fill="hold"/>
                                        <p:tgtEl>
                                          <p:spTgt spid="134"/>
                                        </p:tgtEl>
                                        <p:attrNameLst>
                                          <p:attrName>ppt_h</p:attrName>
                                        </p:attrNameLst>
                                      </p:cBhvr>
                                      <p:tavLst>
                                        <p:tav tm="0">
                                          <p:val>
                                            <p:fltVal val="0"/>
                                          </p:val>
                                        </p:tav>
                                        <p:tav tm="100000">
                                          <p:val>
                                            <p:strVal val="#ppt_h"/>
                                          </p:val>
                                        </p:tav>
                                      </p:tavLst>
                                    </p:anim>
                                    <p:animEffect transition="in" filter="fade">
                                      <p:cBhvr>
                                        <p:cTn id="110" dur="500"/>
                                        <p:tgtEl>
                                          <p:spTgt spid="134"/>
                                        </p:tgtEl>
                                      </p:cBhvr>
                                    </p:animEffect>
                                  </p:childTnLst>
                                </p:cTn>
                              </p:par>
                            </p:childTnLst>
                          </p:cTn>
                        </p:par>
                        <p:par>
                          <p:cTn id="111" fill="hold">
                            <p:stCondLst>
                              <p:cond delay="10250"/>
                            </p:stCondLst>
                            <p:childTnLst>
                              <p:par>
                                <p:cTn id="112" presetID="2" presetClass="entr" presetSubtype="4" fill="hold" grpId="0" nodeType="afterEffect">
                                  <p:stCondLst>
                                    <p:cond delay="0"/>
                                  </p:stCondLst>
                                  <p:childTnLst>
                                    <p:set>
                                      <p:cBhvr>
                                        <p:cTn id="113" dur="1" fill="hold">
                                          <p:stCondLst>
                                            <p:cond delay="0"/>
                                          </p:stCondLst>
                                        </p:cTn>
                                        <p:tgtEl>
                                          <p:spTgt spid="129"/>
                                        </p:tgtEl>
                                        <p:attrNameLst>
                                          <p:attrName>style.visibility</p:attrName>
                                        </p:attrNameLst>
                                      </p:cBhvr>
                                      <p:to>
                                        <p:strVal val="visible"/>
                                      </p:to>
                                    </p:set>
                                    <p:anim calcmode="lin" valueType="num">
                                      <p:cBhvr additive="base">
                                        <p:cTn id="114" dur="500" fill="hold"/>
                                        <p:tgtEl>
                                          <p:spTgt spid="129"/>
                                        </p:tgtEl>
                                        <p:attrNameLst>
                                          <p:attrName>ppt_x</p:attrName>
                                        </p:attrNameLst>
                                      </p:cBhvr>
                                      <p:tavLst>
                                        <p:tav tm="0">
                                          <p:val>
                                            <p:strVal val="#ppt_x"/>
                                          </p:val>
                                        </p:tav>
                                        <p:tav tm="100000">
                                          <p:val>
                                            <p:strVal val="#ppt_x"/>
                                          </p:val>
                                        </p:tav>
                                      </p:tavLst>
                                    </p:anim>
                                    <p:anim calcmode="lin" valueType="num">
                                      <p:cBhvr additive="base">
                                        <p:cTn id="115" dur="500" fill="hold"/>
                                        <p:tgtEl>
                                          <p:spTgt spid="129"/>
                                        </p:tgtEl>
                                        <p:attrNameLst>
                                          <p:attrName>ppt_y</p:attrName>
                                        </p:attrNameLst>
                                      </p:cBhvr>
                                      <p:tavLst>
                                        <p:tav tm="0">
                                          <p:val>
                                            <p:strVal val="1+#ppt_h/2"/>
                                          </p:val>
                                        </p:tav>
                                        <p:tav tm="100000">
                                          <p:val>
                                            <p:strVal val="#ppt_y"/>
                                          </p:val>
                                        </p:tav>
                                      </p:tavLst>
                                    </p:anim>
                                  </p:childTnLst>
                                </p:cTn>
                              </p:par>
                            </p:childTnLst>
                          </p:cTn>
                        </p:par>
                        <p:par>
                          <p:cTn id="116" fill="hold">
                            <p:stCondLst>
                              <p:cond delay="10750"/>
                            </p:stCondLst>
                            <p:childTnLst>
                              <p:par>
                                <p:cTn id="117" presetID="22" presetClass="entr" presetSubtype="8" fill="hold" grpId="0" nodeType="afterEffect">
                                  <p:stCondLst>
                                    <p:cond delay="0"/>
                                  </p:stCondLst>
                                  <p:childTnLst>
                                    <p:set>
                                      <p:cBhvr>
                                        <p:cTn id="118" dur="1" fill="hold">
                                          <p:stCondLst>
                                            <p:cond delay="0"/>
                                          </p:stCondLst>
                                        </p:cTn>
                                        <p:tgtEl>
                                          <p:spTgt spid="133"/>
                                        </p:tgtEl>
                                        <p:attrNameLst>
                                          <p:attrName>style.visibility</p:attrName>
                                        </p:attrNameLst>
                                      </p:cBhvr>
                                      <p:to>
                                        <p:strVal val="visible"/>
                                      </p:to>
                                    </p:set>
                                    <p:animEffect transition="in" filter="wipe(left)">
                                      <p:cBhvr>
                                        <p:cTn id="119" dur="500"/>
                                        <p:tgtEl>
                                          <p:spTgt spid="133"/>
                                        </p:tgtEl>
                                      </p:cBhvr>
                                    </p:animEffect>
                                  </p:childTnLst>
                                </p:cTn>
                              </p:par>
                            </p:childTnLst>
                          </p:cTn>
                        </p:par>
                        <p:par>
                          <p:cTn id="120" fill="hold">
                            <p:stCondLst>
                              <p:cond delay="11250"/>
                            </p:stCondLst>
                            <p:childTnLst>
                              <p:par>
                                <p:cTn id="121" presetID="22" presetClass="entr" presetSubtype="8" fill="hold" grpId="0" nodeType="afterEffect">
                                  <p:stCondLst>
                                    <p:cond delay="0"/>
                                  </p:stCondLst>
                                  <p:childTnLst>
                                    <p:set>
                                      <p:cBhvr>
                                        <p:cTn id="122" dur="1" fill="hold">
                                          <p:stCondLst>
                                            <p:cond delay="0"/>
                                          </p:stCondLst>
                                        </p:cTn>
                                        <p:tgtEl>
                                          <p:spTgt spid="131"/>
                                        </p:tgtEl>
                                        <p:attrNameLst>
                                          <p:attrName>style.visibility</p:attrName>
                                        </p:attrNameLst>
                                      </p:cBhvr>
                                      <p:to>
                                        <p:strVal val="visible"/>
                                      </p:to>
                                    </p:set>
                                    <p:animEffect transition="in" filter="wipe(left)">
                                      <p:cBhvr>
                                        <p:cTn id="123" dur="500"/>
                                        <p:tgtEl>
                                          <p:spTgt spid="131"/>
                                        </p:tgtEl>
                                      </p:cBhvr>
                                    </p:animEffect>
                                  </p:childTnLst>
                                </p:cTn>
                              </p:par>
                            </p:childTnLst>
                          </p:cTn>
                        </p:par>
                        <p:par>
                          <p:cTn id="124" fill="hold">
                            <p:stCondLst>
                              <p:cond delay="11750"/>
                            </p:stCondLst>
                            <p:childTnLst>
                              <p:par>
                                <p:cTn id="125" presetID="22" presetClass="entr" presetSubtype="2" fill="hold" grpId="0" nodeType="afterEffect">
                                  <p:stCondLst>
                                    <p:cond delay="0"/>
                                  </p:stCondLst>
                                  <p:childTnLst>
                                    <p:set>
                                      <p:cBhvr>
                                        <p:cTn id="126" dur="1" fill="hold">
                                          <p:stCondLst>
                                            <p:cond delay="0"/>
                                          </p:stCondLst>
                                        </p:cTn>
                                        <p:tgtEl>
                                          <p:spTgt spid="127"/>
                                        </p:tgtEl>
                                        <p:attrNameLst>
                                          <p:attrName>style.visibility</p:attrName>
                                        </p:attrNameLst>
                                      </p:cBhvr>
                                      <p:to>
                                        <p:strVal val="visible"/>
                                      </p:to>
                                    </p:set>
                                    <p:animEffect transition="in" filter="wipe(right)">
                                      <p:cBhvr>
                                        <p:cTn id="127" dur="500"/>
                                        <p:tgtEl>
                                          <p:spTgt spid="127"/>
                                        </p:tgtEl>
                                      </p:cBhvr>
                                    </p:animEffect>
                                  </p:childTnLst>
                                </p:cTn>
                              </p:par>
                            </p:childTnLst>
                          </p:cTn>
                        </p:par>
                        <p:par>
                          <p:cTn id="128" fill="hold">
                            <p:stCondLst>
                              <p:cond delay="12250"/>
                            </p:stCondLst>
                            <p:childTnLst>
                              <p:par>
                                <p:cTn id="129" presetID="22" presetClass="entr" presetSubtype="8" fill="hold" grpId="0" nodeType="afterEffect">
                                  <p:stCondLst>
                                    <p:cond delay="0"/>
                                  </p:stCondLst>
                                  <p:childTnLst>
                                    <p:set>
                                      <p:cBhvr>
                                        <p:cTn id="130" dur="1" fill="hold">
                                          <p:stCondLst>
                                            <p:cond delay="0"/>
                                          </p:stCondLst>
                                        </p:cTn>
                                        <p:tgtEl>
                                          <p:spTgt spid="132"/>
                                        </p:tgtEl>
                                        <p:attrNameLst>
                                          <p:attrName>style.visibility</p:attrName>
                                        </p:attrNameLst>
                                      </p:cBhvr>
                                      <p:to>
                                        <p:strVal val="visible"/>
                                      </p:to>
                                    </p:set>
                                    <p:animEffect transition="in" filter="wipe(left)">
                                      <p:cBhvr>
                                        <p:cTn id="131" dur="500"/>
                                        <p:tgtEl>
                                          <p:spTgt spid="132"/>
                                        </p:tgtEl>
                                      </p:cBhvr>
                                    </p:animEffect>
                                  </p:childTnLst>
                                </p:cTn>
                              </p:par>
                            </p:childTnLst>
                          </p:cTn>
                        </p:par>
                        <p:par>
                          <p:cTn id="132" fill="hold">
                            <p:stCondLst>
                              <p:cond delay="12750"/>
                            </p:stCondLst>
                            <p:childTnLst>
                              <p:par>
                                <p:cTn id="133" presetID="22" presetClass="entr" presetSubtype="2" fill="hold" grpId="0" nodeType="afterEffect">
                                  <p:stCondLst>
                                    <p:cond delay="0"/>
                                  </p:stCondLst>
                                  <p:childTnLst>
                                    <p:set>
                                      <p:cBhvr>
                                        <p:cTn id="134" dur="1" fill="hold">
                                          <p:stCondLst>
                                            <p:cond delay="0"/>
                                          </p:stCondLst>
                                        </p:cTn>
                                        <p:tgtEl>
                                          <p:spTgt spid="128"/>
                                        </p:tgtEl>
                                        <p:attrNameLst>
                                          <p:attrName>style.visibility</p:attrName>
                                        </p:attrNameLst>
                                      </p:cBhvr>
                                      <p:to>
                                        <p:strVal val="visible"/>
                                      </p:to>
                                    </p:set>
                                    <p:animEffect transition="in" filter="wipe(right)">
                                      <p:cBhvr>
                                        <p:cTn id="135" dur="500"/>
                                        <p:tgtEl>
                                          <p:spTgt spid="128"/>
                                        </p:tgtEl>
                                      </p:cBhvr>
                                    </p:animEffect>
                                  </p:childTnLst>
                                </p:cTn>
                              </p:par>
                            </p:childTnLst>
                          </p:cTn>
                        </p:par>
                        <p:par>
                          <p:cTn id="136" fill="hold">
                            <p:stCondLst>
                              <p:cond delay="13250"/>
                            </p:stCondLst>
                            <p:childTnLst>
                              <p:par>
                                <p:cTn id="137" presetID="22" presetClass="entr" presetSubtype="8" fill="hold" grpId="0" nodeType="afterEffect">
                                  <p:stCondLst>
                                    <p:cond delay="0"/>
                                  </p:stCondLst>
                                  <p:childTnLst>
                                    <p:set>
                                      <p:cBhvr>
                                        <p:cTn id="138" dur="1" fill="hold">
                                          <p:stCondLst>
                                            <p:cond delay="0"/>
                                          </p:stCondLst>
                                        </p:cTn>
                                        <p:tgtEl>
                                          <p:spTgt spid="150"/>
                                        </p:tgtEl>
                                        <p:attrNameLst>
                                          <p:attrName>style.visibility</p:attrName>
                                        </p:attrNameLst>
                                      </p:cBhvr>
                                      <p:to>
                                        <p:strVal val="visible"/>
                                      </p:to>
                                    </p:set>
                                    <p:animEffect transition="in" filter="wipe(left)">
                                      <p:cBhvr>
                                        <p:cTn id="139" dur="500"/>
                                        <p:tgtEl>
                                          <p:spTgt spid="150"/>
                                        </p:tgtEl>
                                      </p:cBhvr>
                                    </p:animEffect>
                                  </p:childTnLst>
                                </p:cTn>
                              </p:par>
                            </p:childTnLst>
                          </p:cTn>
                        </p:par>
                        <p:par>
                          <p:cTn id="140" fill="hold">
                            <p:stCondLst>
                              <p:cond delay="13750"/>
                            </p:stCondLst>
                            <p:childTnLst>
                              <p:par>
                                <p:cTn id="141" presetID="22" presetClass="entr" presetSubtype="2" fill="hold" grpId="0" nodeType="afterEffect">
                                  <p:stCondLst>
                                    <p:cond delay="0"/>
                                  </p:stCondLst>
                                  <p:childTnLst>
                                    <p:set>
                                      <p:cBhvr>
                                        <p:cTn id="142" dur="1" fill="hold">
                                          <p:stCondLst>
                                            <p:cond delay="0"/>
                                          </p:stCondLst>
                                        </p:cTn>
                                        <p:tgtEl>
                                          <p:spTgt spid="146"/>
                                        </p:tgtEl>
                                        <p:attrNameLst>
                                          <p:attrName>style.visibility</p:attrName>
                                        </p:attrNameLst>
                                      </p:cBhvr>
                                      <p:to>
                                        <p:strVal val="visible"/>
                                      </p:to>
                                    </p:set>
                                    <p:animEffect transition="in" filter="wipe(right)">
                                      <p:cBhvr>
                                        <p:cTn id="143" dur="500"/>
                                        <p:tgtEl>
                                          <p:spTgt spid="146"/>
                                        </p:tgtEl>
                                      </p:cBhvr>
                                    </p:animEffect>
                                  </p:childTnLst>
                                </p:cTn>
                              </p:par>
                            </p:childTnLst>
                          </p:cTn>
                        </p:par>
                        <p:par>
                          <p:cTn id="144" fill="hold">
                            <p:stCondLst>
                              <p:cond delay="14250"/>
                            </p:stCondLst>
                            <p:childTnLst>
                              <p:par>
                                <p:cTn id="145" presetID="53" presetClass="entr" presetSubtype="16" fill="hold" grpId="0" nodeType="afterEffect">
                                  <p:stCondLst>
                                    <p:cond delay="0"/>
                                  </p:stCondLst>
                                  <p:childTnLst>
                                    <p:set>
                                      <p:cBhvr>
                                        <p:cTn id="146" dur="1" fill="hold">
                                          <p:stCondLst>
                                            <p:cond delay="0"/>
                                          </p:stCondLst>
                                        </p:cTn>
                                        <p:tgtEl>
                                          <p:spTgt spid="156"/>
                                        </p:tgtEl>
                                        <p:attrNameLst>
                                          <p:attrName>style.visibility</p:attrName>
                                        </p:attrNameLst>
                                      </p:cBhvr>
                                      <p:to>
                                        <p:strVal val="visible"/>
                                      </p:to>
                                    </p:set>
                                    <p:anim calcmode="lin" valueType="num">
                                      <p:cBhvr>
                                        <p:cTn id="147" dur="500" fill="hold"/>
                                        <p:tgtEl>
                                          <p:spTgt spid="156"/>
                                        </p:tgtEl>
                                        <p:attrNameLst>
                                          <p:attrName>ppt_w</p:attrName>
                                        </p:attrNameLst>
                                      </p:cBhvr>
                                      <p:tavLst>
                                        <p:tav tm="0">
                                          <p:val>
                                            <p:fltVal val="0"/>
                                          </p:val>
                                        </p:tav>
                                        <p:tav tm="100000">
                                          <p:val>
                                            <p:strVal val="#ppt_w"/>
                                          </p:val>
                                        </p:tav>
                                      </p:tavLst>
                                    </p:anim>
                                    <p:anim calcmode="lin" valueType="num">
                                      <p:cBhvr>
                                        <p:cTn id="148" dur="500" fill="hold"/>
                                        <p:tgtEl>
                                          <p:spTgt spid="156"/>
                                        </p:tgtEl>
                                        <p:attrNameLst>
                                          <p:attrName>ppt_h</p:attrName>
                                        </p:attrNameLst>
                                      </p:cBhvr>
                                      <p:tavLst>
                                        <p:tav tm="0">
                                          <p:val>
                                            <p:fltVal val="0"/>
                                          </p:val>
                                        </p:tav>
                                        <p:tav tm="100000">
                                          <p:val>
                                            <p:strVal val="#ppt_h"/>
                                          </p:val>
                                        </p:tav>
                                      </p:tavLst>
                                    </p:anim>
                                    <p:animEffect transition="in" filter="fade">
                                      <p:cBhvr>
                                        <p:cTn id="149" dur="500"/>
                                        <p:tgtEl>
                                          <p:spTgt spid="156"/>
                                        </p:tgtEl>
                                      </p:cBhvr>
                                    </p:animEffect>
                                  </p:childTnLst>
                                </p:cTn>
                              </p:par>
                              <p:par>
                                <p:cTn id="150" presetID="53" presetClass="entr" presetSubtype="16" fill="hold" grpId="0" nodeType="withEffect">
                                  <p:stCondLst>
                                    <p:cond delay="0"/>
                                  </p:stCondLst>
                                  <p:childTnLst>
                                    <p:set>
                                      <p:cBhvr>
                                        <p:cTn id="151" dur="1" fill="hold">
                                          <p:stCondLst>
                                            <p:cond delay="0"/>
                                          </p:stCondLst>
                                        </p:cTn>
                                        <p:tgtEl>
                                          <p:spTgt spid="154"/>
                                        </p:tgtEl>
                                        <p:attrNameLst>
                                          <p:attrName>style.visibility</p:attrName>
                                        </p:attrNameLst>
                                      </p:cBhvr>
                                      <p:to>
                                        <p:strVal val="visible"/>
                                      </p:to>
                                    </p:set>
                                    <p:anim calcmode="lin" valueType="num">
                                      <p:cBhvr>
                                        <p:cTn id="152" dur="500" fill="hold"/>
                                        <p:tgtEl>
                                          <p:spTgt spid="154"/>
                                        </p:tgtEl>
                                        <p:attrNameLst>
                                          <p:attrName>ppt_w</p:attrName>
                                        </p:attrNameLst>
                                      </p:cBhvr>
                                      <p:tavLst>
                                        <p:tav tm="0">
                                          <p:val>
                                            <p:fltVal val="0"/>
                                          </p:val>
                                        </p:tav>
                                        <p:tav tm="100000">
                                          <p:val>
                                            <p:strVal val="#ppt_w"/>
                                          </p:val>
                                        </p:tav>
                                      </p:tavLst>
                                    </p:anim>
                                    <p:anim calcmode="lin" valueType="num">
                                      <p:cBhvr>
                                        <p:cTn id="153" dur="500" fill="hold"/>
                                        <p:tgtEl>
                                          <p:spTgt spid="154"/>
                                        </p:tgtEl>
                                        <p:attrNameLst>
                                          <p:attrName>ppt_h</p:attrName>
                                        </p:attrNameLst>
                                      </p:cBhvr>
                                      <p:tavLst>
                                        <p:tav tm="0">
                                          <p:val>
                                            <p:fltVal val="0"/>
                                          </p:val>
                                        </p:tav>
                                        <p:tav tm="100000">
                                          <p:val>
                                            <p:strVal val="#ppt_h"/>
                                          </p:val>
                                        </p:tav>
                                      </p:tavLst>
                                    </p:anim>
                                    <p:animEffect transition="in" filter="fade">
                                      <p:cBhvr>
                                        <p:cTn id="154" dur="500"/>
                                        <p:tgtEl>
                                          <p:spTgt spid="154"/>
                                        </p:tgtEl>
                                      </p:cBhvr>
                                    </p:animEffect>
                                  </p:childTnLst>
                                </p:cTn>
                              </p:par>
                            </p:childTnLst>
                          </p:cTn>
                        </p:par>
                        <p:par>
                          <p:cTn id="155" fill="hold">
                            <p:stCondLst>
                              <p:cond delay="14750"/>
                            </p:stCondLst>
                            <p:childTnLst>
                              <p:par>
                                <p:cTn id="156" presetID="2" presetClass="entr" presetSubtype="4" fill="hold" grpId="0" nodeType="afterEffect">
                                  <p:stCondLst>
                                    <p:cond delay="0"/>
                                  </p:stCondLst>
                                  <p:childTnLst>
                                    <p:set>
                                      <p:cBhvr>
                                        <p:cTn id="157" dur="1" fill="hold">
                                          <p:stCondLst>
                                            <p:cond delay="0"/>
                                          </p:stCondLst>
                                        </p:cTn>
                                        <p:tgtEl>
                                          <p:spTgt spid="149"/>
                                        </p:tgtEl>
                                        <p:attrNameLst>
                                          <p:attrName>style.visibility</p:attrName>
                                        </p:attrNameLst>
                                      </p:cBhvr>
                                      <p:to>
                                        <p:strVal val="visible"/>
                                      </p:to>
                                    </p:set>
                                    <p:anim calcmode="lin" valueType="num">
                                      <p:cBhvr additive="base">
                                        <p:cTn id="158" dur="500" fill="hold"/>
                                        <p:tgtEl>
                                          <p:spTgt spid="149"/>
                                        </p:tgtEl>
                                        <p:attrNameLst>
                                          <p:attrName>ppt_x</p:attrName>
                                        </p:attrNameLst>
                                      </p:cBhvr>
                                      <p:tavLst>
                                        <p:tav tm="0">
                                          <p:val>
                                            <p:strVal val="#ppt_x"/>
                                          </p:val>
                                        </p:tav>
                                        <p:tav tm="100000">
                                          <p:val>
                                            <p:strVal val="#ppt_x"/>
                                          </p:val>
                                        </p:tav>
                                      </p:tavLst>
                                    </p:anim>
                                    <p:anim calcmode="lin" valueType="num">
                                      <p:cBhvr additive="base">
                                        <p:cTn id="159" dur="500" fill="hold"/>
                                        <p:tgtEl>
                                          <p:spTgt spid="149"/>
                                        </p:tgtEl>
                                        <p:attrNameLst>
                                          <p:attrName>ppt_y</p:attrName>
                                        </p:attrNameLst>
                                      </p:cBhvr>
                                      <p:tavLst>
                                        <p:tav tm="0">
                                          <p:val>
                                            <p:strVal val="1+#ppt_h/2"/>
                                          </p:val>
                                        </p:tav>
                                        <p:tav tm="100000">
                                          <p:val>
                                            <p:strVal val="#ppt_y"/>
                                          </p:val>
                                        </p:tav>
                                      </p:tavLst>
                                    </p:anim>
                                  </p:childTnLst>
                                </p:cTn>
                              </p:par>
                            </p:childTnLst>
                          </p:cTn>
                        </p:par>
                        <p:par>
                          <p:cTn id="160" fill="hold">
                            <p:stCondLst>
                              <p:cond delay="15250"/>
                            </p:stCondLst>
                            <p:childTnLst>
                              <p:par>
                                <p:cTn id="161" presetID="22" presetClass="entr" presetSubtype="8" fill="hold" grpId="0" nodeType="after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left)">
                                      <p:cBhvr>
                                        <p:cTn id="163" dur="500"/>
                                        <p:tgtEl>
                                          <p:spTgt spid="153"/>
                                        </p:tgtEl>
                                      </p:cBhvr>
                                    </p:animEffect>
                                  </p:childTnLst>
                                </p:cTn>
                              </p:par>
                            </p:childTnLst>
                          </p:cTn>
                        </p:par>
                        <p:par>
                          <p:cTn id="164" fill="hold">
                            <p:stCondLst>
                              <p:cond delay="15750"/>
                            </p:stCondLst>
                            <p:childTnLst>
                              <p:par>
                                <p:cTn id="165" presetID="22" presetClass="entr" presetSubtype="8" fill="hold" grpId="0" nodeType="afterEffect">
                                  <p:stCondLst>
                                    <p:cond delay="0"/>
                                  </p:stCondLst>
                                  <p:childTnLst>
                                    <p:set>
                                      <p:cBhvr>
                                        <p:cTn id="166" dur="1" fill="hold">
                                          <p:stCondLst>
                                            <p:cond delay="0"/>
                                          </p:stCondLst>
                                        </p:cTn>
                                        <p:tgtEl>
                                          <p:spTgt spid="151"/>
                                        </p:tgtEl>
                                        <p:attrNameLst>
                                          <p:attrName>style.visibility</p:attrName>
                                        </p:attrNameLst>
                                      </p:cBhvr>
                                      <p:to>
                                        <p:strVal val="visible"/>
                                      </p:to>
                                    </p:set>
                                    <p:animEffect transition="in" filter="wipe(left)">
                                      <p:cBhvr>
                                        <p:cTn id="167" dur="500"/>
                                        <p:tgtEl>
                                          <p:spTgt spid="151"/>
                                        </p:tgtEl>
                                      </p:cBhvr>
                                    </p:animEffect>
                                  </p:childTnLst>
                                </p:cTn>
                              </p:par>
                            </p:childTnLst>
                          </p:cTn>
                        </p:par>
                        <p:par>
                          <p:cTn id="168" fill="hold">
                            <p:stCondLst>
                              <p:cond delay="16250"/>
                            </p:stCondLst>
                            <p:childTnLst>
                              <p:par>
                                <p:cTn id="169" presetID="22" presetClass="entr" presetSubtype="2" fill="hold" grpId="0" nodeType="afterEffect">
                                  <p:stCondLst>
                                    <p:cond delay="0"/>
                                  </p:stCondLst>
                                  <p:childTnLst>
                                    <p:set>
                                      <p:cBhvr>
                                        <p:cTn id="170" dur="1" fill="hold">
                                          <p:stCondLst>
                                            <p:cond delay="0"/>
                                          </p:stCondLst>
                                        </p:cTn>
                                        <p:tgtEl>
                                          <p:spTgt spid="147"/>
                                        </p:tgtEl>
                                        <p:attrNameLst>
                                          <p:attrName>style.visibility</p:attrName>
                                        </p:attrNameLst>
                                      </p:cBhvr>
                                      <p:to>
                                        <p:strVal val="visible"/>
                                      </p:to>
                                    </p:set>
                                    <p:animEffect transition="in" filter="wipe(right)">
                                      <p:cBhvr>
                                        <p:cTn id="171" dur="500"/>
                                        <p:tgtEl>
                                          <p:spTgt spid="147"/>
                                        </p:tgtEl>
                                      </p:cBhvr>
                                    </p:animEffect>
                                  </p:childTnLst>
                                </p:cTn>
                              </p:par>
                            </p:childTnLst>
                          </p:cTn>
                        </p:par>
                        <p:par>
                          <p:cTn id="172" fill="hold">
                            <p:stCondLst>
                              <p:cond delay="16750"/>
                            </p:stCondLst>
                            <p:childTnLst>
                              <p:par>
                                <p:cTn id="173" presetID="22" presetClass="entr" presetSubtype="8" fill="hold" grpId="0" nodeType="afterEffect">
                                  <p:stCondLst>
                                    <p:cond delay="0"/>
                                  </p:stCondLst>
                                  <p:childTnLst>
                                    <p:set>
                                      <p:cBhvr>
                                        <p:cTn id="174" dur="1" fill="hold">
                                          <p:stCondLst>
                                            <p:cond delay="0"/>
                                          </p:stCondLst>
                                        </p:cTn>
                                        <p:tgtEl>
                                          <p:spTgt spid="152"/>
                                        </p:tgtEl>
                                        <p:attrNameLst>
                                          <p:attrName>style.visibility</p:attrName>
                                        </p:attrNameLst>
                                      </p:cBhvr>
                                      <p:to>
                                        <p:strVal val="visible"/>
                                      </p:to>
                                    </p:set>
                                    <p:animEffect transition="in" filter="wipe(left)">
                                      <p:cBhvr>
                                        <p:cTn id="175" dur="500"/>
                                        <p:tgtEl>
                                          <p:spTgt spid="152"/>
                                        </p:tgtEl>
                                      </p:cBhvr>
                                    </p:animEffect>
                                  </p:childTnLst>
                                </p:cTn>
                              </p:par>
                            </p:childTnLst>
                          </p:cTn>
                        </p:par>
                        <p:par>
                          <p:cTn id="176" fill="hold">
                            <p:stCondLst>
                              <p:cond delay="17250"/>
                            </p:stCondLst>
                            <p:childTnLst>
                              <p:par>
                                <p:cTn id="177" presetID="22" presetClass="entr" presetSubtype="2" fill="hold" grpId="0" nodeType="afterEffect">
                                  <p:stCondLst>
                                    <p:cond delay="0"/>
                                  </p:stCondLst>
                                  <p:childTnLst>
                                    <p:set>
                                      <p:cBhvr>
                                        <p:cTn id="178" dur="1" fill="hold">
                                          <p:stCondLst>
                                            <p:cond delay="0"/>
                                          </p:stCondLst>
                                        </p:cTn>
                                        <p:tgtEl>
                                          <p:spTgt spid="148"/>
                                        </p:tgtEl>
                                        <p:attrNameLst>
                                          <p:attrName>style.visibility</p:attrName>
                                        </p:attrNameLst>
                                      </p:cBhvr>
                                      <p:to>
                                        <p:strVal val="visible"/>
                                      </p:to>
                                    </p:set>
                                    <p:animEffect transition="in" filter="wipe(right)">
                                      <p:cBhvr>
                                        <p:cTn id="179"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4" grpId="0" animBg="1"/>
      <p:bldP spid="115" grpId="0" animBg="1"/>
      <p:bldP spid="16" grpId="0" animBg="1"/>
      <p:bldP spid="8198" grpId="0" animBg="1"/>
      <p:bldP spid="8200" grpId="0" animBg="1"/>
      <p:bldP spid="8202" grpId="0" animBg="1"/>
      <p:bldP spid="105" grpId="0"/>
      <p:bldP spid="97" grpId="0" animBg="1"/>
      <p:bldP spid="109" grpId="0" animBg="1"/>
      <p:bldP spid="116" grpId="0" animBg="1"/>
      <p:bldP spid="117" grpId="0" animBg="1"/>
      <p:bldP spid="118" grpId="0" animBg="1"/>
      <p:bldP spid="119" grpId="0" animBg="1"/>
      <p:bldP spid="120" grpId="0" animBg="1"/>
      <p:bldP spid="121" grpId="0" animBg="1"/>
      <p:bldP spid="122" grpId="0" animBg="1"/>
      <p:bldP spid="123" grpId="0"/>
      <p:bldP spid="124" grpId="0" animBg="1"/>
      <p:bldP spid="126" grpId="0" animBg="1"/>
      <p:bldP spid="127" grpId="0" animBg="1"/>
      <p:bldP spid="128" grpId="0" animBg="1"/>
      <p:bldP spid="129" grpId="0" animBg="1"/>
      <p:bldP spid="130" grpId="0" animBg="1"/>
      <p:bldP spid="131" grpId="0" animBg="1"/>
      <p:bldP spid="132" grpId="0" animBg="1"/>
      <p:bldP spid="133" grpId="0"/>
      <p:bldP spid="134" grpId="0" animBg="1"/>
      <p:bldP spid="146" grpId="0" animBg="1"/>
      <p:bldP spid="147" grpId="0" animBg="1"/>
      <p:bldP spid="148" grpId="0" animBg="1"/>
      <p:bldP spid="149" grpId="0" animBg="1"/>
      <p:bldP spid="150" grpId="0" animBg="1"/>
      <p:bldP spid="151" grpId="0" animBg="1"/>
      <p:bldP spid="152" grpId="0" animBg="1"/>
      <p:bldP spid="153" grpId="0"/>
      <p:bldP spid="154" grpId="0" animBg="1"/>
      <p:bldP spid="15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F85EE8DF-FAF0-454E-B523-FE3F8FE81439}"/>
              </a:ext>
            </a:extLst>
          </p:cNvPr>
          <p:cNvGrpSpPr/>
          <p:nvPr/>
        </p:nvGrpSpPr>
        <p:grpSpPr>
          <a:xfrm>
            <a:off x="1379294" y="1681587"/>
            <a:ext cx="1640075" cy="4201053"/>
            <a:chOff x="1379294" y="1681587"/>
            <a:chExt cx="1640075" cy="4201053"/>
          </a:xfrm>
          <a:effectLst>
            <a:outerShdw blurRad="63500" sx="102000" sy="102000" algn="ctr" rotWithShape="0">
              <a:prstClr val="black">
                <a:alpha val="40000"/>
              </a:prstClr>
            </a:outerShdw>
          </a:effectLst>
        </p:grpSpPr>
        <p:sp>
          <p:nvSpPr>
            <p:cNvPr id="14" name="Rectangle 13">
              <a:extLst>
                <a:ext uri="{FF2B5EF4-FFF2-40B4-BE49-F238E27FC236}">
                  <a16:creationId xmlns:a16="http://schemas.microsoft.com/office/drawing/2014/main" id="{6B8451F4-25BD-4BE6-9F5A-95DA77A17701}"/>
                </a:ext>
              </a:extLst>
            </p:cNvPr>
            <p:cNvSpPr/>
            <p:nvPr/>
          </p:nvSpPr>
          <p:spPr>
            <a:xfrm>
              <a:off x="1379294" y="169164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2" name="Group 31">
              <a:extLst>
                <a:ext uri="{FF2B5EF4-FFF2-40B4-BE49-F238E27FC236}">
                  <a16:creationId xmlns:a16="http://schemas.microsoft.com/office/drawing/2014/main" id="{B5ED7D77-8823-445D-A021-BCF8B721E53E}"/>
                </a:ext>
              </a:extLst>
            </p:cNvPr>
            <p:cNvGrpSpPr/>
            <p:nvPr/>
          </p:nvGrpSpPr>
          <p:grpSpPr>
            <a:xfrm>
              <a:off x="1380744" y="1681587"/>
              <a:ext cx="1638625" cy="3185878"/>
              <a:chOff x="1383024" y="643727"/>
              <a:chExt cx="1638625" cy="3185878"/>
            </a:xfrm>
          </p:grpSpPr>
          <p:sp>
            <p:nvSpPr>
              <p:cNvPr id="29" name="Freeform: Shape 28">
                <a:extLst>
                  <a:ext uri="{FF2B5EF4-FFF2-40B4-BE49-F238E27FC236}">
                    <a16:creationId xmlns:a16="http://schemas.microsoft.com/office/drawing/2014/main" id="{AF6AEA89-1F72-4327-B598-B619622DFD4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Isosceles Triangle 17">
                <a:extLst>
                  <a:ext uri="{FF2B5EF4-FFF2-40B4-BE49-F238E27FC236}">
                    <a16:creationId xmlns:a16="http://schemas.microsoft.com/office/drawing/2014/main" id="{988B1A12-245D-46BB-A15D-E5353F773CA4}"/>
                  </a:ext>
                </a:extLst>
              </p:cNvPr>
              <p:cNvSpPr>
                <a:spLocks/>
              </p:cNvSpPr>
              <p:nvPr/>
            </p:nvSpPr>
            <p:spPr>
              <a:xfrm rot="16200000">
                <a:off x="2176272" y="2984227"/>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Isosceles Triangle 18">
                <a:extLst>
                  <a:ext uri="{FF2B5EF4-FFF2-40B4-BE49-F238E27FC236}">
                    <a16:creationId xmlns:a16="http://schemas.microsoft.com/office/drawing/2014/main" id="{8BBD4707-708B-4C24-B4F1-E701B6F2E899}"/>
                  </a:ext>
                </a:extLst>
              </p:cNvPr>
              <p:cNvSpPr>
                <a:spLocks/>
              </p:cNvSpPr>
              <p:nvPr/>
            </p:nvSpPr>
            <p:spPr>
              <a:xfrm rot="5400000">
                <a:off x="2176272" y="2551012"/>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Isosceles Triangle 19">
                <a:extLst>
                  <a:ext uri="{FF2B5EF4-FFF2-40B4-BE49-F238E27FC236}">
                    <a16:creationId xmlns:a16="http://schemas.microsoft.com/office/drawing/2014/main" id="{FD78ED65-ABA6-448B-A70C-B07B7837B719}"/>
                  </a:ext>
                </a:extLst>
              </p:cNvPr>
              <p:cNvSpPr>
                <a:spLocks/>
              </p:cNvSpPr>
              <p:nvPr/>
            </p:nvSpPr>
            <p:spPr>
              <a:xfrm rot="16200000">
                <a:off x="1362456" y="2551012"/>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Isosceles Triangle 20">
                <a:extLst>
                  <a:ext uri="{FF2B5EF4-FFF2-40B4-BE49-F238E27FC236}">
                    <a16:creationId xmlns:a16="http://schemas.microsoft.com/office/drawing/2014/main" id="{098CD3EF-CA56-4529-BFDA-AB4D3574A3FC}"/>
                  </a:ext>
                </a:extLst>
              </p:cNvPr>
              <p:cNvSpPr>
                <a:spLocks/>
              </p:cNvSpPr>
              <p:nvPr/>
            </p:nvSpPr>
            <p:spPr>
              <a:xfrm rot="5400000">
                <a:off x="1362456" y="2119942"/>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5" name="Group 84">
            <a:extLst>
              <a:ext uri="{FF2B5EF4-FFF2-40B4-BE49-F238E27FC236}">
                <a16:creationId xmlns:a16="http://schemas.microsoft.com/office/drawing/2014/main" id="{33D2C26B-4789-4DFB-9D0F-6061D01CE492}"/>
              </a:ext>
            </a:extLst>
          </p:cNvPr>
          <p:cNvGrpSpPr/>
          <p:nvPr/>
        </p:nvGrpSpPr>
        <p:grpSpPr>
          <a:xfrm>
            <a:off x="1371600" y="1676400"/>
            <a:ext cx="1636777" cy="413802"/>
            <a:chOff x="1371600" y="1676400"/>
            <a:chExt cx="1636777" cy="413802"/>
          </a:xfrm>
        </p:grpSpPr>
        <p:sp>
          <p:nvSpPr>
            <p:cNvPr id="26" name="Rectangle 25">
              <a:extLst>
                <a:ext uri="{FF2B5EF4-FFF2-40B4-BE49-F238E27FC236}">
                  <a16:creationId xmlns:a16="http://schemas.microsoft.com/office/drawing/2014/main" id="{635A143D-06CA-4B3A-B9D3-9E0CE5F04847}"/>
                </a:ext>
              </a:extLst>
            </p:cNvPr>
            <p:cNvSpPr/>
            <p:nvPr/>
          </p:nvSpPr>
          <p:spPr>
            <a:xfrm>
              <a:off x="1371600" y="167640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202259F4-77C3-454A-83CC-9494DB4FBD59}"/>
                </a:ext>
              </a:extLst>
            </p:cNvPr>
            <p:cNvSpPr txBox="1"/>
            <p:nvPr/>
          </p:nvSpPr>
          <p:spPr>
            <a:xfrm>
              <a:off x="1591056" y="173100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01</a:t>
              </a:r>
            </a:p>
          </p:txBody>
        </p:sp>
      </p:grpSp>
      <p:sp>
        <p:nvSpPr>
          <p:cNvPr id="31" name="TextBox 30">
            <a:extLst>
              <a:ext uri="{FF2B5EF4-FFF2-40B4-BE49-F238E27FC236}">
                <a16:creationId xmlns:a16="http://schemas.microsoft.com/office/drawing/2014/main" id="{F59A518B-D403-447F-87B8-413D1D5D865A}"/>
              </a:ext>
            </a:extLst>
          </p:cNvPr>
          <p:cNvSpPr txBox="1"/>
          <p:nvPr/>
        </p:nvSpPr>
        <p:spPr>
          <a:xfrm>
            <a:off x="1395756" y="214091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2" name="Group 81">
            <a:extLst>
              <a:ext uri="{FF2B5EF4-FFF2-40B4-BE49-F238E27FC236}">
                <a16:creationId xmlns:a16="http://schemas.microsoft.com/office/drawing/2014/main" id="{9214441C-8A40-42F0-9499-1C280AFA6B32}"/>
              </a:ext>
            </a:extLst>
          </p:cNvPr>
          <p:cNvGrpSpPr/>
          <p:nvPr/>
        </p:nvGrpSpPr>
        <p:grpSpPr>
          <a:xfrm>
            <a:off x="3848174" y="1696827"/>
            <a:ext cx="1640075" cy="4201053"/>
            <a:chOff x="3848174" y="1696827"/>
            <a:chExt cx="1640075" cy="4201053"/>
          </a:xfrm>
          <a:effectLst>
            <a:outerShdw blurRad="63500" sx="102000" sy="102000" algn="ctr" rotWithShape="0">
              <a:prstClr val="black">
                <a:alpha val="40000"/>
              </a:prstClr>
            </a:outerShdw>
          </a:effectLst>
        </p:grpSpPr>
        <p:sp>
          <p:nvSpPr>
            <p:cNvPr id="37" name="Rectangle 36">
              <a:extLst>
                <a:ext uri="{FF2B5EF4-FFF2-40B4-BE49-F238E27FC236}">
                  <a16:creationId xmlns:a16="http://schemas.microsoft.com/office/drawing/2014/main" id="{060CF728-C0B3-409D-94AF-856014AC1B36}"/>
                </a:ext>
              </a:extLst>
            </p:cNvPr>
            <p:cNvSpPr/>
            <p:nvPr/>
          </p:nvSpPr>
          <p:spPr>
            <a:xfrm>
              <a:off x="384817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8" name="Group 37">
              <a:extLst>
                <a:ext uri="{FF2B5EF4-FFF2-40B4-BE49-F238E27FC236}">
                  <a16:creationId xmlns:a16="http://schemas.microsoft.com/office/drawing/2014/main" id="{81475004-596E-43E4-A94D-395740F675FA}"/>
                </a:ext>
              </a:extLst>
            </p:cNvPr>
            <p:cNvGrpSpPr/>
            <p:nvPr/>
          </p:nvGrpSpPr>
          <p:grpSpPr>
            <a:xfrm>
              <a:off x="3849624" y="1696827"/>
              <a:ext cx="1638625" cy="3185878"/>
              <a:chOff x="1383024" y="643727"/>
              <a:chExt cx="1638625" cy="3185878"/>
            </a:xfrm>
          </p:grpSpPr>
          <p:sp>
            <p:nvSpPr>
              <p:cNvPr id="45" name="Freeform: Shape 44">
                <a:extLst>
                  <a:ext uri="{FF2B5EF4-FFF2-40B4-BE49-F238E27FC236}">
                    <a16:creationId xmlns:a16="http://schemas.microsoft.com/office/drawing/2014/main" id="{DB652804-8E98-4B99-A933-7E843AF589EA}"/>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69BB74A8-FA3C-4812-8909-D637584E674E}"/>
                  </a:ext>
                </a:extLst>
              </p:cNvPr>
              <p:cNvSpPr>
                <a:spLocks/>
              </p:cNvSpPr>
              <p:nvPr/>
            </p:nvSpPr>
            <p:spPr>
              <a:xfrm rot="16200000">
                <a:off x="2176272" y="2984227"/>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55D96AB4-1A74-4C9F-8594-9AB73E6608C3}"/>
                  </a:ext>
                </a:extLst>
              </p:cNvPr>
              <p:cNvSpPr>
                <a:spLocks/>
              </p:cNvSpPr>
              <p:nvPr/>
            </p:nvSpPr>
            <p:spPr>
              <a:xfrm rot="5400000">
                <a:off x="2176272" y="2551012"/>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Isosceles Triangle 47">
                <a:extLst>
                  <a:ext uri="{FF2B5EF4-FFF2-40B4-BE49-F238E27FC236}">
                    <a16:creationId xmlns:a16="http://schemas.microsoft.com/office/drawing/2014/main" id="{A119EBEF-AD49-4954-BA53-D00B4D0F44EB}"/>
                  </a:ext>
                </a:extLst>
              </p:cNvPr>
              <p:cNvSpPr>
                <a:spLocks/>
              </p:cNvSpPr>
              <p:nvPr/>
            </p:nvSpPr>
            <p:spPr>
              <a:xfrm rot="16200000">
                <a:off x="1362456" y="2551012"/>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Isosceles Triangle 48">
                <a:extLst>
                  <a:ext uri="{FF2B5EF4-FFF2-40B4-BE49-F238E27FC236}">
                    <a16:creationId xmlns:a16="http://schemas.microsoft.com/office/drawing/2014/main" id="{BCD7AAE5-00C0-4DA8-87C3-BB9D2687135B}"/>
                  </a:ext>
                </a:extLst>
              </p:cNvPr>
              <p:cNvSpPr>
                <a:spLocks/>
              </p:cNvSpPr>
              <p:nvPr/>
            </p:nvSpPr>
            <p:spPr>
              <a:xfrm rot="5400000">
                <a:off x="1362456" y="2119942"/>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6" name="Group 85">
            <a:extLst>
              <a:ext uri="{FF2B5EF4-FFF2-40B4-BE49-F238E27FC236}">
                <a16:creationId xmlns:a16="http://schemas.microsoft.com/office/drawing/2014/main" id="{062FB69F-6D74-4FD7-8CE3-48EB12FA48C9}"/>
              </a:ext>
            </a:extLst>
          </p:cNvPr>
          <p:cNvGrpSpPr/>
          <p:nvPr/>
        </p:nvGrpSpPr>
        <p:grpSpPr>
          <a:xfrm>
            <a:off x="3840480" y="1691640"/>
            <a:ext cx="1636777" cy="413802"/>
            <a:chOff x="3840480" y="1691640"/>
            <a:chExt cx="1636777" cy="413802"/>
          </a:xfrm>
        </p:grpSpPr>
        <p:sp>
          <p:nvSpPr>
            <p:cNvPr id="41" name="Rectangle 40">
              <a:extLst>
                <a:ext uri="{FF2B5EF4-FFF2-40B4-BE49-F238E27FC236}">
                  <a16:creationId xmlns:a16="http://schemas.microsoft.com/office/drawing/2014/main" id="{DA1F478E-F8B7-4AA8-BCF6-9F535E69C63D}"/>
                </a:ext>
              </a:extLst>
            </p:cNvPr>
            <p:cNvSpPr/>
            <p:nvPr/>
          </p:nvSpPr>
          <p:spPr>
            <a:xfrm>
              <a:off x="384048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83607117-C290-48DB-B3E2-9A0346708E69}"/>
                </a:ext>
              </a:extLst>
            </p:cNvPr>
            <p:cNvSpPr txBox="1"/>
            <p:nvPr/>
          </p:nvSpPr>
          <p:spPr>
            <a:xfrm>
              <a:off x="405993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02</a:t>
              </a:r>
            </a:p>
          </p:txBody>
        </p:sp>
      </p:grpSp>
      <p:sp>
        <p:nvSpPr>
          <p:cNvPr id="43" name="TextBox 42">
            <a:extLst>
              <a:ext uri="{FF2B5EF4-FFF2-40B4-BE49-F238E27FC236}">
                <a16:creationId xmlns:a16="http://schemas.microsoft.com/office/drawing/2014/main" id="{6032723D-0CA4-4A86-8432-AF22909E8860}"/>
              </a:ext>
            </a:extLst>
          </p:cNvPr>
          <p:cNvSpPr txBox="1"/>
          <p:nvPr/>
        </p:nvSpPr>
        <p:spPr>
          <a:xfrm>
            <a:off x="386463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3" name="Group 82">
            <a:extLst>
              <a:ext uri="{FF2B5EF4-FFF2-40B4-BE49-F238E27FC236}">
                <a16:creationId xmlns:a16="http://schemas.microsoft.com/office/drawing/2014/main" id="{83F53B11-F8E0-4334-8A3D-786DD15F82CD}"/>
              </a:ext>
            </a:extLst>
          </p:cNvPr>
          <p:cNvGrpSpPr/>
          <p:nvPr/>
        </p:nvGrpSpPr>
        <p:grpSpPr>
          <a:xfrm>
            <a:off x="6317054" y="1696827"/>
            <a:ext cx="1640075" cy="4201053"/>
            <a:chOff x="6317054" y="1696827"/>
            <a:chExt cx="1640075" cy="4201053"/>
          </a:xfrm>
          <a:effectLst>
            <a:outerShdw blurRad="63500" sx="102000" sy="102000" algn="ctr" rotWithShape="0">
              <a:prstClr val="black">
                <a:alpha val="40000"/>
              </a:prstClr>
            </a:outerShdw>
          </a:effectLst>
        </p:grpSpPr>
        <p:sp>
          <p:nvSpPr>
            <p:cNvPr id="52" name="Rectangle 51">
              <a:extLst>
                <a:ext uri="{FF2B5EF4-FFF2-40B4-BE49-F238E27FC236}">
                  <a16:creationId xmlns:a16="http://schemas.microsoft.com/office/drawing/2014/main" id="{3182EA1E-7E0B-4DBC-94E2-0C1278803098}"/>
                </a:ext>
              </a:extLst>
            </p:cNvPr>
            <p:cNvSpPr/>
            <p:nvPr/>
          </p:nvSpPr>
          <p:spPr>
            <a:xfrm>
              <a:off x="631705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 name="Group 52">
              <a:extLst>
                <a:ext uri="{FF2B5EF4-FFF2-40B4-BE49-F238E27FC236}">
                  <a16:creationId xmlns:a16="http://schemas.microsoft.com/office/drawing/2014/main" id="{73B819C5-ACE6-47C2-B769-4533EFCD6427}"/>
                </a:ext>
              </a:extLst>
            </p:cNvPr>
            <p:cNvGrpSpPr/>
            <p:nvPr/>
          </p:nvGrpSpPr>
          <p:grpSpPr>
            <a:xfrm>
              <a:off x="6318504" y="1696827"/>
              <a:ext cx="1638625" cy="3185878"/>
              <a:chOff x="1383024" y="643727"/>
              <a:chExt cx="1638625" cy="3185878"/>
            </a:xfrm>
          </p:grpSpPr>
          <p:sp>
            <p:nvSpPr>
              <p:cNvPr id="60" name="Freeform: Shape 59">
                <a:extLst>
                  <a:ext uri="{FF2B5EF4-FFF2-40B4-BE49-F238E27FC236}">
                    <a16:creationId xmlns:a16="http://schemas.microsoft.com/office/drawing/2014/main" id="{E2CA6714-9EB7-40E0-A764-4C97BFE17FD2}"/>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Isosceles Triangle 60">
                <a:extLst>
                  <a:ext uri="{FF2B5EF4-FFF2-40B4-BE49-F238E27FC236}">
                    <a16:creationId xmlns:a16="http://schemas.microsoft.com/office/drawing/2014/main" id="{3FACE07E-EF0D-4A8A-8980-579DEC65FA09}"/>
                  </a:ext>
                </a:extLst>
              </p:cNvPr>
              <p:cNvSpPr>
                <a:spLocks/>
              </p:cNvSpPr>
              <p:nvPr/>
            </p:nvSpPr>
            <p:spPr>
              <a:xfrm rot="16200000">
                <a:off x="2176272" y="2984227"/>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Isosceles Triangle 61">
                <a:extLst>
                  <a:ext uri="{FF2B5EF4-FFF2-40B4-BE49-F238E27FC236}">
                    <a16:creationId xmlns:a16="http://schemas.microsoft.com/office/drawing/2014/main" id="{106224A5-8E80-4FD5-B7BC-07490E1B9BBD}"/>
                  </a:ext>
                </a:extLst>
              </p:cNvPr>
              <p:cNvSpPr>
                <a:spLocks/>
              </p:cNvSpPr>
              <p:nvPr/>
            </p:nvSpPr>
            <p:spPr>
              <a:xfrm rot="5400000">
                <a:off x="2176272" y="2551012"/>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Isosceles Triangle 62">
                <a:extLst>
                  <a:ext uri="{FF2B5EF4-FFF2-40B4-BE49-F238E27FC236}">
                    <a16:creationId xmlns:a16="http://schemas.microsoft.com/office/drawing/2014/main" id="{C3525717-2B94-4860-81E2-573835D24F37}"/>
                  </a:ext>
                </a:extLst>
              </p:cNvPr>
              <p:cNvSpPr>
                <a:spLocks/>
              </p:cNvSpPr>
              <p:nvPr/>
            </p:nvSpPr>
            <p:spPr>
              <a:xfrm rot="16200000">
                <a:off x="1362456" y="2551012"/>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Isosceles Triangle 63">
                <a:extLst>
                  <a:ext uri="{FF2B5EF4-FFF2-40B4-BE49-F238E27FC236}">
                    <a16:creationId xmlns:a16="http://schemas.microsoft.com/office/drawing/2014/main" id="{CDCAE876-B35E-4660-8EBD-651102AE15C6}"/>
                  </a:ext>
                </a:extLst>
              </p:cNvPr>
              <p:cNvSpPr>
                <a:spLocks/>
              </p:cNvSpPr>
              <p:nvPr/>
            </p:nvSpPr>
            <p:spPr>
              <a:xfrm rot="5400000">
                <a:off x="1362456" y="2119942"/>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7" name="Group 86">
            <a:extLst>
              <a:ext uri="{FF2B5EF4-FFF2-40B4-BE49-F238E27FC236}">
                <a16:creationId xmlns:a16="http://schemas.microsoft.com/office/drawing/2014/main" id="{19DF73EE-7ED9-41CE-93A1-9A715216E5A6}"/>
              </a:ext>
            </a:extLst>
          </p:cNvPr>
          <p:cNvGrpSpPr/>
          <p:nvPr/>
        </p:nvGrpSpPr>
        <p:grpSpPr>
          <a:xfrm>
            <a:off x="6309360" y="1691640"/>
            <a:ext cx="1636777" cy="413802"/>
            <a:chOff x="6309360" y="1691640"/>
            <a:chExt cx="1636777" cy="413802"/>
          </a:xfrm>
        </p:grpSpPr>
        <p:sp>
          <p:nvSpPr>
            <p:cNvPr id="56" name="Rectangle 55">
              <a:extLst>
                <a:ext uri="{FF2B5EF4-FFF2-40B4-BE49-F238E27FC236}">
                  <a16:creationId xmlns:a16="http://schemas.microsoft.com/office/drawing/2014/main" id="{93BA88BD-722B-4393-B8F8-64AE5D9610F7}"/>
                </a:ext>
              </a:extLst>
            </p:cNvPr>
            <p:cNvSpPr/>
            <p:nvPr/>
          </p:nvSpPr>
          <p:spPr>
            <a:xfrm>
              <a:off x="630936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a:extLst>
                <a:ext uri="{FF2B5EF4-FFF2-40B4-BE49-F238E27FC236}">
                  <a16:creationId xmlns:a16="http://schemas.microsoft.com/office/drawing/2014/main" id="{4D6883A4-7617-473C-9594-4D603D6F12A3}"/>
                </a:ext>
              </a:extLst>
            </p:cNvPr>
            <p:cNvSpPr txBox="1"/>
            <p:nvPr/>
          </p:nvSpPr>
          <p:spPr>
            <a:xfrm>
              <a:off x="652881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03</a:t>
              </a:r>
            </a:p>
          </p:txBody>
        </p:sp>
      </p:grpSp>
      <p:sp>
        <p:nvSpPr>
          <p:cNvPr id="58" name="TextBox 57">
            <a:extLst>
              <a:ext uri="{FF2B5EF4-FFF2-40B4-BE49-F238E27FC236}">
                <a16:creationId xmlns:a16="http://schemas.microsoft.com/office/drawing/2014/main" id="{3E90874A-C482-4846-A044-25D98B662D60}"/>
              </a:ext>
            </a:extLst>
          </p:cNvPr>
          <p:cNvSpPr txBox="1"/>
          <p:nvPr/>
        </p:nvSpPr>
        <p:spPr>
          <a:xfrm>
            <a:off x="633351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nvGrpSpPr>
          <p:cNvPr id="84" name="Group 83">
            <a:extLst>
              <a:ext uri="{FF2B5EF4-FFF2-40B4-BE49-F238E27FC236}">
                <a16:creationId xmlns:a16="http://schemas.microsoft.com/office/drawing/2014/main" id="{CC849C3A-DB1F-4C49-AE2E-2EFEF68B4D1A}"/>
              </a:ext>
            </a:extLst>
          </p:cNvPr>
          <p:cNvGrpSpPr/>
          <p:nvPr/>
        </p:nvGrpSpPr>
        <p:grpSpPr>
          <a:xfrm>
            <a:off x="8785934" y="1696827"/>
            <a:ext cx="1640075" cy="4201053"/>
            <a:chOff x="8785934" y="1696827"/>
            <a:chExt cx="1640075" cy="4201053"/>
          </a:xfrm>
          <a:effectLst>
            <a:outerShdw blurRad="63500" sx="102000" sy="102000" algn="ctr" rotWithShape="0">
              <a:prstClr val="black">
                <a:alpha val="40000"/>
              </a:prstClr>
            </a:outerShdw>
          </a:effectLst>
        </p:grpSpPr>
        <p:sp>
          <p:nvSpPr>
            <p:cNvPr id="67" name="Rectangle 66">
              <a:extLst>
                <a:ext uri="{FF2B5EF4-FFF2-40B4-BE49-F238E27FC236}">
                  <a16:creationId xmlns:a16="http://schemas.microsoft.com/office/drawing/2014/main" id="{699EA8FC-FF6B-4CC0-8900-5D494DE5BD46}"/>
                </a:ext>
              </a:extLst>
            </p:cNvPr>
            <p:cNvSpPr/>
            <p:nvPr/>
          </p:nvSpPr>
          <p:spPr>
            <a:xfrm>
              <a:off x="8785934" y="1706880"/>
              <a:ext cx="1636776" cy="4191000"/>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8" name="Group 67">
              <a:extLst>
                <a:ext uri="{FF2B5EF4-FFF2-40B4-BE49-F238E27FC236}">
                  <a16:creationId xmlns:a16="http://schemas.microsoft.com/office/drawing/2014/main" id="{B57741E8-60AE-4348-9CB3-E0D71AEDC673}"/>
                </a:ext>
              </a:extLst>
            </p:cNvPr>
            <p:cNvGrpSpPr/>
            <p:nvPr/>
          </p:nvGrpSpPr>
          <p:grpSpPr>
            <a:xfrm>
              <a:off x="8787384" y="1696827"/>
              <a:ext cx="1638625" cy="3185878"/>
              <a:chOff x="1383024" y="643727"/>
              <a:chExt cx="1638625" cy="3185878"/>
            </a:xfrm>
          </p:grpSpPr>
          <p:sp>
            <p:nvSpPr>
              <p:cNvPr id="75" name="Freeform: Shape 74">
                <a:extLst>
                  <a:ext uri="{FF2B5EF4-FFF2-40B4-BE49-F238E27FC236}">
                    <a16:creationId xmlns:a16="http://schemas.microsoft.com/office/drawing/2014/main" id="{2FB17353-AABB-4C5C-9D6E-EE75878CAB64}"/>
                  </a:ext>
                </a:extLst>
              </p:cNvPr>
              <p:cNvSpPr/>
              <p:nvPr/>
            </p:nvSpPr>
            <p:spPr>
              <a:xfrm rot="5400000">
                <a:off x="1036618" y="990133"/>
                <a:ext cx="2329590" cy="1636778"/>
              </a:xfrm>
              <a:custGeom>
                <a:avLst/>
                <a:gdLst>
                  <a:gd name="connsiteX0" fmla="*/ 0 w 2329590"/>
                  <a:gd name="connsiteY0" fmla="*/ 1636778 h 1636778"/>
                  <a:gd name="connsiteX1" fmla="*/ 0 w 2329590"/>
                  <a:gd name="connsiteY1" fmla="*/ 1 h 1636778"/>
                  <a:gd name="connsiteX2" fmla="*/ 423073 w 2329590"/>
                  <a:gd name="connsiteY2" fmla="*/ 1 h 1636778"/>
                  <a:gd name="connsiteX3" fmla="*/ 423073 w 2329590"/>
                  <a:gd name="connsiteY3" fmla="*/ 0 h 1636778"/>
                  <a:gd name="connsiteX4" fmla="*/ 2329590 w 2329590"/>
                  <a:gd name="connsiteY4" fmla="*/ 0 h 1636778"/>
                  <a:gd name="connsiteX5" fmla="*/ 1459368 w 2329590"/>
                  <a:gd name="connsiteY5" fmla="*/ 1636776 h 1636778"/>
                  <a:gd name="connsiteX6" fmla="*/ 474334 w 2329590"/>
                  <a:gd name="connsiteY6" fmla="*/ 1636776 h 1636778"/>
                  <a:gd name="connsiteX7" fmla="*/ 474334 w 2329590"/>
                  <a:gd name="connsiteY7" fmla="*/ 1636778 h 16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9590" h="1636778">
                    <a:moveTo>
                      <a:pt x="0" y="1636778"/>
                    </a:moveTo>
                    <a:lnTo>
                      <a:pt x="0" y="1"/>
                    </a:lnTo>
                    <a:lnTo>
                      <a:pt x="423073" y="1"/>
                    </a:lnTo>
                    <a:lnTo>
                      <a:pt x="423073" y="0"/>
                    </a:lnTo>
                    <a:lnTo>
                      <a:pt x="2329590" y="0"/>
                    </a:lnTo>
                    <a:lnTo>
                      <a:pt x="1459368" y="1636776"/>
                    </a:lnTo>
                    <a:lnTo>
                      <a:pt x="474334" y="1636776"/>
                    </a:lnTo>
                    <a:lnTo>
                      <a:pt x="474334" y="1636778"/>
                    </a:lnTo>
                    <a:close/>
                  </a:path>
                </a:pathLst>
              </a:cu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Isosceles Triangle 75">
                <a:extLst>
                  <a:ext uri="{FF2B5EF4-FFF2-40B4-BE49-F238E27FC236}">
                    <a16:creationId xmlns:a16="http://schemas.microsoft.com/office/drawing/2014/main" id="{DF31116A-AF82-4BAD-BD78-EBB2AC6A5A5F}"/>
                  </a:ext>
                </a:extLst>
              </p:cNvPr>
              <p:cNvSpPr>
                <a:spLocks/>
              </p:cNvSpPr>
              <p:nvPr/>
            </p:nvSpPr>
            <p:spPr>
              <a:xfrm rot="16200000">
                <a:off x="2176272" y="2984227"/>
                <a:ext cx="867054" cy="823701"/>
              </a:xfrm>
              <a:prstGeom prst="triangle">
                <a:avLst/>
              </a:prstGeom>
              <a:solidFill>
                <a:srgbClr val="D34132">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Isosceles Triangle 76">
                <a:extLst>
                  <a:ext uri="{FF2B5EF4-FFF2-40B4-BE49-F238E27FC236}">
                    <a16:creationId xmlns:a16="http://schemas.microsoft.com/office/drawing/2014/main" id="{CD62C970-E9A8-412B-A095-4E5834605B07}"/>
                  </a:ext>
                </a:extLst>
              </p:cNvPr>
              <p:cNvSpPr>
                <a:spLocks/>
              </p:cNvSpPr>
              <p:nvPr/>
            </p:nvSpPr>
            <p:spPr>
              <a:xfrm rot="5400000">
                <a:off x="2176272" y="2551012"/>
                <a:ext cx="867054" cy="823701"/>
              </a:xfrm>
              <a:prstGeom prst="triangle">
                <a:avLst/>
              </a:prstGeom>
              <a:solidFill>
                <a:srgbClr val="D34132">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a:extLst>
                  <a:ext uri="{FF2B5EF4-FFF2-40B4-BE49-F238E27FC236}">
                    <a16:creationId xmlns:a16="http://schemas.microsoft.com/office/drawing/2014/main" id="{15750259-0C7D-49E0-86D5-0207B0C82754}"/>
                  </a:ext>
                </a:extLst>
              </p:cNvPr>
              <p:cNvSpPr>
                <a:spLocks/>
              </p:cNvSpPr>
              <p:nvPr/>
            </p:nvSpPr>
            <p:spPr>
              <a:xfrm rot="16200000">
                <a:off x="1362456" y="2551012"/>
                <a:ext cx="867054" cy="823701"/>
              </a:xfrm>
              <a:prstGeom prst="triangle">
                <a:avLst/>
              </a:prstGeom>
              <a:solidFill>
                <a:srgbClr val="D34132">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Isosceles Triangle 78">
                <a:extLst>
                  <a:ext uri="{FF2B5EF4-FFF2-40B4-BE49-F238E27FC236}">
                    <a16:creationId xmlns:a16="http://schemas.microsoft.com/office/drawing/2014/main" id="{0A173998-9A2D-4DAB-9C7C-EDE50D7F89AB}"/>
                  </a:ext>
                </a:extLst>
              </p:cNvPr>
              <p:cNvSpPr>
                <a:spLocks/>
              </p:cNvSpPr>
              <p:nvPr/>
            </p:nvSpPr>
            <p:spPr>
              <a:xfrm rot="5400000">
                <a:off x="1362456" y="2119942"/>
                <a:ext cx="867054" cy="823701"/>
              </a:xfrm>
              <a:prstGeom prst="triangle">
                <a:avLst/>
              </a:prstGeom>
              <a:solidFill>
                <a:srgbClr val="D34132">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8" name="Group 87">
            <a:extLst>
              <a:ext uri="{FF2B5EF4-FFF2-40B4-BE49-F238E27FC236}">
                <a16:creationId xmlns:a16="http://schemas.microsoft.com/office/drawing/2014/main" id="{E86E75CC-4B16-4F7B-A253-B35583697305}"/>
              </a:ext>
            </a:extLst>
          </p:cNvPr>
          <p:cNvGrpSpPr/>
          <p:nvPr/>
        </p:nvGrpSpPr>
        <p:grpSpPr>
          <a:xfrm>
            <a:off x="8778240" y="1691640"/>
            <a:ext cx="1636777" cy="413802"/>
            <a:chOff x="8778240" y="1691640"/>
            <a:chExt cx="1636777" cy="413802"/>
          </a:xfrm>
        </p:grpSpPr>
        <p:sp>
          <p:nvSpPr>
            <p:cNvPr id="71" name="Rectangle 70">
              <a:extLst>
                <a:ext uri="{FF2B5EF4-FFF2-40B4-BE49-F238E27FC236}">
                  <a16:creationId xmlns:a16="http://schemas.microsoft.com/office/drawing/2014/main" id="{169D96E8-539D-4A9B-BBAF-B9666F53D293}"/>
                </a:ext>
              </a:extLst>
            </p:cNvPr>
            <p:cNvSpPr/>
            <p:nvPr/>
          </p:nvSpPr>
          <p:spPr>
            <a:xfrm>
              <a:off x="8778240" y="1691640"/>
              <a:ext cx="1636777" cy="413802"/>
            </a:xfrm>
            <a:prstGeom prst="rect">
              <a:avLst/>
            </a:prstGeom>
            <a:solidFill>
              <a:schemeClr val="tx1">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6DD4F68B-8D0E-4A21-8679-F25E7D16BD61}"/>
                </a:ext>
              </a:extLst>
            </p:cNvPr>
            <p:cNvSpPr txBox="1"/>
            <p:nvPr/>
          </p:nvSpPr>
          <p:spPr>
            <a:xfrm>
              <a:off x="8997696" y="1746246"/>
              <a:ext cx="1372713" cy="33855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a:t>
              </a:r>
              <a:r>
                <a:rPr lang="en-US" sz="1600" dirty="0">
                  <a:solidFill>
                    <a:schemeClr val="bg1"/>
                  </a:solidFill>
                  <a:latin typeface="Bernard MT Condensed" panose="02050806060905020404" pitchFamily="18" charset="0"/>
                </a:rPr>
                <a:t>04</a:t>
              </a:r>
            </a:p>
          </p:txBody>
        </p:sp>
      </p:grpSp>
      <p:sp>
        <p:nvSpPr>
          <p:cNvPr id="73" name="TextBox 72">
            <a:extLst>
              <a:ext uri="{FF2B5EF4-FFF2-40B4-BE49-F238E27FC236}">
                <a16:creationId xmlns:a16="http://schemas.microsoft.com/office/drawing/2014/main" id="{A78E2A50-06F8-4150-9CE9-B543CAC7A1F2}"/>
              </a:ext>
            </a:extLst>
          </p:cNvPr>
          <p:cNvSpPr txBox="1"/>
          <p:nvPr/>
        </p:nvSpPr>
        <p:spPr>
          <a:xfrm>
            <a:off x="8802396" y="2156157"/>
            <a:ext cx="1633046" cy="1107996"/>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80" name="TextBox 79">
            <a:extLst>
              <a:ext uri="{FF2B5EF4-FFF2-40B4-BE49-F238E27FC236}">
                <a16:creationId xmlns:a16="http://schemas.microsoft.com/office/drawing/2014/main" id="{B5F096D9-885E-4460-BF5A-6435F095119B}"/>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12" name="Freeform: Shape 11">
            <a:extLst>
              <a:ext uri="{FF2B5EF4-FFF2-40B4-BE49-F238E27FC236}">
                <a16:creationId xmlns:a16="http://schemas.microsoft.com/office/drawing/2014/main" id="{04F2B666-8C08-461A-9BCC-E825E42C6ACD}"/>
              </a:ext>
            </a:extLst>
          </p:cNvPr>
          <p:cNvSpPr/>
          <p:nvPr/>
        </p:nvSpPr>
        <p:spPr>
          <a:xfrm>
            <a:off x="1379294" y="588264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9" name="Group 88">
            <a:extLst>
              <a:ext uri="{FF2B5EF4-FFF2-40B4-BE49-F238E27FC236}">
                <a16:creationId xmlns:a16="http://schemas.microsoft.com/office/drawing/2014/main" id="{7FC226D3-2852-4A28-A339-9D2F9A75ED53}"/>
              </a:ext>
            </a:extLst>
          </p:cNvPr>
          <p:cNvGrpSpPr/>
          <p:nvPr/>
        </p:nvGrpSpPr>
        <p:grpSpPr>
          <a:xfrm>
            <a:off x="1895856" y="4683800"/>
            <a:ext cx="1600201" cy="1808440"/>
            <a:chOff x="1895856" y="4683800"/>
            <a:chExt cx="1600201" cy="1808440"/>
          </a:xfrm>
          <a:solidFill>
            <a:schemeClr val="bg1"/>
          </a:solidFill>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9049BEE3-AECE-45B4-9A69-1B3A8FDCA566}"/>
                </a:ext>
              </a:extLst>
            </p:cNvPr>
            <p:cNvSpPr/>
            <p:nvPr/>
          </p:nvSpPr>
          <p:spPr>
            <a:xfrm>
              <a:off x="1895856" y="468380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 Box 10">
              <a:extLst>
                <a:ext uri="{FF2B5EF4-FFF2-40B4-BE49-F238E27FC236}">
                  <a16:creationId xmlns:a16="http://schemas.microsoft.com/office/drawing/2014/main" id="{803FF19E-AA7C-48E9-93BC-729BC7E9CF70}"/>
                </a:ext>
              </a:extLst>
            </p:cNvPr>
            <p:cNvSpPr txBox="1">
              <a:spLocks noChangeArrowheads="1"/>
            </p:cNvSpPr>
            <p:nvPr/>
          </p:nvSpPr>
          <p:spPr bwMode="auto">
            <a:xfrm>
              <a:off x="2353024" y="4857176"/>
              <a:ext cx="685800" cy="784830"/>
            </a:xfrm>
            <a:prstGeom prst="rect">
              <a:avLst/>
            </a:prstGeom>
            <a:grp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01</a:t>
              </a:r>
            </a:p>
            <a:p>
              <a:pPr algn="ctr"/>
              <a:r>
                <a:rPr lang="en-US" sz="1100" b="1" dirty="0">
                  <a:solidFill>
                    <a:srgbClr val="4C4F54"/>
                  </a:solidFill>
                </a:rPr>
                <a:t>OPTION</a:t>
              </a:r>
            </a:p>
          </p:txBody>
        </p:sp>
        <p:sp>
          <p:nvSpPr>
            <p:cNvPr id="33" name="TextBox 32">
              <a:extLst>
                <a:ext uri="{FF2B5EF4-FFF2-40B4-BE49-F238E27FC236}">
                  <a16:creationId xmlns:a16="http://schemas.microsoft.com/office/drawing/2014/main" id="{A8B7AFDA-4D65-4ACA-9FE8-8BDB0FCFE999}"/>
                </a:ext>
              </a:extLst>
            </p:cNvPr>
            <p:cNvSpPr txBox="1"/>
            <p:nvPr/>
          </p:nvSpPr>
          <p:spPr>
            <a:xfrm>
              <a:off x="1895857" y="5922766"/>
              <a:ext cx="1600200" cy="461665"/>
            </a:xfrm>
            <a:prstGeom prst="rect">
              <a:avLst/>
            </a:prstGeom>
            <a:grpFill/>
          </p:spPr>
          <p:txBody>
            <a:bodyPr wrap="square" rtlCol="0">
              <a:spAutoFit/>
            </a:bodyPr>
            <a:lstStyle/>
            <a:p>
              <a:pPr algn="ctr"/>
              <a:r>
                <a:rPr lang="en-US" sz="2400" dirty="0">
                  <a:solidFill>
                    <a:srgbClr val="4C4F54"/>
                  </a:solidFill>
                  <a:latin typeface="Bernard MT Condensed" panose="02050806060905020404" pitchFamily="18" charset="0"/>
                </a:rPr>
                <a:t>$21,392</a:t>
              </a:r>
            </a:p>
          </p:txBody>
        </p:sp>
      </p:grpSp>
      <p:sp>
        <p:nvSpPr>
          <p:cNvPr id="36" name="Freeform: Shape 35">
            <a:extLst>
              <a:ext uri="{FF2B5EF4-FFF2-40B4-BE49-F238E27FC236}">
                <a16:creationId xmlns:a16="http://schemas.microsoft.com/office/drawing/2014/main" id="{F09478A8-F970-4EFE-A3E8-DF6D3569B925}"/>
              </a:ext>
            </a:extLst>
          </p:cNvPr>
          <p:cNvSpPr/>
          <p:nvPr/>
        </p:nvSpPr>
        <p:spPr>
          <a:xfrm>
            <a:off x="384817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21AEB8CC-8771-4235-9B5E-FB2403341D0F}"/>
              </a:ext>
            </a:extLst>
          </p:cNvPr>
          <p:cNvSpPr/>
          <p:nvPr/>
        </p:nvSpPr>
        <p:spPr>
          <a:xfrm>
            <a:off x="436473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 Box 10">
            <a:extLst>
              <a:ext uri="{FF2B5EF4-FFF2-40B4-BE49-F238E27FC236}">
                <a16:creationId xmlns:a16="http://schemas.microsoft.com/office/drawing/2014/main" id="{AAA7AE57-1F79-4FA1-A492-71B440853302}"/>
              </a:ext>
            </a:extLst>
          </p:cNvPr>
          <p:cNvSpPr txBox="1">
            <a:spLocks noChangeArrowheads="1"/>
          </p:cNvSpPr>
          <p:nvPr/>
        </p:nvSpPr>
        <p:spPr bwMode="auto">
          <a:xfrm>
            <a:off x="482190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02</a:t>
            </a:r>
          </a:p>
          <a:p>
            <a:pPr algn="ctr"/>
            <a:r>
              <a:rPr lang="en-US" sz="1100" b="1" dirty="0">
                <a:solidFill>
                  <a:srgbClr val="4C4F54"/>
                </a:solidFill>
              </a:rPr>
              <a:t>OPTION</a:t>
            </a:r>
          </a:p>
        </p:txBody>
      </p:sp>
      <p:sp>
        <p:nvSpPr>
          <p:cNvPr id="44" name="TextBox 43">
            <a:extLst>
              <a:ext uri="{FF2B5EF4-FFF2-40B4-BE49-F238E27FC236}">
                <a16:creationId xmlns:a16="http://schemas.microsoft.com/office/drawing/2014/main" id="{29E9E52B-BBAA-4F8F-AAA0-E228A32B26C4}"/>
              </a:ext>
            </a:extLst>
          </p:cNvPr>
          <p:cNvSpPr txBox="1"/>
          <p:nvPr/>
        </p:nvSpPr>
        <p:spPr>
          <a:xfrm>
            <a:off x="436473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$17,849</a:t>
            </a:r>
          </a:p>
        </p:txBody>
      </p:sp>
      <p:sp>
        <p:nvSpPr>
          <p:cNvPr id="51" name="Freeform: Shape 50">
            <a:extLst>
              <a:ext uri="{FF2B5EF4-FFF2-40B4-BE49-F238E27FC236}">
                <a16:creationId xmlns:a16="http://schemas.microsoft.com/office/drawing/2014/main" id="{39A2D120-B4B9-463E-A0D8-BFF19F547DE0}"/>
              </a:ext>
            </a:extLst>
          </p:cNvPr>
          <p:cNvSpPr/>
          <p:nvPr/>
        </p:nvSpPr>
        <p:spPr>
          <a:xfrm>
            <a:off x="631705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25AB9FEF-269A-4DBB-8D20-9A24451958F3}"/>
              </a:ext>
            </a:extLst>
          </p:cNvPr>
          <p:cNvSpPr/>
          <p:nvPr/>
        </p:nvSpPr>
        <p:spPr>
          <a:xfrm>
            <a:off x="683361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406812B4-1EB5-4CD9-AACE-E5E19D72BD77}"/>
              </a:ext>
            </a:extLst>
          </p:cNvPr>
          <p:cNvSpPr txBox="1">
            <a:spLocks noChangeArrowheads="1"/>
          </p:cNvSpPr>
          <p:nvPr/>
        </p:nvSpPr>
        <p:spPr bwMode="auto">
          <a:xfrm>
            <a:off x="729078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03</a:t>
            </a:r>
          </a:p>
          <a:p>
            <a:pPr algn="ctr"/>
            <a:r>
              <a:rPr lang="en-US" sz="1100" b="1" dirty="0">
                <a:solidFill>
                  <a:srgbClr val="4C4F54"/>
                </a:solidFill>
              </a:rPr>
              <a:t>OPTION</a:t>
            </a:r>
          </a:p>
        </p:txBody>
      </p:sp>
      <p:sp>
        <p:nvSpPr>
          <p:cNvPr id="59" name="TextBox 58">
            <a:extLst>
              <a:ext uri="{FF2B5EF4-FFF2-40B4-BE49-F238E27FC236}">
                <a16:creationId xmlns:a16="http://schemas.microsoft.com/office/drawing/2014/main" id="{AA3CE832-65F9-4D8B-BA2F-BA3E98168E77}"/>
              </a:ext>
            </a:extLst>
          </p:cNvPr>
          <p:cNvSpPr txBox="1"/>
          <p:nvPr/>
        </p:nvSpPr>
        <p:spPr>
          <a:xfrm>
            <a:off x="683361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$19,747</a:t>
            </a:r>
          </a:p>
        </p:txBody>
      </p:sp>
      <p:sp>
        <p:nvSpPr>
          <p:cNvPr id="66" name="Freeform: Shape 65">
            <a:extLst>
              <a:ext uri="{FF2B5EF4-FFF2-40B4-BE49-F238E27FC236}">
                <a16:creationId xmlns:a16="http://schemas.microsoft.com/office/drawing/2014/main" id="{1CB0AEA3-6580-44D7-ADEC-B3171063E6C5}"/>
              </a:ext>
            </a:extLst>
          </p:cNvPr>
          <p:cNvSpPr/>
          <p:nvPr/>
        </p:nvSpPr>
        <p:spPr>
          <a:xfrm>
            <a:off x="8785934" y="5897880"/>
            <a:ext cx="2138960" cy="609600"/>
          </a:xfrm>
          <a:custGeom>
            <a:avLst/>
            <a:gdLst>
              <a:gd name="connsiteX0" fmla="*/ 0 w 2138960"/>
              <a:gd name="connsiteY0" fmla="*/ 0 h 609600"/>
              <a:gd name="connsiteX1" fmla="*/ 1627445 w 2138960"/>
              <a:gd name="connsiteY1" fmla="*/ 0 h 609600"/>
              <a:gd name="connsiteX2" fmla="*/ 2138960 w 2138960"/>
              <a:gd name="connsiteY2" fmla="*/ 609600 h 609600"/>
              <a:gd name="connsiteX3" fmla="*/ 511516 w 2138960"/>
              <a:gd name="connsiteY3" fmla="*/ 609600 h 609600"/>
            </a:gdLst>
            <a:ahLst/>
            <a:cxnLst>
              <a:cxn ang="0">
                <a:pos x="connsiteX0" y="connsiteY0"/>
              </a:cxn>
              <a:cxn ang="0">
                <a:pos x="connsiteX1" y="connsiteY1"/>
              </a:cxn>
              <a:cxn ang="0">
                <a:pos x="connsiteX2" y="connsiteY2"/>
              </a:cxn>
              <a:cxn ang="0">
                <a:pos x="connsiteX3" y="connsiteY3"/>
              </a:cxn>
            </a:cxnLst>
            <a:rect l="l" t="t" r="r" b="b"/>
            <a:pathLst>
              <a:path w="2138960" h="609600">
                <a:moveTo>
                  <a:pt x="0" y="0"/>
                </a:moveTo>
                <a:lnTo>
                  <a:pt x="1627445" y="0"/>
                </a:lnTo>
                <a:lnTo>
                  <a:pt x="2138960" y="609600"/>
                </a:lnTo>
                <a:lnTo>
                  <a:pt x="511516" y="609600"/>
                </a:lnTo>
                <a:close/>
              </a:path>
            </a:pathLst>
          </a:custGeom>
          <a:solidFill>
            <a:srgbClr val="E3E3E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6C7E8D78-850F-45CC-A458-0FE06D716F4F}"/>
              </a:ext>
            </a:extLst>
          </p:cNvPr>
          <p:cNvSpPr/>
          <p:nvPr/>
        </p:nvSpPr>
        <p:spPr>
          <a:xfrm>
            <a:off x="9302496" y="4699040"/>
            <a:ext cx="1600200" cy="1808440"/>
          </a:xfrm>
          <a:custGeom>
            <a:avLst/>
            <a:gdLst>
              <a:gd name="connsiteX0" fmla="*/ 800100 w 1600200"/>
              <a:gd name="connsiteY0" fmla="*/ 0 h 1808440"/>
              <a:gd name="connsiteX1" fmla="*/ 1596069 w 1600200"/>
              <a:gd name="connsiteY1" fmla="*/ 469724 h 1808440"/>
              <a:gd name="connsiteX2" fmla="*/ 1599414 w 1600200"/>
              <a:gd name="connsiteY2" fmla="*/ 513040 h 1808440"/>
              <a:gd name="connsiteX3" fmla="*/ 1600200 w 1600200"/>
              <a:gd name="connsiteY3" fmla="*/ 513040 h 1808440"/>
              <a:gd name="connsiteX4" fmla="*/ 1600200 w 1600200"/>
              <a:gd name="connsiteY4" fmla="*/ 523220 h 1808440"/>
              <a:gd name="connsiteX5" fmla="*/ 1600200 w 1600200"/>
              <a:gd name="connsiteY5" fmla="*/ 1808440 h 1808440"/>
              <a:gd name="connsiteX6" fmla="*/ 0 w 1600200"/>
              <a:gd name="connsiteY6" fmla="*/ 1808440 h 1808440"/>
              <a:gd name="connsiteX7" fmla="*/ 0 w 1600200"/>
              <a:gd name="connsiteY7" fmla="*/ 523220 h 1808440"/>
              <a:gd name="connsiteX8" fmla="*/ 0 w 1600200"/>
              <a:gd name="connsiteY8" fmla="*/ 513040 h 1808440"/>
              <a:gd name="connsiteX9" fmla="*/ 786 w 1600200"/>
              <a:gd name="connsiteY9" fmla="*/ 513040 h 1808440"/>
              <a:gd name="connsiteX10" fmla="*/ 4131 w 1600200"/>
              <a:gd name="connsiteY10" fmla="*/ 469724 h 1808440"/>
              <a:gd name="connsiteX11" fmla="*/ 800100 w 1600200"/>
              <a:gd name="connsiteY11" fmla="*/ 0 h 180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0200" h="1808440">
                <a:moveTo>
                  <a:pt x="800100" y="0"/>
                </a:moveTo>
                <a:cubicBezTo>
                  <a:pt x="1214365" y="0"/>
                  <a:pt x="1555096" y="205888"/>
                  <a:pt x="1596069" y="469724"/>
                </a:cubicBezTo>
                <a:lnTo>
                  <a:pt x="1599414" y="513040"/>
                </a:lnTo>
                <a:lnTo>
                  <a:pt x="1600200" y="513040"/>
                </a:lnTo>
                <a:lnTo>
                  <a:pt x="1600200" y="523220"/>
                </a:lnTo>
                <a:lnTo>
                  <a:pt x="1600200" y="1808440"/>
                </a:lnTo>
                <a:lnTo>
                  <a:pt x="0" y="1808440"/>
                </a:lnTo>
                <a:lnTo>
                  <a:pt x="0" y="523220"/>
                </a:lnTo>
                <a:lnTo>
                  <a:pt x="0" y="513040"/>
                </a:lnTo>
                <a:lnTo>
                  <a:pt x="786" y="513040"/>
                </a:lnTo>
                <a:lnTo>
                  <a:pt x="4131" y="469724"/>
                </a:lnTo>
                <a:cubicBezTo>
                  <a:pt x="45104" y="205888"/>
                  <a:pt x="385835" y="0"/>
                  <a:pt x="800100" y="0"/>
                </a:cubicBezTo>
                <a:close/>
              </a:path>
            </a:pathLst>
          </a:custGeom>
          <a:solidFill>
            <a:schemeClr val="bg1"/>
          </a:solidFill>
          <a:ln>
            <a:noFill/>
          </a:ln>
          <a:effectLst>
            <a:outerShdw blurRad="1270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 Box 10">
            <a:extLst>
              <a:ext uri="{FF2B5EF4-FFF2-40B4-BE49-F238E27FC236}">
                <a16:creationId xmlns:a16="http://schemas.microsoft.com/office/drawing/2014/main" id="{F97EF478-B447-43D1-8E6C-C1B7B0B5D99B}"/>
              </a:ext>
            </a:extLst>
          </p:cNvPr>
          <p:cNvSpPr txBox="1">
            <a:spLocks noChangeArrowheads="1"/>
          </p:cNvSpPr>
          <p:nvPr/>
        </p:nvSpPr>
        <p:spPr bwMode="auto">
          <a:xfrm>
            <a:off x="9759664" y="4872416"/>
            <a:ext cx="685800" cy="784830"/>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C4F54"/>
                </a:solidFill>
                <a:latin typeface="Bernard MT Condensed" panose="02050806060905020404" pitchFamily="18" charset="0"/>
              </a:rPr>
              <a:t>04</a:t>
            </a:r>
          </a:p>
          <a:p>
            <a:pPr algn="ctr"/>
            <a:r>
              <a:rPr lang="en-US" sz="1100" b="1" dirty="0">
                <a:solidFill>
                  <a:srgbClr val="4C4F54"/>
                </a:solidFill>
              </a:rPr>
              <a:t>OPTION</a:t>
            </a:r>
          </a:p>
        </p:txBody>
      </p:sp>
      <p:sp>
        <p:nvSpPr>
          <p:cNvPr id="74" name="TextBox 73">
            <a:extLst>
              <a:ext uri="{FF2B5EF4-FFF2-40B4-BE49-F238E27FC236}">
                <a16:creationId xmlns:a16="http://schemas.microsoft.com/office/drawing/2014/main" id="{3A3DD703-D4E4-45A0-9F36-83D5D916F575}"/>
              </a:ext>
            </a:extLst>
          </p:cNvPr>
          <p:cNvSpPr txBox="1"/>
          <p:nvPr/>
        </p:nvSpPr>
        <p:spPr>
          <a:xfrm>
            <a:off x="9302497" y="5938006"/>
            <a:ext cx="1600200" cy="461665"/>
          </a:xfrm>
          <a:prstGeom prst="rect">
            <a:avLst/>
          </a:prstGeom>
          <a:noFill/>
        </p:spPr>
        <p:txBody>
          <a:bodyPr wrap="square" rtlCol="0">
            <a:spAutoFit/>
          </a:bodyPr>
          <a:lstStyle/>
          <a:p>
            <a:pPr algn="ctr"/>
            <a:r>
              <a:rPr lang="en-US" sz="2400" dirty="0">
                <a:solidFill>
                  <a:srgbClr val="4C4F54"/>
                </a:solidFill>
                <a:latin typeface="Bernard MT Condensed" panose="02050806060905020404" pitchFamily="18" charset="0"/>
              </a:rPr>
              <a:t>$24,149</a:t>
            </a:r>
          </a:p>
        </p:txBody>
      </p:sp>
    </p:spTree>
    <p:extLst>
      <p:ext uri="{BB962C8B-B14F-4D97-AF65-F5344CB8AC3E}">
        <p14:creationId xmlns:p14="http://schemas.microsoft.com/office/powerpoint/2010/main" val="13104988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1000"/>
                                        <p:tgtEl>
                                          <p:spTgt spid="80"/>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89"/>
                                        </p:tgtEl>
                                        <p:attrNameLst>
                                          <p:attrName>style.visibility</p:attrName>
                                        </p:attrNameLst>
                                      </p:cBhvr>
                                      <p:to>
                                        <p:strVal val="visible"/>
                                      </p:to>
                                    </p:set>
                                    <p:animEffect transition="in" filter="wipe(up)">
                                      <p:cBhvr>
                                        <p:cTn id="11" dur="600"/>
                                        <p:tgtEl>
                                          <p:spTgt spid="89"/>
                                        </p:tgtEl>
                                      </p:cBhvr>
                                    </p:animEffect>
                                  </p:childTnLst>
                                </p:cTn>
                              </p:par>
                            </p:childTnLst>
                          </p:cTn>
                        </p:par>
                        <p:par>
                          <p:cTn id="12" fill="hold">
                            <p:stCondLst>
                              <p:cond delay="1600"/>
                            </p:stCondLst>
                            <p:childTnLst>
                              <p:par>
                                <p:cTn id="13" presetID="22" presetClass="entr" presetSubtype="4"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down)">
                                      <p:cBhvr>
                                        <p:cTn id="15" dur="400"/>
                                        <p:tgtEl>
                                          <p:spTgt spid="12"/>
                                        </p:tgtEl>
                                      </p:cBhvr>
                                    </p:animEffect>
                                  </p:childTnLst>
                                </p:cTn>
                              </p:par>
                            </p:childTnLst>
                          </p:cTn>
                        </p:par>
                        <p:par>
                          <p:cTn id="16" fill="hold">
                            <p:stCondLst>
                              <p:cond delay="2000"/>
                            </p:stCondLst>
                            <p:childTnLst>
                              <p:par>
                                <p:cTn id="17" presetID="22" presetClass="entr" presetSubtype="4" fill="hold" nodeType="afterEffect">
                                  <p:stCondLst>
                                    <p:cond delay="0"/>
                                  </p:stCondLst>
                                  <p:childTnLst>
                                    <p:set>
                                      <p:cBhvr>
                                        <p:cTn id="18" dur="1" fill="hold">
                                          <p:stCondLst>
                                            <p:cond delay="0"/>
                                          </p:stCondLst>
                                        </p:cTn>
                                        <p:tgtEl>
                                          <p:spTgt spid="81"/>
                                        </p:tgtEl>
                                        <p:attrNameLst>
                                          <p:attrName>style.visibility</p:attrName>
                                        </p:attrNameLst>
                                      </p:cBhvr>
                                      <p:to>
                                        <p:strVal val="visible"/>
                                      </p:to>
                                    </p:set>
                                    <p:animEffect transition="in" filter="wipe(down)">
                                      <p:cBhvr>
                                        <p:cTn id="19" dur="1000"/>
                                        <p:tgtEl>
                                          <p:spTgt spid="81"/>
                                        </p:tgtEl>
                                      </p:cBhvr>
                                    </p:animEffect>
                                  </p:childTnLst>
                                </p:cTn>
                              </p:par>
                            </p:childTnLst>
                          </p:cTn>
                        </p:par>
                        <p:par>
                          <p:cTn id="20" fill="hold">
                            <p:stCondLst>
                              <p:cond delay="3000"/>
                            </p:stCondLst>
                            <p:childTnLst>
                              <p:par>
                                <p:cTn id="21" presetID="22" presetClass="entr" presetSubtype="1" fill="hold" nodeType="afterEffect">
                                  <p:stCondLst>
                                    <p:cond delay="0"/>
                                  </p:stCondLst>
                                  <p:childTnLst>
                                    <p:set>
                                      <p:cBhvr>
                                        <p:cTn id="22" dur="1" fill="hold">
                                          <p:stCondLst>
                                            <p:cond delay="0"/>
                                          </p:stCondLst>
                                        </p:cTn>
                                        <p:tgtEl>
                                          <p:spTgt spid="85"/>
                                        </p:tgtEl>
                                        <p:attrNameLst>
                                          <p:attrName>style.visibility</p:attrName>
                                        </p:attrNameLst>
                                      </p:cBhvr>
                                      <p:to>
                                        <p:strVal val="visible"/>
                                      </p:to>
                                    </p:set>
                                    <p:animEffect transition="in" filter="wipe(up)">
                                      <p:cBhvr>
                                        <p:cTn id="23" dur="500"/>
                                        <p:tgtEl>
                                          <p:spTgt spid="85"/>
                                        </p:tgtEl>
                                      </p:cBhvr>
                                    </p:animEffect>
                                  </p:childTnLst>
                                </p:cTn>
                              </p:par>
                            </p:childTnLst>
                          </p:cTn>
                        </p:par>
                        <p:par>
                          <p:cTn id="24" fill="hold">
                            <p:stCondLst>
                              <p:cond delay="3500"/>
                            </p:stCondLst>
                            <p:childTnLst>
                              <p:par>
                                <p:cTn id="25" presetID="22" presetClass="entr" presetSubtype="1" fill="hold" grpId="0" nodeType="after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up)">
                                      <p:cBhvr>
                                        <p:cTn id="2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80" grpId="0"/>
      <p:bldP spid="1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Oval 8">
            <a:extLst>
              <a:ext uri="{FF2B5EF4-FFF2-40B4-BE49-F238E27FC236}">
                <a16:creationId xmlns:a16="http://schemas.microsoft.com/office/drawing/2014/main" id="{76D504E8-2BA7-4C84-87BD-6531B6FA6A1F}"/>
              </a:ext>
            </a:extLst>
          </p:cNvPr>
          <p:cNvSpPr>
            <a:spLocks noChangeAspect="1"/>
          </p:cNvSpPr>
          <p:nvPr/>
        </p:nvSpPr>
        <p:spPr>
          <a:xfrm>
            <a:off x="9907469" y="1988450"/>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84%</a:t>
            </a:r>
          </a:p>
        </p:txBody>
      </p:sp>
      <p:sp>
        <p:nvSpPr>
          <p:cNvPr id="2" name="Rectangle 1">
            <a:extLst>
              <a:ext uri="{FF2B5EF4-FFF2-40B4-BE49-F238E27FC236}">
                <a16:creationId xmlns:a16="http://schemas.microsoft.com/office/drawing/2014/main" id="{3DC7627B-2E65-4E12-8873-77B76473DCAE}"/>
              </a:ext>
            </a:extLst>
          </p:cNvPr>
          <p:cNvSpPr/>
          <p:nvPr/>
        </p:nvSpPr>
        <p:spPr>
          <a:xfrm>
            <a:off x="970414" y="1779363"/>
            <a:ext cx="5105400" cy="4129046"/>
          </a:xfrm>
          <a:prstGeom prst="rect">
            <a:avLst/>
          </a:prstGeom>
          <a:blipFill>
            <a:blip r:embed="rId3"/>
            <a:stretch>
              <a:fillRect l="-3000" t="-3000" r="-3000" b="-3000"/>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585F8729-11C5-445D-84A8-27E011E0B7CC}"/>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3" name="Rectangle 12">
            <a:extLst>
              <a:ext uri="{FF2B5EF4-FFF2-40B4-BE49-F238E27FC236}">
                <a16:creationId xmlns:a16="http://schemas.microsoft.com/office/drawing/2014/main" id="{EABA0A73-22A1-46EC-A0D1-BBACFF7F41CB}"/>
              </a:ext>
            </a:extLst>
          </p:cNvPr>
          <p:cNvSpPr/>
          <p:nvPr/>
        </p:nvSpPr>
        <p:spPr>
          <a:xfrm>
            <a:off x="970414" y="4870828"/>
            <a:ext cx="5105400" cy="1046441"/>
          </a:xfrm>
          <a:prstGeom prst="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9AE597E-8F44-4DA2-B774-45D590ABAA9C}"/>
              </a:ext>
            </a:extLst>
          </p:cNvPr>
          <p:cNvSpPr txBox="1"/>
          <p:nvPr/>
        </p:nvSpPr>
        <p:spPr>
          <a:xfrm>
            <a:off x="1122814" y="4936848"/>
            <a:ext cx="4800600" cy="91440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a:p>
            <a:endParaRPr lang="en-US" sz="400" dirty="0">
              <a:solidFill>
                <a:schemeClr val="bg1"/>
              </a:solidFill>
              <a:latin typeface="Candara" panose="020E0502030303020204" pitchFamily="34" charset="0"/>
            </a:endParaRPr>
          </a:p>
          <a:p>
            <a:endParaRPr lang="en-US" sz="1000" dirty="0">
              <a:solidFill>
                <a:schemeClr val="bg1"/>
              </a:solidFill>
              <a:latin typeface="Candara" panose="020E0502030303020204" pitchFamily="34" charset="0"/>
            </a:endParaRPr>
          </a:p>
        </p:txBody>
      </p:sp>
      <p:sp>
        <p:nvSpPr>
          <p:cNvPr id="15" name="TextBox 14">
            <a:extLst>
              <a:ext uri="{FF2B5EF4-FFF2-40B4-BE49-F238E27FC236}">
                <a16:creationId xmlns:a16="http://schemas.microsoft.com/office/drawing/2014/main" id="{CFAEBC7A-CA2C-4DC2-9786-50D136721C8F}"/>
              </a:ext>
            </a:extLst>
          </p:cNvPr>
          <p:cNvSpPr txBox="1"/>
          <p:nvPr/>
        </p:nvSpPr>
        <p:spPr>
          <a:xfrm>
            <a:off x="9161428" y="3791198"/>
            <a:ext cx="2406452" cy="2603790"/>
          </a:xfrm>
          <a:prstGeom prst="rect">
            <a:avLst/>
          </a:prstGeom>
          <a:noFill/>
        </p:spPr>
        <p:txBody>
          <a:bodyPr wrap="square" rtlCol="0">
            <a:spAutoFit/>
          </a:bodyPr>
          <a:lstStyle/>
          <a:p>
            <a:pPr defTabSz="1219170">
              <a:spcBef>
                <a:spcPct val="20000"/>
              </a:spcBef>
              <a:defRPr/>
            </a:pPr>
            <a:r>
              <a:rPr lang="en-US" dirty="0">
                <a:solidFill>
                  <a:srgbClr val="189A8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16" name="Block Arc 15">
            <a:extLst>
              <a:ext uri="{FF2B5EF4-FFF2-40B4-BE49-F238E27FC236}">
                <a16:creationId xmlns:a16="http://schemas.microsoft.com/office/drawing/2014/main" id="{D9F64CC0-9DFB-49D1-91BC-DB9525D4FA94}"/>
              </a:ext>
            </a:extLst>
          </p:cNvPr>
          <p:cNvSpPr>
            <a:spLocks noChangeAspect="1"/>
          </p:cNvSpPr>
          <p:nvPr/>
        </p:nvSpPr>
        <p:spPr>
          <a:xfrm rot="16200000" flipH="1">
            <a:off x="6697967" y="1348407"/>
            <a:ext cx="2194560" cy="2194489"/>
          </a:xfrm>
          <a:prstGeom prst="blockArc">
            <a:avLst>
              <a:gd name="adj1" fmla="val 17257438"/>
              <a:gd name="adj2" fmla="val 10822413"/>
              <a:gd name="adj3" fmla="val 14427"/>
            </a:avLst>
          </a:prstGeom>
          <a:solidFill>
            <a:srgbClr val="34738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7" name="Oval 16">
            <a:extLst>
              <a:ext uri="{FF2B5EF4-FFF2-40B4-BE49-F238E27FC236}">
                <a16:creationId xmlns:a16="http://schemas.microsoft.com/office/drawing/2014/main" id="{21985190-4A9F-4D90-A084-38EB694CF1FD}"/>
              </a:ext>
            </a:extLst>
          </p:cNvPr>
          <p:cNvSpPr>
            <a:spLocks noChangeAspect="1"/>
          </p:cNvSpPr>
          <p:nvPr/>
        </p:nvSpPr>
        <p:spPr>
          <a:xfrm>
            <a:off x="7338062" y="1988451"/>
            <a:ext cx="914370" cy="91440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solidFill>
                  <a:schemeClr val="bg1"/>
                </a:solidFill>
                <a:latin typeface="Lato"/>
              </a:rPr>
              <a:t>77%</a:t>
            </a:r>
          </a:p>
        </p:txBody>
      </p:sp>
      <p:sp>
        <p:nvSpPr>
          <p:cNvPr id="18" name="Oval 17">
            <a:extLst>
              <a:ext uri="{FF2B5EF4-FFF2-40B4-BE49-F238E27FC236}">
                <a16:creationId xmlns:a16="http://schemas.microsoft.com/office/drawing/2014/main" id="{CD5794DD-FB3F-40B4-9DE0-539E862534C7}"/>
              </a:ext>
            </a:extLst>
          </p:cNvPr>
          <p:cNvSpPr>
            <a:spLocks noChangeAspect="1"/>
          </p:cNvSpPr>
          <p:nvPr/>
        </p:nvSpPr>
        <p:spPr>
          <a:xfrm>
            <a:off x="7033493" y="1003297"/>
            <a:ext cx="822960" cy="822987"/>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01</a:t>
            </a:r>
          </a:p>
        </p:txBody>
      </p:sp>
      <p:sp>
        <p:nvSpPr>
          <p:cNvPr id="19" name="TextBox 18">
            <a:extLst>
              <a:ext uri="{FF2B5EF4-FFF2-40B4-BE49-F238E27FC236}">
                <a16:creationId xmlns:a16="http://schemas.microsoft.com/office/drawing/2014/main" id="{9B053A39-58A8-4D74-B952-324429CECA94}"/>
              </a:ext>
            </a:extLst>
          </p:cNvPr>
          <p:cNvSpPr txBox="1"/>
          <p:nvPr/>
        </p:nvSpPr>
        <p:spPr>
          <a:xfrm>
            <a:off x="6592021" y="3791199"/>
            <a:ext cx="2406452" cy="2603790"/>
          </a:xfrm>
          <a:prstGeom prst="rect">
            <a:avLst/>
          </a:prstGeom>
          <a:noFill/>
        </p:spPr>
        <p:txBody>
          <a:bodyPr wrap="square" rtlCol="0">
            <a:spAutoFit/>
          </a:bodyPr>
          <a:lstStyle/>
          <a:p>
            <a:pPr defTabSz="1219170">
              <a:spcBef>
                <a:spcPct val="20000"/>
              </a:spcBef>
              <a:defRPr/>
            </a:pPr>
            <a:r>
              <a:rPr lang="en-US" dirty="0">
                <a:solidFill>
                  <a:srgbClr val="34738D"/>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400" b="1" dirty="0">
              <a:solidFill>
                <a:schemeClr val="bg1"/>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endParaRPr lang="en-US" sz="1000" dirty="0">
              <a:solidFill>
                <a:schemeClr val="bg1"/>
              </a:solidFill>
              <a:latin typeface="Candara" panose="020E0502030303020204" pitchFamily="34" charset="0"/>
            </a:endParaRPr>
          </a:p>
        </p:txBody>
      </p:sp>
      <p:sp>
        <p:nvSpPr>
          <p:cNvPr id="20" name="Block Arc 19">
            <a:extLst>
              <a:ext uri="{FF2B5EF4-FFF2-40B4-BE49-F238E27FC236}">
                <a16:creationId xmlns:a16="http://schemas.microsoft.com/office/drawing/2014/main" id="{D3E7D151-B67E-415C-AE05-407385112D21}"/>
              </a:ext>
            </a:extLst>
          </p:cNvPr>
          <p:cNvSpPr>
            <a:spLocks noChangeAspect="1"/>
          </p:cNvSpPr>
          <p:nvPr/>
        </p:nvSpPr>
        <p:spPr>
          <a:xfrm rot="16200000" flipH="1">
            <a:off x="9267374" y="1348405"/>
            <a:ext cx="2194560" cy="2194489"/>
          </a:xfrm>
          <a:prstGeom prst="blockArc">
            <a:avLst>
              <a:gd name="adj1" fmla="val 15168802"/>
              <a:gd name="adj2" fmla="val 10822413"/>
              <a:gd name="adj3" fmla="val 14427"/>
            </a:avLst>
          </a:prstGeom>
          <a:solidFill>
            <a:srgbClr val="189A8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0" name="Oval 9">
            <a:extLst>
              <a:ext uri="{FF2B5EF4-FFF2-40B4-BE49-F238E27FC236}">
                <a16:creationId xmlns:a16="http://schemas.microsoft.com/office/drawing/2014/main" id="{C744E1D0-3722-4346-991F-0C5D45833E77}"/>
              </a:ext>
            </a:extLst>
          </p:cNvPr>
          <p:cNvSpPr>
            <a:spLocks noChangeAspect="1"/>
          </p:cNvSpPr>
          <p:nvPr/>
        </p:nvSpPr>
        <p:spPr>
          <a:xfrm>
            <a:off x="9606648" y="1003298"/>
            <a:ext cx="822960" cy="822987"/>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chemeClr val="bg1"/>
                </a:solidFill>
                <a:latin typeface="Bernard MT Condensed" panose="02050806060905020404" pitchFamily="18" charset="0"/>
              </a:rPr>
              <a:t>02</a:t>
            </a:r>
          </a:p>
        </p:txBody>
      </p:sp>
    </p:spTree>
    <p:extLst>
      <p:ext uri="{BB962C8B-B14F-4D97-AF65-F5344CB8AC3E}">
        <p14:creationId xmlns:p14="http://schemas.microsoft.com/office/powerpoint/2010/main" val="106073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750"/>
                                        <p:tgtEl>
                                          <p:spTgt spid="12"/>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250"/>
                            </p:stCondLst>
                            <p:childTnLst>
                              <p:par>
                                <p:cTn id="15" presetID="22" presetClass="entr" presetSubtype="4"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wipe(down)">
                                      <p:cBhvr>
                                        <p:cTn id="17" dur="750"/>
                                        <p:tgtEl>
                                          <p:spTgt spid="13"/>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14"/>
                                        </p:tgtEl>
                                        <p:attrNameLst>
                                          <p:attrName>style.visibility</p:attrName>
                                        </p:attrNameLst>
                                      </p:cBhvr>
                                      <p:to>
                                        <p:strVal val="visible"/>
                                      </p:to>
                                    </p:set>
                                    <p:animEffect transition="in" filter="wipe(down)">
                                      <p:cBhvr>
                                        <p:cTn id="20" dur="750"/>
                                        <p:tgtEl>
                                          <p:spTgt spid="14"/>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8"/>
                                        </p:tgtEl>
                                        <p:attrNameLst>
                                          <p:attrName>style.visibility</p:attrName>
                                        </p:attrNameLst>
                                      </p:cBhvr>
                                      <p:to>
                                        <p:strVal val="visible"/>
                                      </p:to>
                                    </p:set>
                                    <p:anim calcmode="lin" valueType="num">
                                      <p:cBhvr>
                                        <p:cTn id="24" dur="500" fill="hold"/>
                                        <p:tgtEl>
                                          <p:spTgt spid="18"/>
                                        </p:tgtEl>
                                        <p:attrNameLst>
                                          <p:attrName>ppt_w</p:attrName>
                                        </p:attrNameLst>
                                      </p:cBhvr>
                                      <p:tavLst>
                                        <p:tav tm="0">
                                          <p:val>
                                            <p:fltVal val="0"/>
                                          </p:val>
                                        </p:tav>
                                        <p:tav tm="100000">
                                          <p:val>
                                            <p:strVal val="#ppt_w"/>
                                          </p:val>
                                        </p:tav>
                                      </p:tavLst>
                                    </p:anim>
                                    <p:anim calcmode="lin" valueType="num">
                                      <p:cBhvr>
                                        <p:cTn id="25" dur="500" fill="hold"/>
                                        <p:tgtEl>
                                          <p:spTgt spid="18"/>
                                        </p:tgtEl>
                                        <p:attrNameLst>
                                          <p:attrName>ppt_h</p:attrName>
                                        </p:attrNameLst>
                                      </p:cBhvr>
                                      <p:tavLst>
                                        <p:tav tm="0">
                                          <p:val>
                                            <p:fltVal val="0"/>
                                          </p:val>
                                        </p:tav>
                                        <p:tav tm="100000">
                                          <p:val>
                                            <p:strVal val="#ppt_h"/>
                                          </p:val>
                                        </p:tav>
                                      </p:tavLst>
                                    </p:anim>
                                    <p:animEffect transition="in" filter="fade">
                                      <p:cBhvr>
                                        <p:cTn id="26" dur="500"/>
                                        <p:tgtEl>
                                          <p:spTgt spid="18"/>
                                        </p:tgtEl>
                                      </p:cBhvr>
                                    </p:animEffect>
                                  </p:childTnLst>
                                </p:cTn>
                              </p:par>
                            </p:childTnLst>
                          </p:cTn>
                        </p:par>
                        <p:par>
                          <p:cTn id="27" fill="hold">
                            <p:stCondLst>
                              <p:cond delay="250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2000"/>
                                        <p:tgtEl>
                                          <p:spTgt spid="16"/>
                                        </p:tgtEl>
                                      </p:cBhvr>
                                    </p:animEffect>
                                  </p:childTnLst>
                                </p:cTn>
                              </p:par>
                            </p:childTnLst>
                          </p:cTn>
                        </p:par>
                        <p:par>
                          <p:cTn id="31" fill="hold">
                            <p:stCondLst>
                              <p:cond delay="4500"/>
                            </p:stCondLst>
                            <p:childTnLst>
                              <p:par>
                                <p:cTn id="32" presetID="53" presetClass="entr" presetSubtype="16" fill="hold" grpId="0" nodeType="afterEffect">
                                  <p:stCondLst>
                                    <p:cond delay="0"/>
                                  </p:stCondLst>
                                  <p:childTnLst>
                                    <p:set>
                                      <p:cBhvr>
                                        <p:cTn id="33" dur="1" fill="hold">
                                          <p:stCondLst>
                                            <p:cond delay="0"/>
                                          </p:stCondLst>
                                        </p:cTn>
                                        <p:tgtEl>
                                          <p:spTgt spid="17"/>
                                        </p:tgtEl>
                                        <p:attrNameLst>
                                          <p:attrName>style.visibility</p:attrName>
                                        </p:attrNameLst>
                                      </p:cBhvr>
                                      <p:to>
                                        <p:strVal val="visible"/>
                                      </p:to>
                                    </p:set>
                                    <p:anim calcmode="lin" valueType="num">
                                      <p:cBhvr>
                                        <p:cTn id="34" dur="500" fill="hold"/>
                                        <p:tgtEl>
                                          <p:spTgt spid="17"/>
                                        </p:tgtEl>
                                        <p:attrNameLst>
                                          <p:attrName>ppt_w</p:attrName>
                                        </p:attrNameLst>
                                      </p:cBhvr>
                                      <p:tavLst>
                                        <p:tav tm="0">
                                          <p:val>
                                            <p:fltVal val="0"/>
                                          </p:val>
                                        </p:tav>
                                        <p:tav tm="100000">
                                          <p:val>
                                            <p:strVal val="#ppt_w"/>
                                          </p:val>
                                        </p:tav>
                                      </p:tavLst>
                                    </p:anim>
                                    <p:anim calcmode="lin" valueType="num">
                                      <p:cBhvr>
                                        <p:cTn id="35" dur="500" fill="hold"/>
                                        <p:tgtEl>
                                          <p:spTgt spid="17"/>
                                        </p:tgtEl>
                                        <p:attrNameLst>
                                          <p:attrName>ppt_h</p:attrName>
                                        </p:attrNameLst>
                                      </p:cBhvr>
                                      <p:tavLst>
                                        <p:tav tm="0">
                                          <p:val>
                                            <p:fltVal val="0"/>
                                          </p:val>
                                        </p:tav>
                                        <p:tav tm="100000">
                                          <p:val>
                                            <p:strVal val="#ppt_h"/>
                                          </p:val>
                                        </p:tav>
                                      </p:tavLst>
                                    </p:anim>
                                    <p:animEffect transition="in" filter="fade">
                                      <p:cBhvr>
                                        <p:cTn id="36" dur="500"/>
                                        <p:tgtEl>
                                          <p:spTgt spid="17"/>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fade">
                                      <p:cBhvr>
                                        <p:cTn id="40" dur="1000"/>
                                        <p:tgtEl>
                                          <p:spTgt spid="19"/>
                                        </p:tgtEl>
                                      </p:cBhvr>
                                    </p:animEffect>
                                    <p:anim calcmode="lin" valueType="num">
                                      <p:cBhvr>
                                        <p:cTn id="41" dur="1000" fill="hold"/>
                                        <p:tgtEl>
                                          <p:spTgt spid="19"/>
                                        </p:tgtEl>
                                        <p:attrNameLst>
                                          <p:attrName>ppt_x</p:attrName>
                                        </p:attrNameLst>
                                      </p:cBhvr>
                                      <p:tavLst>
                                        <p:tav tm="0">
                                          <p:val>
                                            <p:strVal val="#ppt_x"/>
                                          </p:val>
                                        </p:tav>
                                        <p:tav tm="100000">
                                          <p:val>
                                            <p:strVal val="#ppt_x"/>
                                          </p:val>
                                        </p:tav>
                                      </p:tavLst>
                                    </p:anim>
                                    <p:anim calcmode="lin" valueType="num">
                                      <p:cBhvr>
                                        <p:cTn id="42" dur="1000" fill="hold"/>
                                        <p:tgtEl>
                                          <p:spTgt spid="19"/>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53" presetClass="entr" presetSubtype="16" fill="hold" grpId="0" nodeType="afterEffect">
                                  <p:stCondLst>
                                    <p:cond delay="0"/>
                                  </p:stCondLst>
                                  <p:childTnLst>
                                    <p:set>
                                      <p:cBhvr>
                                        <p:cTn id="45" dur="1" fill="hold">
                                          <p:stCondLst>
                                            <p:cond delay="0"/>
                                          </p:stCondLst>
                                        </p:cTn>
                                        <p:tgtEl>
                                          <p:spTgt spid="10"/>
                                        </p:tgtEl>
                                        <p:attrNameLst>
                                          <p:attrName>style.visibility</p:attrName>
                                        </p:attrNameLst>
                                      </p:cBhvr>
                                      <p:to>
                                        <p:strVal val="visible"/>
                                      </p:to>
                                    </p:set>
                                    <p:anim calcmode="lin" valueType="num">
                                      <p:cBhvr>
                                        <p:cTn id="46" dur="500" fill="hold"/>
                                        <p:tgtEl>
                                          <p:spTgt spid="10"/>
                                        </p:tgtEl>
                                        <p:attrNameLst>
                                          <p:attrName>ppt_w</p:attrName>
                                        </p:attrNameLst>
                                      </p:cBhvr>
                                      <p:tavLst>
                                        <p:tav tm="0">
                                          <p:val>
                                            <p:fltVal val="0"/>
                                          </p:val>
                                        </p:tav>
                                        <p:tav tm="100000">
                                          <p:val>
                                            <p:strVal val="#ppt_w"/>
                                          </p:val>
                                        </p:tav>
                                      </p:tavLst>
                                    </p:anim>
                                    <p:anim calcmode="lin" valueType="num">
                                      <p:cBhvr>
                                        <p:cTn id="47" dur="500" fill="hold"/>
                                        <p:tgtEl>
                                          <p:spTgt spid="10"/>
                                        </p:tgtEl>
                                        <p:attrNameLst>
                                          <p:attrName>ppt_h</p:attrName>
                                        </p:attrNameLst>
                                      </p:cBhvr>
                                      <p:tavLst>
                                        <p:tav tm="0">
                                          <p:val>
                                            <p:fltVal val="0"/>
                                          </p:val>
                                        </p:tav>
                                        <p:tav tm="100000">
                                          <p:val>
                                            <p:strVal val="#ppt_h"/>
                                          </p:val>
                                        </p:tav>
                                      </p:tavLst>
                                    </p:anim>
                                    <p:animEffect transition="in" filter="fade">
                                      <p:cBhvr>
                                        <p:cTn id="48" dur="500"/>
                                        <p:tgtEl>
                                          <p:spTgt spid="10"/>
                                        </p:tgtEl>
                                      </p:cBhvr>
                                    </p:animEffect>
                                  </p:childTnLst>
                                </p:cTn>
                              </p:par>
                            </p:childTnLst>
                          </p:cTn>
                        </p:par>
                        <p:par>
                          <p:cTn id="49" fill="hold">
                            <p:stCondLst>
                              <p:cond delay="6500"/>
                            </p:stCondLst>
                            <p:childTnLst>
                              <p:par>
                                <p:cTn id="50" presetID="21" presetClass="entr" presetSubtype="1" fill="hold" grpId="0"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heel(1)">
                                      <p:cBhvr>
                                        <p:cTn id="52" dur="2000"/>
                                        <p:tgtEl>
                                          <p:spTgt spid="20"/>
                                        </p:tgtEl>
                                      </p:cBhvr>
                                    </p:animEffect>
                                  </p:childTnLst>
                                </p:cTn>
                              </p:par>
                            </p:childTnLst>
                          </p:cTn>
                        </p:par>
                        <p:par>
                          <p:cTn id="53" fill="hold">
                            <p:stCondLst>
                              <p:cond delay="8500"/>
                            </p:stCondLst>
                            <p:childTnLst>
                              <p:par>
                                <p:cTn id="54" presetID="53" presetClass="entr" presetSubtype="16" fill="hold" grpId="0" nodeType="afterEffect">
                                  <p:stCondLst>
                                    <p:cond delay="0"/>
                                  </p:stCondLst>
                                  <p:childTnLst>
                                    <p:set>
                                      <p:cBhvr>
                                        <p:cTn id="55" dur="1" fill="hold">
                                          <p:stCondLst>
                                            <p:cond delay="0"/>
                                          </p:stCondLst>
                                        </p:cTn>
                                        <p:tgtEl>
                                          <p:spTgt spid="9"/>
                                        </p:tgtEl>
                                        <p:attrNameLst>
                                          <p:attrName>style.visibility</p:attrName>
                                        </p:attrNameLst>
                                      </p:cBhvr>
                                      <p:to>
                                        <p:strVal val="visible"/>
                                      </p:to>
                                    </p:set>
                                    <p:anim calcmode="lin" valueType="num">
                                      <p:cBhvr>
                                        <p:cTn id="56" dur="500" fill="hold"/>
                                        <p:tgtEl>
                                          <p:spTgt spid="9"/>
                                        </p:tgtEl>
                                        <p:attrNameLst>
                                          <p:attrName>ppt_w</p:attrName>
                                        </p:attrNameLst>
                                      </p:cBhvr>
                                      <p:tavLst>
                                        <p:tav tm="0">
                                          <p:val>
                                            <p:fltVal val="0"/>
                                          </p:val>
                                        </p:tav>
                                        <p:tav tm="100000">
                                          <p:val>
                                            <p:strVal val="#ppt_w"/>
                                          </p:val>
                                        </p:tav>
                                      </p:tavLst>
                                    </p:anim>
                                    <p:anim calcmode="lin" valueType="num">
                                      <p:cBhvr>
                                        <p:cTn id="57" dur="500" fill="hold"/>
                                        <p:tgtEl>
                                          <p:spTgt spid="9"/>
                                        </p:tgtEl>
                                        <p:attrNameLst>
                                          <p:attrName>ppt_h</p:attrName>
                                        </p:attrNameLst>
                                      </p:cBhvr>
                                      <p:tavLst>
                                        <p:tav tm="0">
                                          <p:val>
                                            <p:fltVal val="0"/>
                                          </p:val>
                                        </p:tav>
                                        <p:tav tm="100000">
                                          <p:val>
                                            <p:strVal val="#ppt_h"/>
                                          </p:val>
                                        </p:tav>
                                      </p:tavLst>
                                    </p:anim>
                                    <p:animEffect transition="in" filter="fade">
                                      <p:cBhvr>
                                        <p:cTn id="58" dur="500"/>
                                        <p:tgtEl>
                                          <p:spTgt spid="9"/>
                                        </p:tgtEl>
                                      </p:cBhvr>
                                    </p:animEffect>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2" grpId="0" animBg="1"/>
      <p:bldP spid="12" grpId="0"/>
      <p:bldP spid="13" grpId="0" animBg="1"/>
      <p:bldP spid="14" grpId="0"/>
      <p:bldP spid="15" grpId="0"/>
      <p:bldP spid="16" grpId="0" animBg="1"/>
      <p:bldP spid="17" grpId="0" animBg="1"/>
      <p:bldP spid="18" grpId="0" animBg="1"/>
      <p:bldP spid="19" grpId="0"/>
      <p:bldP spid="20" grpId="0" animBg="1"/>
      <p:bldP spid="10"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503296EE-A038-45B7-AE9D-143DB51E6439}"/>
              </a:ext>
            </a:extLst>
          </p:cNvPr>
          <p:cNvSpPr/>
          <p:nvPr/>
        </p:nvSpPr>
        <p:spPr>
          <a:xfrm>
            <a:off x="1" y="1"/>
            <a:ext cx="12191999" cy="6858000"/>
          </a:xfrm>
          <a:custGeom>
            <a:avLst/>
            <a:gdLst>
              <a:gd name="connsiteX0" fmla="*/ 0 w 12191999"/>
              <a:gd name="connsiteY0" fmla="*/ 0 h 6858000"/>
              <a:gd name="connsiteX1" fmla="*/ 12191999 w 12191999"/>
              <a:gd name="connsiteY1" fmla="*/ 0 h 6858000"/>
              <a:gd name="connsiteX2" fmla="*/ 12191999 w 12191999"/>
              <a:gd name="connsiteY2" fmla="*/ 1419604 h 6858000"/>
              <a:gd name="connsiteX3" fmla="*/ 5497907 w 12191999"/>
              <a:gd name="connsiteY3" fmla="*/ 6858000 h 6858000"/>
              <a:gd name="connsiteX4" fmla="*/ 0 w 12191999"/>
              <a:gd name="connsiteY4" fmla="*/ 6858000 h 6858000"/>
              <a:gd name="connsiteX5" fmla="*/ 0 w 12191999"/>
              <a:gd name="connsiteY5" fmla="*/ 5237588 h 6858000"/>
              <a:gd name="connsiteX6" fmla="*/ 6446918 w 12191999"/>
              <a:gd name="connsiteY6" fmla="*/ 1 h 6858000"/>
              <a:gd name="connsiteX7" fmla="*/ 0 w 12191999"/>
              <a:gd name="connsiteY7" fmla="*/ 1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1999" h="6858000">
                <a:moveTo>
                  <a:pt x="0" y="0"/>
                </a:moveTo>
                <a:lnTo>
                  <a:pt x="12191999" y="0"/>
                </a:lnTo>
                <a:lnTo>
                  <a:pt x="12191999" y="1419604"/>
                </a:lnTo>
                <a:lnTo>
                  <a:pt x="5497907" y="6858000"/>
                </a:lnTo>
                <a:lnTo>
                  <a:pt x="0" y="6858000"/>
                </a:lnTo>
                <a:lnTo>
                  <a:pt x="0" y="5237588"/>
                </a:lnTo>
                <a:lnTo>
                  <a:pt x="6446918" y="1"/>
                </a:lnTo>
                <a:lnTo>
                  <a:pt x="0" y="1"/>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Shape 14">
            <a:extLst>
              <a:ext uri="{FF2B5EF4-FFF2-40B4-BE49-F238E27FC236}">
                <a16:creationId xmlns:a16="http://schemas.microsoft.com/office/drawing/2014/main" id="{A77B58FA-DB2A-4F93-AD7F-3359BEB25690}"/>
              </a:ext>
            </a:extLst>
          </p:cNvPr>
          <p:cNvSpPr/>
          <p:nvPr/>
        </p:nvSpPr>
        <p:spPr>
          <a:xfrm>
            <a:off x="1" y="2"/>
            <a:ext cx="6446918" cy="5237587"/>
          </a:xfrm>
          <a:custGeom>
            <a:avLst/>
            <a:gdLst>
              <a:gd name="connsiteX0" fmla="*/ 0 w 6446918"/>
              <a:gd name="connsiteY0" fmla="*/ 0 h 5237587"/>
              <a:gd name="connsiteX1" fmla="*/ 6446918 w 6446918"/>
              <a:gd name="connsiteY1" fmla="*/ 0 h 5237587"/>
              <a:gd name="connsiteX2" fmla="*/ 0 w 6446918"/>
              <a:gd name="connsiteY2" fmla="*/ 5237587 h 5237587"/>
            </a:gdLst>
            <a:ahLst/>
            <a:cxnLst>
              <a:cxn ang="0">
                <a:pos x="connsiteX0" y="connsiteY0"/>
              </a:cxn>
              <a:cxn ang="0">
                <a:pos x="connsiteX1" y="connsiteY1"/>
              </a:cxn>
              <a:cxn ang="0">
                <a:pos x="connsiteX2" y="connsiteY2"/>
              </a:cxn>
            </a:cxnLst>
            <a:rect l="l" t="t" r="r" b="b"/>
            <a:pathLst>
              <a:path w="6446918" h="5237587">
                <a:moveTo>
                  <a:pt x="0" y="0"/>
                </a:moveTo>
                <a:lnTo>
                  <a:pt x="6446918" y="0"/>
                </a:lnTo>
                <a:lnTo>
                  <a:pt x="0" y="523758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DC9B9B63-8703-422C-B33C-0DBDC08DDC60}"/>
              </a:ext>
            </a:extLst>
          </p:cNvPr>
          <p:cNvSpPr/>
          <p:nvPr/>
        </p:nvSpPr>
        <p:spPr>
          <a:xfrm>
            <a:off x="5497906" y="1419605"/>
            <a:ext cx="6694094" cy="5438397"/>
          </a:xfrm>
          <a:custGeom>
            <a:avLst/>
            <a:gdLst>
              <a:gd name="connsiteX0" fmla="*/ 6694094 w 6694094"/>
              <a:gd name="connsiteY0" fmla="*/ 0 h 5438397"/>
              <a:gd name="connsiteX1" fmla="*/ 6694094 w 6694094"/>
              <a:gd name="connsiteY1" fmla="*/ 5438397 h 5438397"/>
              <a:gd name="connsiteX2" fmla="*/ 0 w 6694094"/>
              <a:gd name="connsiteY2" fmla="*/ 5438397 h 5438397"/>
            </a:gdLst>
            <a:ahLst/>
            <a:cxnLst>
              <a:cxn ang="0">
                <a:pos x="connsiteX0" y="connsiteY0"/>
              </a:cxn>
              <a:cxn ang="0">
                <a:pos x="connsiteX1" y="connsiteY1"/>
              </a:cxn>
              <a:cxn ang="0">
                <a:pos x="connsiteX2" y="connsiteY2"/>
              </a:cxn>
            </a:cxnLst>
            <a:rect l="l" t="t" r="r" b="b"/>
            <a:pathLst>
              <a:path w="6694094" h="5438397">
                <a:moveTo>
                  <a:pt x="6694094" y="0"/>
                </a:moveTo>
                <a:lnTo>
                  <a:pt x="6694094" y="5438397"/>
                </a:lnTo>
                <a:lnTo>
                  <a:pt x="0" y="5438397"/>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TextBox 17">
            <a:extLst>
              <a:ext uri="{FF2B5EF4-FFF2-40B4-BE49-F238E27FC236}">
                <a16:creationId xmlns:a16="http://schemas.microsoft.com/office/drawing/2014/main" id="{B9533925-CADB-4132-8EAF-8BAD16CC80F2}"/>
              </a:ext>
            </a:extLst>
          </p:cNvPr>
          <p:cNvSpPr txBox="1"/>
          <p:nvPr/>
        </p:nvSpPr>
        <p:spPr>
          <a:xfrm>
            <a:off x="1447800" y="4267200"/>
            <a:ext cx="3283478" cy="2308324"/>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TextBox 19">
            <a:extLst>
              <a:ext uri="{FF2B5EF4-FFF2-40B4-BE49-F238E27FC236}">
                <a16:creationId xmlns:a16="http://schemas.microsoft.com/office/drawing/2014/main" id="{848DB972-82F6-47CB-880E-F839CAF935C0}"/>
              </a:ext>
            </a:extLst>
          </p:cNvPr>
          <p:cNvSpPr txBox="1"/>
          <p:nvPr/>
        </p:nvSpPr>
        <p:spPr>
          <a:xfrm>
            <a:off x="5943600" y="762000"/>
            <a:ext cx="3749040" cy="2154436"/>
          </a:xfrm>
          <a:prstGeom prst="rect">
            <a:avLst/>
          </a:prstGeom>
          <a:noFill/>
        </p:spPr>
        <p:txBody>
          <a:bodyPr wrap="square" rtlCol="0">
            <a:spAutoFit/>
          </a:bodyPr>
          <a:lstStyle/>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b="1" dirty="0">
              <a:solidFill>
                <a:schemeClr val="bg1"/>
              </a:solidFill>
              <a:latin typeface="Candara" panose="020E0502030303020204" pitchFamily="34" charset="0"/>
            </a:endParaRPr>
          </a:p>
          <a:p>
            <a:pPr algn="r"/>
            <a:endParaRPr lang="en-US" sz="400" dirty="0">
              <a:solidFill>
                <a:schemeClr val="bg1"/>
              </a:solidFill>
              <a:latin typeface="Candara" panose="020E0502030303020204" pitchFamily="34" charset="0"/>
            </a:endParaRP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 </a:t>
            </a:r>
          </a:p>
          <a:p>
            <a:pPr marL="342900" indent="-342900" algn="r">
              <a:buFont typeface="+mj-lt"/>
              <a:buAutoNum type="arabicParenR"/>
            </a:pPr>
            <a:r>
              <a:rPr lang="en-US" sz="14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6542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1000"/>
                                        <p:tgtEl>
                                          <p:spTgt spid="18"/>
                                        </p:tgtEl>
                                      </p:cBhvr>
                                    </p:animEffect>
                                  </p:childTnLst>
                                </p:cTn>
                              </p:par>
                            </p:childTnLst>
                          </p:cTn>
                        </p:par>
                        <p:par>
                          <p:cTn id="12" fill="hold">
                            <p:stCondLst>
                              <p:cond delay="2000"/>
                            </p:stCondLst>
                            <p:childTnLst>
                              <p:par>
                                <p:cTn id="13" presetID="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1000" fill="hold"/>
                                        <p:tgtEl>
                                          <p:spTgt spid="15"/>
                                        </p:tgtEl>
                                        <p:attrNameLst>
                                          <p:attrName>ppt_x</p:attrName>
                                        </p:attrNameLst>
                                      </p:cBhvr>
                                      <p:tavLst>
                                        <p:tav tm="0">
                                          <p:val>
                                            <p:strVal val="0-#ppt_w/2"/>
                                          </p:val>
                                        </p:tav>
                                        <p:tav tm="100000">
                                          <p:val>
                                            <p:strVal val="#ppt_x"/>
                                          </p:val>
                                        </p:tav>
                                      </p:tavLst>
                                    </p:anim>
                                    <p:anim calcmode="lin" valueType="num">
                                      <p:cBhvr additive="base">
                                        <p:cTn id="16" dur="1000" fill="hold"/>
                                        <p:tgtEl>
                                          <p:spTgt spid="15"/>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1000" fill="hold"/>
                                        <p:tgtEl>
                                          <p:spTgt spid="16"/>
                                        </p:tgtEl>
                                        <p:attrNameLst>
                                          <p:attrName>ppt_x</p:attrName>
                                        </p:attrNameLst>
                                      </p:cBhvr>
                                      <p:tavLst>
                                        <p:tav tm="0">
                                          <p:val>
                                            <p:strVal val="1+#ppt_w/2"/>
                                          </p:val>
                                        </p:tav>
                                        <p:tav tm="100000">
                                          <p:val>
                                            <p:strVal val="#ppt_x"/>
                                          </p:val>
                                        </p:tav>
                                      </p:tavLst>
                                    </p:anim>
                                    <p:anim calcmode="lin" valueType="num">
                                      <p:cBhvr additive="base">
                                        <p:cTn id="20" dur="1000" fill="hold"/>
                                        <p:tgtEl>
                                          <p:spTgt spid="16"/>
                                        </p:tgtEl>
                                        <p:attrNameLst>
                                          <p:attrName>ppt_y</p:attrName>
                                        </p:attrNameLst>
                                      </p:cBhvr>
                                      <p:tavLst>
                                        <p:tav tm="0">
                                          <p:val>
                                            <p:strVal val="#ppt_y"/>
                                          </p:val>
                                        </p:tav>
                                        <p:tav tm="100000">
                                          <p:val>
                                            <p:strVal val="#ppt_y"/>
                                          </p:val>
                                        </p:tav>
                                      </p:tavLst>
                                    </p:anim>
                                  </p:childTnLst>
                                </p:cTn>
                              </p:par>
                            </p:childTnLst>
                          </p:cTn>
                        </p:par>
                        <p:par>
                          <p:cTn id="21" fill="hold">
                            <p:stCondLst>
                              <p:cond delay="3000"/>
                            </p:stCondLst>
                            <p:childTnLst>
                              <p:par>
                                <p:cTn id="22" presetID="42" presetClass="entr" presetSubtype="0" fill="hold" grpId="0" nodeType="afterEffect">
                                  <p:stCondLst>
                                    <p:cond delay="0"/>
                                  </p:stCondLst>
                                  <p:childTnLst>
                                    <p:set>
                                      <p:cBhvr>
                                        <p:cTn id="23" dur="1" fill="hold">
                                          <p:stCondLst>
                                            <p:cond delay="0"/>
                                          </p:stCondLst>
                                        </p:cTn>
                                        <p:tgtEl>
                                          <p:spTgt spid="20">
                                            <p:txEl>
                                              <p:pRg st="0" end="0"/>
                                            </p:txEl>
                                          </p:spTgt>
                                        </p:tgtEl>
                                        <p:attrNameLst>
                                          <p:attrName>style.visibility</p:attrName>
                                        </p:attrNameLst>
                                      </p:cBhvr>
                                      <p:to>
                                        <p:strVal val="visible"/>
                                      </p:to>
                                    </p:set>
                                    <p:animEffect transition="in" filter="fade">
                                      <p:cBhvr>
                                        <p:cTn id="24" dur="500"/>
                                        <p:tgtEl>
                                          <p:spTgt spid="20">
                                            <p:txEl>
                                              <p:pRg st="0" end="0"/>
                                            </p:txEl>
                                          </p:spTgt>
                                        </p:tgtEl>
                                      </p:cBhvr>
                                    </p:animEffect>
                                    <p:anim calcmode="lin" valueType="num">
                                      <p:cBhvr>
                                        <p:cTn id="25"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6"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0">
                                            <p:txEl>
                                              <p:pRg st="3" end="3"/>
                                            </p:txEl>
                                          </p:spTgt>
                                        </p:tgtEl>
                                        <p:attrNameLst>
                                          <p:attrName>style.visibility</p:attrName>
                                        </p:attrNameLst>
                                      </p:cBhvr>
                                      <p:to>
                                        <p:strVal val="visible"/>
                                      </p:to>
                                    </p:set>
                                    <p:animEffect transition="in" filter="fade">
                                      <p:cBhvr>
                                        <p:cTn id="30" dur="500"/>
                                        <p:tgtEl>
                                          <p:spTgt spid="20">
                                            <p:txEl>
                                              <p:pRg st="3" end="3"/>
                                            </p:txEl>
                                          </p:spTgt>
                                        </p:tgtEl>
                                      </p:cBhvr>
                                    </p:animEffect>
                                    <p:anim calcmode="lin" valueType="num">
                                      <p:cBhvr>
                                        <p:cTn id="31"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32"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42" presetClass="entr" presetSubtype="0" fill="hold" grpId="0" nodeType="afterEffect">
                                  <p:stCondLst>
                                    <p:cond delay="0"/>
                                  </p:stCondLst>
                                  <p:childTnLst>
                                    <p:set>
                                      <p:cBhvr>
                                        <p:cTn id="35" dur="1" fill="hold">
                                          <p:stCondLst>
                                            <p:cond delay="0"/>
                                          </p:stCondLst>
                                        </p:cTn>
                                        <p:tgtEl>
                                          <p:spTgt spid="20">
                                            <p:txEl>
                                              <p:pRg st="4" end="4"/>
                                            </p:txEl>
                                          </p:spTgt>
                                        </p:tgtEl>
                                        <p:attrNameLst>
                                          <p:attrName>style.visibility</p:attrName>
                                        </p:attrNameLst>
                                      </p:cBhvr>
                                      <p:to>
                                        <p:strVal val="visible"/>
                                      </p:to>
                                    </p:set>
                                    <p:animEffect transition="in" filter="fade">
                                      <p:cBhvr>
                                        <p:cTn id="36" dur="500"/>
                                        <p:tgtEl>
                                          <p:spTgt spid="20">
                                            <p:txEl>
                                              <p:pRg st="4" end="4"/>
                                            </p:txEl>
                                          </p:spTgt>
                                        </p:tgtEl>
                                      </p:cBhvr>
                                    </p:animEffect>
                                    <p:anim calcmode="lin" valueType="num">
                                      <p:cBhvr>
                                        <p:cTn id="37" dur="500" fill="hold"/>
                                        <p:tgtEl>
                                          <p:spTgt spid="20">
                                            <p:txEl>
                                              <p:pRg st="4" end="4"/>
                                            </p:txEl>
                                          </p:spTgt>
                                        </p:tgtEl>
                                        <p:attrNameLst>
                                          <p:attrName>ppt_x</p:attrName>
                                        </p:attrNameLst>
                                      </p:cBhvr>
                                      <p:tavLst>
                                        <p:tav tm="0">
                                          <p:val>
                                            <p:strVal val="#ppt_x"/>
                                          </p:val>
                                        </p:tav>
                                        <p:tav tm="100000">
                                          <p:val>
                                            <p:strVal val="#ppt_x"/>
                                          </p:val>
                                        </p:tav>
                                      </p:tavLst>
                                    </p:anim>
                                    <p:anim calcmode="lin" valueType="num">
                                      <p:cBhvr>
                                        <p:cTn id="38" dur="500" fill="hold"/>
                                        <p:tgtEl>
                                          <p:spTgt spid="20">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animBg="1"/>
      <p:bldP spid="18" grpId="0"/>
      <p:bldP spid="20" grpId="0" build="p"/>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a:effectLst>
            <a:outerShdw blurRad="63500" sx="102000" sy="102000" algn="ctr" rotWithShape="0">
              <a:prstClr val="black">
                <a:alpha val="40000"/>
              </a:prstClr>
            </a:outerShdw>
          </a:effectLst>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a:effectLst>
            <a:outerShdw blurRad="63500" sx="102000" sy="102000" algn="ctr" rotWithShape="0">
              <a:prstClr val="black">
                <a:alpha val="40000"/>
              </a:prstClr>
            </a:outerShdw>
          </a:effectLst>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63500" sx="102000" sy="102000" algn="ctr"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63500" sx="102000" sy="102000" algn="ctr"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63500" sx="102000" sy="102000" algn="ctr"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63500" sx="102000" sy="102000" algn="ctr"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439850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5" name="Rounded Rectangle 22">
            <a:extLst>
              <a:ext uri="{FF2B5EF4-FFF2-40B4-BE49-F238E27FC236}">
                <a16:creationId xmlns:a16="http://schemas.microsoft.com/office/drawing/2014/main" id="{6D7CE20D-8A72-4CA0-B3F4-46277DAEE62D}"/>
              </a:ext>
            </a:extLst>
          </p:cNvPr>
          <p:cNvSpPr/>
          <p:nvPr/>
        </p:nvSpPr>
        <p:spPr>
          <a:xfrm>
            <a:off x="466400" y="1943420"/>
            <a:ext cx="3894769" cy="1938703"/>
          </a:xfrm>
          <a:prstGeom prst="roundRect">
            <a:avLst>
              <a:gd name="adj" fmla="val 6561"/>
            </a:avLst>
          </a:prstGeom>
          <a:blipFill>
            <a:blip r:embed="rId4"/>
            <a:stretch>
              <a:fillRect/>
            </a:stretch>
          </a:blipFill>
          <a:ln w="38100">
            <a:solidFill>
              <a:srgbClr val="34738D"/>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6" name="Rounded Rectangle 22">
            <a:extLst>
              <a:ext uri="{FF2B5EF4-FFF2-40B4-BE49-F238E27FC236}">
                <a16:creationId xmlns:a16="http://schemas.microsoft.com/office/drawing/2014/main" id="{2FA5A025-AD99-4E50-8119-5AAA096C460A}"/>
              </a:ext>
            </a:extLst>
          </p:cNvPr>
          <p:cNvSpPr/>
          <p:nvPr/>
        </p:nvSpPr>
        <p:spPr>
          <a:xfrm>
            <a:off x="4577004" y="1943419"/>
            <a:ext cx="3894769" cy="1938703"/>
          </a:xfrm>
          <a:prstGeom prst="roundRect">
            <a:avLst>
              <a:gd name="adj" fmla="val 6561"/>
            </a:avLst>
          </a:prstGeom>
          <a:blipFill>
            <a:blip r:embed="rId5"/>
            <a:stretch>
              <a:fillRect/>
            </a:stretch>
          </a:blipFill>
          <a:ln w="38100">
            <a:solidFill>
              <a:srgbClr val="189A8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9" name="Freeform: Shape 38">
            <a:extLst>
              <a:ext uri="{FF2B5EF4-FFF2-40B4-BE49-F238E27FC236}">
                <a16:creationId xmlns:a16="http://schemas.microsoft.com/office/drawing/2014/main" id="{BF57EABA-0992-4106-A733-EC6ECEC1DE3D}"/>
              </a:ext>
            </a:extLst>
          </p:cNvPr>
          <p:cNvSpPr/>
          <p:nvPr/>
        </p:nvSpPr>
        <p:spPr>
          <a:xfrm>
            <a:off x="499380" y="3733800"/>
            <a:ext cx="7977709" cy="2723441"/>
          </a:xfrm>
          <a:custGeom>
            <a:avLst/>
            <a:gdLst>
              <a:gd name="connsiteX0" fmla="*/ 902208 w 7977709"/>
              <a:gd name="connsiteY0" fmla="*/ 0 h 2723441"/>
              <a:gd name="connsiteX1" fmla="*/ 1115361 w 7977709"/>
              <a:gd name="connsiteY1" fmla="*/ 265543 h 2723441"/>
              <a:gd name="connsiteX2" fmla="*/ 7816446 w 7977709"/>
              <a:gd name="connsiteY2" fmla="*/ 265543 h 2723441"/>
              <a:gd name="connsiteX3" fmla="*/ 7977709 w 7977709"/>
              <a:gd name="connsiteY3" fmla="*/ 426806 h 2723441"/>
              <a:gd name="connsiteX4" fmla="*/ 7977709 w 7977709"/>
              <a:gd name="connsiteY4" fmla="*/ 2562178 h 2723441"/>
              <a:gd name="connsiteX5" fmla="*/ 7816446 w 7977709"/>
              <a:gd name="connsiteY5" fmla="*/ 2723441 h 2723441"/>
              <a:gd name="connsiteX6" fmla="*/ 161263 w 7977709"/>
              <a:gd name="connsiteY6" fmla="*/ 2723441 h 2723441"/>
              <a:gd name="connsiteX7" fmla="*/ 0 w 7977709"/>
              <a:gd name="connsiteY7" fmla="*/ 2562178 h 2723441"/>
              <a:gd name="connsiteX8" fmla="*/ 0 w 7977709"/>
              <a:gd name="connsiteY8" fmla="*/ 426806 h 2723441"/>
              <a:gd name="connsiteX9" fmla="*/ 161263 w 7977709"/>
              <a:gd name="connsiteY9" fmla="*/ 265543 h 2723441"/>
              <a:gd name="connsiteX10" fmla="*/ 689055 w 7977709"/>
              <a:gd name="connsiteY10" fmla="*/ 265543 h 272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7709" h="2723441">
                <a:moveTo>
                  <a:pt x="902208" y="0"/>
                </a:moveTo>
                <a:lnTo>
                  <a:pt x="1115361" y="265543"/>
                </a:lnTo>
                <a:lnTo>
                  <a:pt x="7816446" y="265543"/>
                </a:lnTo>
                <a:cubicBezTo>
                  <a:pt x="7905509" y="265543"/>
                  <a:pt x="7977709" y="337743"/>
                  <a:pt x="7977709" y="426806"/>
                </a:cubicBezTo>
                <a:lnTo>
                  <a:pt x="7977709" y="2562178"/>
                </a:lnTo>
                <a:cubicBezTo>
                  <a:pt x="7977709" y="2651241"/>
                  <a:pt x="7905509" y="2723441"/>
                  <a:pt x="7816446" y="2723441"/>
                </a:cubicBezTo>
                <a:lnTo>
                  <a:pt x="161263" y="2723441"/>
                </a:lnTo>
                <a:cubicBezTo>
                  <a:pt x="72200" y="2723441"/>
                  <a:pt x="0" y="2651241"/>
                  <a:pt x="0" y="2562178"/>
                </a:cubicBezTo>
                <a:lnTo>
                  <a:pt x="0" y="426806"/>
                </a:lnTo>
                <a:cubicBezTo>
                  <a:pt x="0" y="337743"/>
                  <a:pt x="72200" y="265543"/>
                  <a:pt x="161263" y="265543"/>
                </a:cubicBezTo>
                <a:lnTo>
                  <a:pt x="689055" y="265543"/>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p>
        </p:txBody>
      </p:sp>
      <p:sp>
        <p:nvSpPr>
          <p:cNvPr id="33" name="TextBox 32"/>
          <p:cNvSpPr txBox="1"/>
          <p:nvPr/>
        </p:nvSpPr>
        <p:spPr>
          <a:xfrm>
            <a:off x="1448128" y="4299088"/>
            <a:ext cx="6257752" cy="193283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a:p>
            <a:pPr defTabSz="1219170">
              <a:spcBef>
                <a:spcPct val="20000"/>
              </a:spcBef>
              <a:defRPr/>
            </a:pPr>
            <a:endParaRPr lang="en-US" sz="400" dirty="0">
              <a:solidFill>
                <a:schemeClr val="bg1">
                  <a:lumMod val="95000"/>
                </a:schemeClr>
              </a:solidFill>
              <a:latin typeface="Candara" panose="020E0502030303020204" pitchFamily="34" charset="0"/>
            </a:endParaRPr>
          </a:p>
          <a:p>
            <a:pPr defTabSz="1219170">
              <a:spcBef>
                <a:spcPct val="20000"/>
              </a:spcBef>
              <a:defRPr/>
            </a:pP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chemeClr val="bg1">
                    <a:lumMod val="95000"/>
                  </a:schemeClr>
                </a:solidFill>
                <a:latin typeface="Candara" panose="020E0502030303020204" pitchFamily="34" charset="0"/>
              </a:rPr>
              <a:t> </a:t>
            </a:r>
            <a:br>
              <a:rPr lang="en-US" sz="1400" dirty="0">
                <a:solidFill>
                  <a:schemeClr val="bg1">
                    <a:lumMod val="95000"/>
                  </a:schemeClr>
                </a:solidFill>
                <a:latin typeface="Candara" panose="020E0502030303020204" pitchFamily="34" charset="0"/>
              </a:rPr>
            </a:br>
            <a:r>
              <a:rPr lang="en-US" sz="14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43" name="Folded Corner 42"/>
          <p:cNvSpPr>
            <a:spLocks noChangeAspect="1"/>
          </p:cNvSpPr>
          <p:nvPr/>
        </p:nvSpPr>
        <p:spPr bwMode="auto">
          <a:xfrm>
            <a:off x="8981879" y="1377693"/>
            <a:ext cx="2798013" cy="5079548"/>
          </a:xfrm>
          <a:prstGeom prst="foldedCorner">
            <a:avLst>
              <a:gd name="adj" fmla="val 25624"/>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9050">
            <a:noFill/>
            <a:round/>
            <a:headEnd/>
            <a:tailEnd/>
          </a:ln>
          <a:effectLst>
            <a:outerShdw blurRad="50800" dist="38100" dir="2700000" algn="tl"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7" name="TextBox 46"/>
          <p:cNvSpPr txBox="1"/>
          <p:nvPr/>
        </p:nvSpPr>
        <p:spPr>
          <a:xfrm>
            <a:off x="9126429" y="1838485"/>
            <a:ext cx="2636057" cy="4087273"/>
          </a:xfrm>
          <a:prstGeom prst="rect">
            <a:avLst/>
          </a:prstGeom>
          <a:noFill/>
        </p:spPr>
        <p:txBody>
          <a:bodyPr wrap="square" rtlCol="0">
            <a:spAutoFit/>
          </a:bodyPr>
          <a:lstStyle/>
          <a:p>
            <a:pPr defTabSz="1219170">
              <a:spcBef>
                <a:spcPct val="20000"/>
              </a:spcBef>
              <a:defRPr/>
            </a:pPr>
            <a:r>
              <a:rPr lang="en-US" sz="1400" dirty="0">
                <a:solidFill>
                  <a:srgbClr val="454545"/>
                </a:solidFill>
                <a:latin typeface="Bernard MT Condensed" panose="02050806060905020404" pitchFamily="18" charset="0"/>
              </a:rPr>
              <a:t>LOREM IPSUM DOLOR</a:t>
            </a:r>
          </a:p>
          <a:p>
            <a:pPr defTabSz="1219170">
              <a:spcBef>
                <a:spcPct val="20000"/>
              </a:spcBef>
              <a:defRPr/>
            </a:pPr>
            <a:endParaRPr lang="en-US" sz="400" dirty="0">
              <a:solidFill>
                <a:srgbClr val="454545"/>
              </a:solidFill>
              <a:latin typeface="Bernard MT Condensed" panose="02050806060905020404" pitchFamily="18" charset="0"/>
            </a:endParaRPr>
          </a:p>
          <a:p>
            <a:pPr defTabSz="1219170">
              <a:spcBef>
                <a:spcPct val="20000"/>
              </a:spcBef>
              <a:defRPr/>
            </a:pP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a:p>
            <a:r>
              <a:rPr lang="en-US" sz="1400" dirty="0">
                <a:solidFill>
                  <a:srgbClr val="454545"/>
                </a:solidFill>
                <a:latin typeface="Candara" panose="020E0502030303020204" pitchFamily="34" charset="0"/>
              </a:rPr>
              <a:t> </a:t>
            </a:r>
            <a:br>
              <a:rPr lang="en-US" sz="1400" dirty="0">
                <a:solidFill>
                  <a:srgbClr val="454545"/>
                </a:solidFill>
                <a:latin typeface="Candara" panose="020E0502030303020204" pitchFamily="34" charset="0"/>
              </a:rPr>
            </a:br>
            <a:r>
              <a:rPr lang="en-US" sz="1400" dirty="0">
                <a:solidFill>
                  <a:srgbClr val="454545"/>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a:t>
            </a:r>
          </a:p>
        </p:txBody>
      </p:sp>
      <p:sp>
        <p:nvSpPr>
          <p:cNvPr id="38" name="TextBox 37">
            <a:extLst>
              <a:ext uri="{FF2B5EF4-FFF2-40B4-BE49-F238E27FC236}">
                <a16:creationId xmlns:a16="http://schemas.microsoft.com/office/drawing/2014/main" id="{0CE16A85-0997-4E29-B604-C2079C86DA6C}"/>
              </a:ext>
            </a:extLst>
          </p:cNvPr>
          <p:cNvSpPr txBox="1"/>
          <p:nvPr/>
        </p:nvSpPr>
        <p:spPr>
          <a:xfrm>
            <a:off x="387495" y="305067"/>
            <a:ext cx="5316279" cy="120032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dirty="0">
              <a:solidFill>
                <a:srgbClr val="4C4F54"/>
              </a:solidFill>
            </a:endParaRPr>
          </a:p>
        </p:txBody>
      </p:sp>
      <p:grpSp>
        <p:nvGrpSpPr>
          <p:cNvPr id="12" name="Group 11">
            <a:extLst>
              <a:ext uri="{FF2B5EF4-FFF2-40B4-BE49-F238E27FC236}">
                <a16:creationId xmlns:a16="http://schemas.microsoft.com/office/drawing/2014/main" id="{DFA138A5-C4BC-49C5-9CB6-7FFF1D54E64B}"/>
              </a:ext>
            </a:extLst>
          </p:cNvPr>
          <p:cNvGrpSpPr/>
          <p:nvPr/>
        </p:nvGrpSpPr>
        <p:grpSpPr>
          <a:xfrm>
            <a:off x="8981879" y="762000"/>
            <a:ext cx="2798013" cy="768092"/>
            <a:chOff x="8981879" y="762000"/>
            <a:chExt cx="2798013" cy="768092"/>
          </a:xfrm>
        </p:grpSpPr>
        <p:sp>
          <p:nvSpPr>
            <p:cNvPr id="27" name="Freeform: Shape 26">
              <a:extLst>
                <a:ext uri="{FF2B5EF4-FFF2-40B4-BE49-F238E27FC236}">
                  <a16:creationId xmlns:a16="http://schemas.microsoft.com/office/drawing/2014/main" id="{DD7860AF-CBC5-4229-A4E1-A0364C3532C9}"/>
                </a:ext>
              </a:extLst>
            </p:cNvPr>
            <p:cNvSpPr/>
            <p:nvPr/>
          </p:nvSpPr>
          <p:spPr>
            <a:xfrm rot="10800000">
              <a:off x="8981879" y="762000"/>
              <a:ext cx="2798013" cy="768092"/>
            </a:xfrm>
            <a:custGeom>
              <a:avLst/>
              <a:gdLst>
                <a:gd name="connsiteX0" fmla="*/ 2762737 w 2798013"/>
                <a:gd name="connsiteY0" fmla="*/ 768092 h 768092"/>
                <a:gd name="connsiteX1" fmla="*/ 35276 w 2798013"/>
                <a:gd name="connsiteY1" fmla="*/ 768092 h 768092"/>
                <a:gd name="connsiteX2" fmla="*/ 0 w 2798013"/>
                <a:gd name="connsiteY2" fmla="*/ 732816 h 768092"/>
                <a:gd name="connsiteX3" fmla="*/ 0 w 2798013"/>
                <a:gd name="connsiteY3" fmla="*/ 265703 h 768092"/>
                <a:gd name="connsiteX4" fmla="*/ 35276 w 2798013"/>
                <a:gd name="connsiteY4" fmla="*/ 230427 h 768092"/>
                <a:gd name="connsiteX5" fmla="*/ 150139 w 2798013"/>
                <a:gd name="connsiteY5" fmla="*/ 230427 h 768092"/>
                <a:gd name="connsiteX6" fmla="*/ 272978 w 2798013"/>
                <a:gd name="connsiteY6" fmla="*/ 0 h 768092"/>
                <a:gd name="connsiteX7" fmla="*/ 395817 w 2798013"/>
                <a:gd name="connsiteY7" fmla="*/ 230427 h 768092"/>
                <a:gd name="connsiteX8" fmla="*/ 2762737 w 2798013"/>
                <a:gd name="connsiteY8" fmla="*/ 230427 h 768092"/>
                <a:gd name="connsiteX9" fmla="*/ 2798013 w 2798013"/>
                <a:gd name="connsiteY9" fmla="*/ 265703 h 768092"/>
                <a:gd name="connsiteX10" fmla="*/ 2798013 w 2798013"/>
                <a:gd name="connsiteY10" fmla="*/ 732816 h 768092"/>
                <a:gd name="connsiteX11" fmla="*/ 2762737 w 2798013"/>
                <a:gd name="connsiteY11" fmla="*/ 768092 h 76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013" h="768092">
                  <a:moveTo>
                    <a:pt x="2762737" y="768092"/>
                  </a:moveTo>
                  <a:lnTo>
                    <a:pt x="35276" y="768092"/>
                  </a:lnTo>
                  <a:cubicBezTo>
                    <a:pt x="15794" y="768092"/>
                    <a:pt x="0" y="752298"/>
                    <a:pt x="0" y="732816"/>
                  </a:cubicBezTo>
                  <a:lnTo>
                    <a:pt x="0" y="265703"/>
                  </a:lnTo>
                  <a:cubicBezTo>
                    <a:pt x="0" y="246221"/>
                    <a:pt x="15794" y="230427"/>
                    <a:pt x="35276" y="230427"/>
                  </a:cubicBezTo>
                  <a:lnTo>
                    <a:pt x="150139" y="230427"/>
                  </a:lnTo>
                  <a:lnTo>
                    <a:pt x="272978" y="0"/>
                  </a:lnTo>
                  <a:lnTo>
                    <a:pt x="395817" y="230427"/>
                  </a:lnTo>
                  <a:lnTo>
                    <a:pt x="2762737" y="230427"/>
                  </a:lnTo>
                  <a:cubicBezTo>
                    <a:pt x="2782219" y="230427"/>
                    <a:pt x="2798013" y="246221"/>
                    <a:pt x="2798013" y="265703"/>
                  </a:cubicBezTo>
                  <a:lnTo>
                    <a:pt x="2798013" y="732816"/>
                  </a:lnTo>
                  <a:cubicBezTo>
                    <a:pt x="2798013" y="752298"/>
                    <a:pt x="2782219" y="768092"/>
                    <a:pt x="2762737" y="768092"/>
                  </a:cubicBezTo>
                  <a:close/>
                </a:path>
              </a:pathLst>
            </a:custGeom>
            <a:solidFill>
              <a:srgbClr val="189A80"/>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dirty="0">
                <a:solidFill>
                  <a:schemeClr val="bg1"/>
                </a:solidFill>
              </a:endParaRPr>
            </a:p>
          </p:txBody>
        </p:sp>
        <p:sp>
          <p:nvSpPr>
            <p:cNvPr id="37" name="TextBox 36">
              <a:extLst>
                <a:ext uri="{FF2B5EF4-FFF2-40B4-BE49-F238E27FC236}">
                  <a16:creationId xmlns:a16="http://schemas.microsoft.com/office/drawing/2014/main" id="{34CA99A5-88EF-4E99-9F9E-465631BA2C04}"/>
                </a:ext>
              </a:extLst>
            </p:cNvPr>
            <p:cNvSpPr txBox="1"/>
            <p:nvPr/>
          </p:nvSpPr>
          <p:spPr>
            <a:xfrm>
              <a:off x="9143835" y="899160"/>
              <a:ext cx="1920240"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921361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p:cTn id="11" dur="1000" fill="hold"/>
                                        <p:tgtEl>
                                          <p:spTgt spid="35"/>
                                        </p:tgtEl>
                                        <p:attrNameLst>
                                          <p:attrName>ppt_w</p:attrName>
                                        </p:attrNameLst>
                                      </p:cBhvr>
                                      <p:tavLst>
                                        <p:tav tm="0">
                                          <p:val>
                                            <p:fltVal val="0"/>
                                          </p:val>
                                        </p:tav>
                                        <p:tav tm="100000">
                                          <p:val>
                                            <p:strVal val="#ppt_w"/>
                                          </p:val>
                                        </p:tav>
                                      </p:tavLst>
                                    </p:anim>
                                    <p:anim calcmode="lin" valueType="num">
                                      <p:cBhvr>
                                        <p:cTn id="12" dur="1000" fill="hold"/>
                                        <p:tgtEl>
                                          <p:spTgt spid="35"/>
                                        </p:tgtEl>
                                        <p:attrNameLst>
                                          <p:attrName>ppt_h</p:attrName>
                                        </p:attrNameLst>
                                      </p:cBhvr>
                                      <p:tavLst>
                                        <p:tav tm="0">
                                          <p:val>
                                            <p:fltVal val="0"/>
                                          </p:val>
                                        </p:tav>
                                        <p:tav tm="100000">
                                          <p:val>
                                            <p:strVal val="#ppt_h"/>
                                          </p:val>
                                        </p:tav>
                                      </p:tavLst>
                                    </p:anim>
                                    <p:animEffect transition="in" filter="fade">
                                      <p:cBhvr>
                                        <p:cTn id="13" dur="1000"/>
                                        <p:tgtEl>
                                          <p:spTgt spid="35"/>
                                        </p:tgtEl>
                                      </p:cBhvr>
                                    </p:animEffect>
                                  </p:childTnLst>
                                </p:cTn>
                              </p:par>
                            </p:childTnLst>
                          </p:cTn>
                        </p:par>
                        <p:par>
                          <p:cTn id="14" fill="hold">
                            <p:stCondLst>
                              <p:cond delay="2000"/>
                            </p:stCondLst>
                            <p:childTnLst>
                              <p:par>
                                <p:cTn id="15" presetID="2" presetClass="entr" presetSubtype="4" fill="hold" grpId="0"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750" fill="hold"/>
                                        <p:tgtEl>
                                          <p:spTgt spid="39"/>
                                        </p:tgtEl>
                                        <p:attrNameLst>
                                          <p:attrName>ppt_x</p:attrName>
                                        </p:attrNameLst>
                                      </p:cBhvr>
                                      <p:tavLst>
                                        <p:tav tm="0">
                                          <p:val>
                                            <p:strVal val="#ppt_x"/>
                                          </p:val>
                                        </p:tav>
                                        <p:tav tm="100000">
                                          <p:val>
                                            <p:strVal val="#ppt_x"/>
                                          </p:val>
                                        </p:tav>
                                      </p:tavLst>
                                    </p:anim>
                                    <p:anim calcmode="lin" valueType="num">
                                      <p:cBhvr additive="base">
                                        <p:cTn id="18" dur="750" fill="hold"/>
                                        <p:tgtEl>
                                          <p:spTgt spid="3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750" fill="hold"/>
                                        <p:tgtEl>
                                          <p:spTgt spid="33"/>
                                        </p:tgtEl>
                                        <p:attrNameLst>
                                          <p:attrName>ppt_x</p:attrName>
                                        </p:attrNameLst>
                                      </p:cBhvr>
                                      <p:tavLst>
                                        <p:tav tm="0">
                                          <p:val>
                                            <p:strVal val="#ppt_x"/>
                                          </p:val>
                                        </p:tav>
                                        <p:tav tm="100000">
                                          <p:val>
                                            <p:strVal val="#ppt_x"/>
                                          </p:val>
                                        </p:tav>
                                      </p:tavLst>
                                    </p:anim>
                                    <p:anim calcmode="lin" valueType="num">
                                      <p:cBhvr additive="base">
                                        <p:cTn id="22" dur="750" fill="hold"/>
                                        <p:tgtEl>
                                          <p:spTgt spid="33"/>
                                        </p:tgtEl>
                                        <p:attrNameLst>
                                          <p:attrName>ppt_y</p:attrName>
                                        </p:attrNameLst>
                                      </p:cBhvr>
                                      <p:tavLst>
                                        <p:tav tm="0">
                                          <p:val>
                                            <p:strVal val="1+#ppt_h/2"/>
                                          </p:val>
                                        </p:tav>
                                        <p:tav tm="100000">
                                          <p:val>
                                            <p:strVal val="#ppt_y"/>
                                          </p:val>
                                        </p:tav>
                                      </p:tavLst>
                                    </p:anim>
                                  </p:childTnLst>
                                </p:cTn>
                              </p:par>
                            </p:childTnLst>
                          </p:cTn>
                        </p:par>
                        <p:par>
                          <p:cTn id="23" fill="hold">
                            <p:stCondLst>
                              <p:cond delay="2750"/>
                            </p:stCondLst>
                            <p:childTnLst>
                              <p:par>
                                <p:cTn id="24" presetID="53" presetClass="entr" presetSubtype="16" fill="hold" grpId="0" nodeType="afterEffect">
                                  <p:stCondLst>
                                    <p:cond delay="0"/>
                                  </p:stCondLst>
                                  <p:childTnLst>
                                    <p:set>
                                      <p:cBhvr>
                                        <p:cTn id="25" dur="1" fill="hold">
                                          <p:stCondLst>
                                            <p:cond delay="0"/>
                                          </p:stCondLst>
                                        </p:cTn>
                                        <p:tgtEl>
                                          <p:spTgt spid="36"/>
                                        </p:tgtEl>
                                        <p:attrNameLst>
                                          <p:attrName>style.visibility</p:attrName>
                                        </p:attrNameLst>
                                      </p:cBhvr>
                                      <p:to>
                                        <p:strVal val="visible"/>
                                      </p:to>
                                    </p:set>
                                    <p:anim calcmode="lin" valueType="num">
                                      <p:cBhvr>
                                        <p:cTn id="26" dur="1000" fill="hold"/>
                                        <p:tgtEl>
                                          <p:spTgt spid="36"/>
                                        </p:tgtEl>
                                        <p:attrNameLst>
                                          <p:attrName>ppt_w</p:attrName>
                                        </p:attrNameLst>
                                      </p:cBhvr>
                                      <p:tavLst>
                                        <p:tav tm="0">
                                          <p:val>
                                            <p:fltVal val="0"/>
                                          </p:val>
                                        </p:tav>
                                        <p:tav tm="100000">
                                          <p:val>
                                            <p:strVal val="#ppt_w"/>
                                          </p:val>
                                        </p:tav>
                                      </p:tavLst>
                                    </p:anim>
                                    <p:anim calcmode="lin" valueType="num">
                                      <p:cBhvr>
                                        <p:cTn id="27" dur="1000" fill="hold"/>
                                        <p:tgtEl>
                                          <p:spTgt spid="36"/>
                                        </p:tgtEl>
                                        <p:attrNameLst>
                                          <p:attrName>ppt_h</p:attrName>
                                        </p:attrNameLst>
                                      </p:cBhvr>
                                      <p:tavLst>
                                        <p:tav tm="0">
                                          <p:val>
                                            <p:fltVal val="0"/>
                                          </p:val>
                                        </p:tav>
                                        <p:tav tm="100000">
                                          <p:val>
                                            <p:strVal val="#ppt_h"/>
                                          </p:val>
                                        </p:tav>
                                      </p:tavLst>
                                    </p:anim>
                                    <p:animEffect transition="in" filter="fade">
                                      <p:cBhvr>
                                        <p:cTn id="28" dur="1000"/>
                                        <p:tgtEl>
                                          <p:spTgt spid="36"/>
                                        </p:tgtEl>
                                      </p:cBhvr>
                                    </p:animEffect>
                                  </p:childTnLst>
                                </p:cTn>
                              </p:par>
                            </p:childTnLst>
                          </p:cTn>
                        </p:par>
                        <p:par>
                          <p:cTn id="29" fill="hold">
                            <p:stCondLst>
                              <p:cond delay="3750"/>
                            </p:stCondLst>
                            <p:childTnLst>
                              <p:par>
                                <p:cTn id="30" presetID="42" presetClass="entr" presetSubtype="0" fill="hold" nodeType="afterEffect">
                                  <p:stCondLst>
                                    <p:cond delay="0"/>
                                  </p:stCondLst>
                                  <p:childTnLst>
                                    <p:set>
                                      <p:cBhvr>
                                        <p:cTn id="31" dur="1" fill="hold">
                                          <p:stCondLst>
                                            <p:cond delay="0"/>
                                          </p:stCondLst>
                                        </p:cTn>
                                        <p:tgtEl>
                                          <p:spTgt spid="12"/>
                                        </p:tgtEl>
                                        <p:attrNameLst>
                                          <p:attrName>style.visibility</p:attrName>
                                        </p:attrNameLst>
                                      </p:cBhvr>
                                      <p:to>
                                        <p:strVal val="visible"/>
                                      </p:to>
                                    </p:set>
                                    <p:animEffect transition="in" filter="fade">
                                      <p:cBhvr>
                                        <p:cTn id="32" dur="1000"/>
                                        <p:tgtEl>
                                          <p:spTgt spid="12"/>
                                        </p:tgtEl>
                                      </p:cBhvr>
                                    </p:animEffect>
                                    <p:anim calcmode="lin" valueType="num">
                                      <p:cBhvr>
                                        <p:cTn id="33" dur="1000" fill="hold"/>
                                        <p:tgtEl>
                                          <p:spTgt spid="12"/>
                                        </p:tgtEl>
                                        <p:attrNameLst>
                                          <p:attrName>ppt_x</p:attrName>
                                        </p:attrNameLst>
                                      </p:cBhvr>
                                      <p:tavLst>
                                        <p:tav tm="0">
                                          <p:val>
                                            <p:strVal val="#ppt_x"/>
                                          </p:val>
                                        </p:tav>
                                        <p:tav tm="100000">
                                          <p:val>
                                            <p:strVal val="#ppt_x"/>
                                          </p:val>
                                        </p:tav>
                                      </p:tavLst>
                                    </p:anim>
                                    <p:anim calcmode="lin" valueType="num">
                                      <p:cBhvr>
                                        <p:cTn id="34" dur="1000" fill="hold"/>
                                        <p:tgtEl>
                                          <p:spTgt spid="12"/>
                                        </p:tgtEl>
                                        <p:attrNameLst>
                                          <p:attrName>ppt_y</p:attrName>
                                        </p:attrNameLst>
                                      </p:cBhvr>
                                      <p:tavLst>
                                        <p:tav tm="0">
                                          <p:val>
                                            <p:strVal val="#ppt_y+.1"/>
                                          </p:val>
                                        </p:tav>
                                        <p:tav tm="100000">
                                          <p:val>
                                            <p:strVal val="#ppt_y"/>
                                          </p:val>
                                        </p:tav>
                                      </p:tavLst>
                                    </p:anim>
                                  </p:childTnLst>
                                </p:cTn>
                              </p:par>
                              <p:par>
                                <p:cTn id="35" presetID="22" presetClass="entr" presetSubtype="1" fill="hold" grpId="0" nodeType="with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wipe(up)">
                                      <p:cBhvr>
                                        <p:cTn id="37" dur="1000"/>
                                        <p:tgtEl>
                                          <p:spTgt spid="4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47"/>
                                        </p:tgtEl>
                                        <p:attrNameLst>
                                          <p:attrName>style.visibility</p:attrName>
                                        </p:attrNameLst>
                                      </p:cBhvr>
                                      <p:to>
                                        <p:strVal val="visible"/>
                                      </p:to>
                                    </p:set>
                                    <p:animEffect transition="in" filter="wipe(up)">
                                      <p:cBhvr>
                                        <p:cTn id="40"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6" grpId="0" animBg="1"/>
      <p:bldP spid="39" grpId="0" animBg="1"/>
      <p:bldP spid="33" grpId="0"/>
      <p:bldP spid="43" grpId="0" animBg="1"/>
      <p:bldP spid="47" grpId="0"/>
      <p:bldP spid="38"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F9D27"/>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189A8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34738D"/>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4C4F54"/>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300" dirty="0">
                <a:solidFill>
                  <a:srgbClr val="4C4F54"/>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264962"/>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264962"/>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264962"/>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a:t>
            </a:r>
          </a:p>
          <a:p>
            <a:pPr defTabSz="1219170">
              <a:spcBef>
                <a:spcPct val="20000"/>
              </a:spcBef>
              <a:defRPr/>
            </a:pPr>
            <a:endParaRPr lang="en-US" sz="400" b="1" dirty="0">
              <a:solidFill>
                <a:srgbClr val="4C4F54"/>
              </a:solidFill>
              <a:latin typeface="Candara" panose="020E0502030303020204" pitchFamily="34" charset="0"/>
            </a:endParaRPr>
          </a:p>
          <a:p>
            <a:pPr defTabSz="1219170">
              <a:spcBef>
                <a:spcPct val="20000"/>
              </a:spcBef>
              <a:defRPr/>
            </a:pPr>
            <a:endParaRPr lang="en-US" sz="200" b="1" dirty="0">
              <a:solidFill>
                <a:srgbClr val="4C4F54"/>
              </a:solidFill>
              <a:latin typeface="Candara" panose="020E0502030303020204" pitchFamily="34"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6029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626382EB-5A8F-4D8A-B3CA-DB9BEB8CB73A}"/>
              </a:ext>
            </a:extLst>
          </p:cNvPr>
          <p:cNvSpPr/>
          <p:nvPr/>
        </p:nvSpPr>
        <p:spPr>
          <a:xfrm>
            <a:off x="838200" y="1676400"/>
            <a:ext cx="3200400" cy="44958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77DFD482-EB55-46EB-9C10-281F649416CF}"/>
              </a:ext>
            </a:extLst>
          </p:cNvPr>
          <p:cNvSpPr/>
          <p:nvPr/>
        </p:nvSpPr>
        <p:spPr>
          <a:xfrm>
            <a:off x="8382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A6B0E50D-A275-42EA-8483-8C9D8507598D}"/>
              </a:ext>
            </a:extLst>
          </p:cNvPr>
          <p:cNvSpPr/>
          <p:nvPr/>
        </p:nvSpPr>
        <p:spPr>
          <a:xfrm>
            <a:off x="1981200" y="3598796"/>
            <a:ext cx="914400" cy="914400"/>
          </a:xfrm>
          <a:prstGeom prst="ellipse">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E4F370D4-7ADC-49FE-8BA3-C5F3F23604AE}"/>
              </a:ext>
            </a:extLst>
          </p:cNvPr>
          <p:cNvSpPr txBox="1"/>
          <p:nvPr/>
        </p:nvSpPr>
        <p:spPr>
          <a:xfrm>
            <a:off x="21042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19" name="TextBox 18">
            <a:extLst>
              <a:ext uri="{FF2B5EF4-FFF2-40B4-BE49-F238E27FC236}">
                <a16:creationId xmlns:a16="http://schemas.microsoft.com/office/drawing/2014/main" id="{BC716C33-9F82-48B0-8798-80F14A59F408}"/>
              </a:ext>
            </a:extLst>
          </p:cNvPr>
          <p:cNvSpPr txBox="1"/>
          <p:nvPr/>
        </p:nvSpPr>
        <p:spPr>
          <a:xfrm>
            <a:off x="11465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01</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0" name="Rectangle 19">
            <a:extLst>
              <a:ext uri="{FF2B5EF4-FFF2-40B4-BE49-F238E27FC236}">
                <a16:creationId xmlns:a16="http://schemas.microsoft.com/office/drawing/2014/main" id="{916A44ED-462B-4A4D-A488-5D6B2B89D8ED}"/>
              </a:ext>
            </a:extLst>
          </p:cNvPr>
          <p:cNvSpPr/>
          <p:nvPr/>
        </p:nvSpPr>
        <p:spPr>
          <a:xfrm>
            <a:off x="4495800" y="1676400"/>
            <a:ext cx="3200400" cy="449580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45721AD4-F2B1-498B-BB91-157AF0FB207A}"/>
              </a:ext>
            </a:extLst>
          </p:cNvPr>
          <p:cNvSpPr/>
          <p:nvPr/>
        </p:nvSpPr>
        <p:spPr>
          <a:xfrm>
            <a:off x="4495800"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189A8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DD58B4B7-C69F-4269-A600-30BE447C7FB6}"/>
              </a:ext>
            </a:extLst>
          </p:cNvPr>
          <p:cNvSpPr/>
          <p:nvPr/>
        </p:nvSpPr>
        <p:spPr>
          <a:xfrm>
            <a:off x="5638800" y="3598796"/>
            <a:ext cx="914400" cy="914400"/>
          </a:xfrm>
          <a:prstGeom prst="ellipse">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TextBox 22">
            <a:extLst>
              <a:ext uri="{FF2B5EF4-FFF2-40B4-BE49-F238E27FC236}">
                <a16:creationId xmlns:a16="http://schemas.microsoft.com/office/drawing/2014/main" id="{4F8552C9-ECE3-45D4-9C87-880DA8E78348}"/>
              </a:ext>
            </a:extLst>
          </p:cNvPr>
          <p:cNvSpPr txBox="1"/>
          <p:nvPr/>
        </p:nvSpPr>
        <p:spPr>
          <a:xfrm>
            <a:off x="5761868"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24" name="TextBox 23">
            <a:extLst>
              <a:ext uri="{FF2B5EF4-FFF2-40B4-BE49-F238E27FC236}">
                <a16:creationId xmlns:a16="http://schemas.microsoft.com/office/drawing/2014/main" id="{54214B22-2489-4B3C-9509-168A621AC035}"/>
              </a:ext>
            </a:extLst>
          </p:cNvPr>
          <p:cNvSpPr txBox="1"/>
          <p:nvPr/>
        </p:nvSpPr>
        <p:spPr>
          <a:xfrm>
            <a:off x="4804143"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02</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5" name="Rectangle 24">
            <a:extLst>
              <a:ext uri="{FF2B5EF4-FFF2-40B4-BE49-F238E27FC236}">
                <a16:creationId xmlns:a16="http://schemas.microsoft.com/office/drawing/2014/main" id="{50DB8DD9-4350-45F5-B79E-4946A4E6E8A6}"/>
              </a:ext>
            </a:extLst>
          </p:cNvPr>
          <p:cNvSpPr/>
          <p:nvPr/>
        </p:nvSpPr>
        <p:spPr>
          <a:xfrm>
            <a:off x="8149039" y="1676400"/>
            <a:ext cx="3200400" cy="449580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FFA3B093-F009-4A97-AC1C-127F9EB9A9D0}"/>
              </a:ext>
            </a:extLst>
          </p:cNvPr>
          <p:cNvSpPr/>
          <p:nvPr/>
        </p:nvSpPr>
        <p:spPr>
          <a:xfrm>
            <a:off x="8149039" y="3990077"/>
            <a:ext cx="3200400" cy="2182123"/>
          </a:xfrm>
          <a:custGeom>
            <a:avLst/>
            <a:gdLst>
              <a:gd name="connsiteX0" fmla="*/ 1594538 w 3184265"/>
              <a:gd name="connsiteY0" fmla="*/ 0 h 2182123"/>
              <a:gd name="connsiteX1" fmla="*/ 3083011 w 3184265"/>
              <a:gd name="connsiteY1" fmla="*/ 332034 h 2182123"/>
              <a:gd name="connsiteX2" fmla="*/ 3184265 w 3184265"/>
              <a:gd name="connsiteY2" fmla="*/ 385713 h 2182123"/>
              <a:gd name="connsiteX3" fmla="*/ 3184265 w 3184265"/>
              <a:gd name="connsiteY3" fmla="*/ 2182123 h 2182123"/>
              <a:gd name="connsiteX4" fmla="*/ 0 w 3184265"/>
              <a:gd name="connsiteY4" fmla="*/ 2182123 h 2182123"/>
              <a:gd name="connsiteX5" fmla="*/ 0 w 3184265"/>
              <a:gd name="connsiteY5" fmla="*/ 388265 h 2182123"/>
              <a:gd name="connsiteX6" fmla="*/ 106067 w 3184265"/>
              <a:gd name="connsiteY6" fmla="*/ 332034 h 2182123"/>
              <a:gd name="connsiteX7" fmla="*/ 1594538 w 3184265"/>
              <a:gd name="connsiteY7" fmla="*/ 0 h 218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4265" h="2182123">
                <a:moveTo>
                  <a:pt x="1594538" y="0"/>
                </a:moveTo>
                <a:cubicBezTo>
                  <a:pt x="2136447" y="0"/>
                  <a:pt x="2644688" y="120805"/>
                  <a:pt x="3083011" y="332034"/>
                </a:cubicBezTo>
                <a:lnTo>
                  <a:pt x="3184265" y="385713"/>
                </a:lnTo>
                <a:lnTo>
                  <a:pt x="3184265" y="2182123"/>
                </a:lnTo>
                <a:lnTo>
                  <a:pt x="0" y="2182123"/>
                </a:lnTo>
                <a:lnTo>
                  <a:pt x="0" y="388265"/>
                </a:lnTo>
                <a:lnTo>
                  <a:pt x="106067" y="332034"/>
                </a:lnTo>
                <a:cubicBezTo>
                  <a:pt x="544389" y="120805"/>
                  <a:pt x="1052630" y="0"/>
                  <a:pt x="1594538" y="0"/>
                </a:cubicBezTo>
                <a:close/>
              </a:path>
            </a:pathLst>
          </a:custGeom>
          <a:solidFill>
            <a:srgbClr val="EF9D27">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FBEBF241-09B4-4726-91C2-AE6E52E769E0}"/>
              </a:ext>
            </a:extLst>
          </p:cNvPr>
          <p:cNvSpPr/>
          <p:nvPr/>
        </p:nvSpPr>
        <p:spPr>
          <a:xfrm>
            <a:off x="9292039" y="3598796"/>
            <a:ext cx="914400" cy="914400"/>
          </a:xfrm>
          <a:prstGeom prst="ellipse">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2C407EC6-7379-423C-B29C-F76FB4820297}"/>
              </a:ext>
            </a:extLst>
          </p:cNvPr>
          <p:cNvSpPr txBox="1"/>
          <p:nvPr/>
        </p:nvSpPr>
        <p:spPr>
          <a:xfrm>
            <a:off x="9415107" y="3717442"/>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29" name="TextBox 28">
            <a:extLst>
              <a:ext uri="{FF2B5EF4-FFF2-40B4-BE49-F238E27FC236}">
                <a16:creationId xmlns:a16="http://schemas.microsoft.com/office/drawing/2014/main" id="{0D5FCB30-01D9-4EE5-8031-89955286407B}"/>
              </a:ext>
            </a:extLst>
          </p:cNvPr>
          <p:cNvSpPr txBox="1"/>
          <p:nvPr/>
        </p:nvSpPr>
        <p:spPr>
          <a:xfrm>
            <a:off x="8457382" y="4667185"/>
            <a:ext cx="2590801" cy="1144929"/>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 03</a:t>
            </a: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834566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1000"/>
                                        <p:tgtEl>
                                          <p:spTgt spid="16"/>
                                        </p:tgtEl>
                                      </p:cBhvr>
                                    </p:animEffect>
                                    <p:anim calcmode="lin" valueType="num">
                                      <p:cBhvr>
                                        <p:cTn id="18" dur="1000" fill="hold"/>
                                        <p:tgtEl>
                                          <p:spTgt spid="16"/>
                                        </p:tgtEl>
                                        <p:attrNameLst>
                                          <p:attrName>ppt_x</p:attrName>
                                        </p:attrNameLst>
                                      </p:cBhvr>
                                      <p:tavLst>
                                        <p:tav tm="0">
                                          <p:val>
                                            <p:strVal val="#ppt_x"/>
                                          </p:val>
                                        </p:tav>
                                        <p:tav tm="100000">
                                          <p:val>
                                            <p:strVal val="#ppt_x"/>
                                          </p:val>
                                        </p:tav>
                                      </p:tavLst>
                                    </p:anim>
                                    <p:anim calcmode="lin" valueType="num">
                                      <p:cBhvr>
                                        <p:cTn id="19" dur="1000" fill="hold"/>
                                        <p:tgtEl>
                                          <p:spTgt spid="1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1000"/>
                                        <p:tgtEl>
                                          <p:spTgt spid="19"/>
                                        </p:tgtEl>
                                      </p:cBhvr>
                                    </p:animEffect>
                                    <p:anim calcmode="lin" valueType="num">
                                      <p:cBhvr>
                                        <p:cTn id="23" dur="1000" fill="hold"/>
                                        <p:tgtEl>
                                          <p:spTgt spid="19"/>
                                        </p:tgtEl>
                                        <p:attrNameLst>
                                          <p:attrName>ppt_x</p:attrName>
                                        </p:attrNameLst>
                                      </p:cBhvr>
                                      <p:tavLst>
                                        <p:tav tm="0">
                                          <p:val>
                                            <p:strVal val="#ppt_x"/>
                                          </p:val>
                                        </p:tav>
                                        <p:tav tm="100000">
                                          <p:val>
                                            <p:strVal val="#ppt_x"/>
                                          </p:val>
                                        </p:tav>
                                      </p:tavLst>
                                    </p:anim>
                                    <p:anim calcmode="lin" valueType="num">
                                      <p:cBhvr>
                                        <p:cTn id="24" dur="1000" fill="hold"/>
                                        <p:tgtEl>
                                          <p:spTgt spid="19"/>
                                        </p:tgtEl>
                                        <p:attrNameLst>
                                          <p:attrName>ppt_y</p:attrName>
                                        </p:attrNameLst>
                                      </p:cBhvr>
                                      <p:tavLst>
                                        <p:tav tm="0">
                                          <p:val>
                                            <p:strVal val="#ppt_y+.1"/>
                                          </p:val>
                                        </p:tav>
                                        <p:tav tm="100000">
                                          <p:val>
                                            <p:strVal val="#ppt_y"/>
                                          </p:val>
                                        </p:tav>
                                      </p:tavLst>
                                    </p:anim>
                                  </p:childTnLst>
                                </p:cTn>
                              </p:par>
                              <p:par>
                                <p:cTn id="25" presetID="53" presetClass="entr" presetSubtype="16"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p:cTn id="27" dur="1000" fill="hold"/>
                                        <p:tgtEl>
                                          <p:spTgt spid="17"/>
                                        </p:tgtEl>
                                        <p:attrNameLst>
                                          <p:attrName>ppt_w</p:attrName>
                                        </p:attrNameLst>
                                      </p:cBhvr>
                                      <p:tavLst>
                                        <p:tav tm="0">
                                          <p:val>
                                            <p:fltVal val="0"/>
                                          </p:val>
                                        </p:tav>
                                        <p:tav tm="100000">
                                          <p:val>
                                            <p:strVal val="#ppt_w"/>
                                          </p:val>
                                        </p:tav>
                                      </p:tavLst>
                                    </p:anim>
                                    <p:anim calcmode="lin" valueType="num">
                                      <p:cBhvr>
                                        <p:cTn id="28" dur="1000" fill="hold"/>
                                        <p:tgtEl>
                                          <p:spTgt spid="17"/>
                                        </p:tgtEl>
                                        <p:attrNameLst>
                                          <p:attrName>ppt_h</p:attrName>
                                        </p:attrNameLst>
                                      </p:cBhvr>
                                      <p:tavLst>
                                        <p:tav tm="0">
                                          <p:val>
                                            <p:fltVal val="0"/>
                                          </p:val>
                                        </p:tav>
                                        <p:tav tm="100000">
                                          <p:val>
                                            <p:strVal val="#ppt_h"/>
                                          </p:val>
                                        </p:tav>
                                      </p:tavLst>
                                    </p:anim>
                                    <p:animEffect transition="in" filter="fade">
                                      <p:cBhvr>
                                        <p:cTn id="29" dur="1000"/>
                                        <p:tgtEl>
                                          <p:spTgt spid="17"/>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animEffect transition="in" filter="fade">
                                      <p:cBhvr>
                                        <p:cTn id="34" dur="1000"/>
                                        <p:tgtEl>
                                          <p:spTgt spid="18"/>
                                        </p:tgtEl>
                                      </p:cBhvr>
                                    </p:animEffect>
                                  </p:childTnLst>
                                </p:cTn>
                              </p:par>
                            </p:childTnLst>
                          </p:cTn>
                        </p:par>
                        <p:par>
                          <p:cTn id="35" fill="hold">
                            <p:stCondLst>
                              <p:cond delay="2500"/>
                            </p:stCondLst>
                            <p:childTnLst>
                              <p:par>
                                <p:cTn id="36" presetID="53" presetClass="entr" presetSubtype="16"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 calcmode="lin" valueType="num">
                                      <p:cBhvr>
                                        <p:cTn id="38" dur="1000" fill="hold"/>
                                        <p:tgtEl>
                                          <p:spTgt spid="20"/>
                                        </p:tgtEl>
                                        <p:attrNameLst>
                                          <p:attrName>ppt_w</p:attrName>
                                        </p:attrNameLst>
                                      </p:cBhvr>
                                      <p:tavLst>
                                        <p:tav tm="0">
                                          <p:val>
                                            <p:fltVal val="0"/>
                                          </p:val>
                                        </p:tav>
                                        <p:tav tm="100000">
                                          <p:val>
                                            <p:strVal val="#ppt_w"/>
                                          </p:val>
                                        </p:tav>
                                      </p:tavLst>
                                    </p:anim>
                                    <p:anim calcmode="lin" valueType="num">
                                      <p:cBhvr>
                                        <p:cTn id="39" dur="1000" fill="hold"/>
                                        <p:tgtEl>
                                          <p:spTgt spid="20"/>
                                        </p:tgtEl>
                                        <p:attrNameLst>
                                          <p:attrName>ppt_h</p:attrName>
                                        </p:attrNameLst>
                                      </p:cBhvr>
                                      <p:tavLst>
                                        <p:tav tm="0">
                                          <p:val>
                                            <p:fltVal val="0"/>
                                          </p:val>
                                        </p:tav>
                                        <p:tav tm="100000">
                                          <p:val>
                                            <p:strVal val="#ppt_h"/>
                                          </p:val>
                                        </p:tav>
                                      </p:tavLst>
                                    </p:anim>
                                    <p:animEffect transition="in" filter="fade">
                                      <p:cBhvr>
                                        <p:cTn id="40" dur="1000"/>
                                        <p:tgtEl>
                                          <p:spTgt spid="20"/>
                                        </p:tgtEl>
                                      </p:cBhvr>
                                    </p:animEffect>
                                  </p:childTnLst>
                                </p:cTn>
                              </p:par>
                            </p:childTnLst>
                          </p:cTn>
                        </p:par>
                        <p:par>
                          <p:cTn id="41" fill="hold">
                            <p:stCondLst>
                              <p:cond delay="3500"/>
                            </p:stCondLst>
                            <p:childTnLst>
                              <p:par>
                                <p:cTn id="42" presetID="42" presetClass="entr" presetSubtype="0" fill="hold" grpId="0" nodeType="afterEffect">
                                  <p:stCondLst>
                                    <p:cond delay="0"/>
                                  </p:stCondLst>
                                  <p:childTnLst>
                                    <p:set>
                                      <p:cBhvr>
                                        <p:cTn id="43" dur="1" fill="hold">
                                          <p:stCondLst>
                                            <p:cond delay="0"/>
                                          </p:stCondLst>
                                        </p:cTn>
                                        <p:tgtEl>
                                          <p:spTgt spid="21"/>
                                        </p:tgtEl>
                                        <p:attrNameLst>
                                          <p:attrName>style.visibility</p:attrName>
                                        </p:attrNameLst>
                                      </p:cBhvr>
                                      <p:to>
                                        <p:strVal val="visible"/>
                                      </p:to>
                                    </p:set>
                                    <p:animEffect transition="in" filter="fade">
                                      <p:cBhvr>
                                        <p:cTn id="44" dur="1000"/>
                                        <p:tgtEl>
                                          <p:spTgt spid="21"/>
                                        </p:tgtEl>
                                      </p:cBhvr>
                                    </p:animEffect>
                                    <p:anim calcmode="lin" valueType="num">
                                      <p:cBhvr>
                                        <p:cTn id="45" dur="1000" fill="hold"/>
                                        <p:tgtEl>
                                          <p:spTgt spid="21"/>
                                        </p:tgtEl>
                                        <p:attrNameLst>
                                          <p:attrName>ppt_x</p:attrName>
                                        </p:attrNameLst>
                                      </p:cBhvr>
                                      <p:tavLst>
                                        <p:tav tm="0">
                                          <p:val>
                                            <p:strVal val="#ppt_x"/>
                                          </p:val>
                                        </p:tav>
                                        <p:tav tm="100000">
                                          <p:val>
                                            <p:strVal val="#ppt_x"/>
                                          </p:val>
                                        </p:tav>
                                      </p:tavLst>
                                    </p:anim>
                                    <p:anim calcmode="lin" valueType="num">
                                      <p:cBhvr>
                                        <p:cTn id="46" dur="1000" fill="hold"/>
                                        <p:tgtEl>
                                          <p:spTgt spid="21"/>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animEffect transition="in" filter="fade">
                                      <p:cBhvr>
                                        <p:cTn id="49" dur="1000"/>
                                        <p:tgtEl>
                                          <p:spTgt spid="24"/>
                                        </p:tgtEl>
                                      </p:cBhvr>
                                    </p:animEffect>
                                    <p:anim calcmode="lin" valueType="num">
                                      <p:cBhvr>
                                        <p:cTn id="50" dur="1000" fill="hold"/>
                                        <p:tgtEl>
                                          <p:spTgt spid="24"/>
                                        </p:tgtEl>
                                        <p:attrNameLst>
                                          <p:attrName>ppt_x</p:attrName>
                                        </p:attrNameLst>
                                      </p:cBhvr>
                                      <p:tavLst>
                                        <p:tav tm="0">
                                          <p:val>
                                            <p:strVal val="#ppt_x"/>
                                          </p:val>
                                        </p:tav>
                                        <p:tav tm="100000">
                                          <p:val>
                                            <p:strVal val="#ppt_x"/>
                                          </p:val>
                                        </p:tav>
                                      </p:tavLst>
                                    </p:anim>
                                    <p:anim calcmode="lin" valueType="num">
                                      <p:cBhvr>
                                        <p:cTn id="51" dur="1000" fill="hold"/>
                                        <p:tgtEl>
                                          <p:spTgt spid="24"/>
                                        </p:tgtEl>
                                        <p:attrNameLst>
                                          <p:attrName>ppt_y</p:attrName>
                                        </p:attrNameLst>
                                      </p:cBhvr>
                                      <p:tavLst>
                                        <p:tav tm="0">
                                          <p:val>
                                            <p:strVal val="#ppt_y+.1"/>
                                          </p:val>
                                        </p:tav>
                                        <p:tav tm="100000">
                                          <p:val>
                                            <p:strVal val="#ppt_y"/>
                                          </p:val>
                                        </p:tav>
                                      </p:tavLst>
                                    </p:anim>
                                  </p:childTnLst>
                                </p:cTn>
                              </p:par>
                              <p:par>
                                <p:cTn id="52" presetID="53" presetClass="entr" presetSubtype="16" fill="hold" grpId="0" nodeType="with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1000" fill="hold"/>
                                        <p:tgtEl>
                                          <p:spTgt spid="22"/>
                                        </p:tgtEl>
                                        <p:attrNameLst>
                                          <p:attrName>ppt_w</p:attrName>
                                        </p:attrNameLst>
                                      </p:cBhvr>
                                      <p:tavLst>
                                        <p:tav tm="0">
                                          <p:val>
                                            <p:fltVal val="0"/>
                                          </p:val>
                                        </p:tav>
                                        <p:tav tm="100000">
                                          <p:val>
                                            <p:strVal val="#ppt_w"/>
                                          </p:val>
                                        </p:tav>
                                      </p:tavLst>
                                    </p:anim>
                                    <p:anim calcmode="lin" valueType="num">
                                      <p:cBhvr>
                                        <p:cTn id="55" dur="1000" fill="hold"/>
                                        <p:tgtEl>
                                          <p:spTgt spid="22"/>
                                        </p:tgtEl>
                                        <p:attrNameLst>
                                          <p:attrName>ppt_h</p:attrName>
                                        </p:attrNameLst>
                                      </p:cBhvr>
                                      <p:tavLst>
                                        <p:tav tm="0">
                                          <p:val>
                                            <p:fltVal val="0"/>
                                          </p:val>
                                        </p:tav>
                                        <p:tav tm="100000">
                                          <p:val>
                                            <p:strVal val="#ppt_h"/>
                                          </p:val>
                                        </p:tav>
                                      </p:tavLst>
                                    </p:anim>
                                    <p:animEffect transition="in" filter="fade">
                                      <p:cBhvr>
                                        <p:cTn id="56" dur="1000"/>
                                        <p:tgtEl>
                                          <p:spTgt spid="22"/>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1000" fill="hold"/>
                                        <p:tgtEl>
                                          <p:spTgt spid="23"/>
                                        </p:tgtEl>
                                        <p:attrNameLst>
                                          <p:attrName>ppt_w</p:attrName>
                                        </p:attrNameLst>
                                      </p:cBhvr>
                                      <p:tavLst>
                                        <p:tav tm="0">
                                          <p:val>
                                            <p:fltVal val="0"/>
                                          </p:val>
                                        </p:tav>
                                        <p:tav tm="100000">
                                          <p:val>
                                            <p:strVal val="#ppt_w"/>
                                          </p:val>
                                        </p:tav>
                                      </p:tavLst>
                                    </p:anim>
                                    <p:anim calcmode="lin" valueType="num">
                                      <p:cBhvr>
                                        <p:cTn id="60" dur="1000" fill="hold"/>
                                        <p:tgtEl>
                                          <p:spTgt spid="23"/>
                                        </p:tgtEl>
                                        <p:attrNameLst>
                                          <p:attrName>ppt_h</p:attrName>
                                        </p:attrNameLst>
                                      </p:cBhvr>
                                      <p:tavLst>
                                        <p:tav tm="0">
                                          <p:val>
                                            <p:fltVal val="0"/>
                                          </p:val>
                                        </p:tav>
                                        <p:tav tm="100000">
                                          <p:val>
                                            <p:strVal val="#ppt_h"/>
                                          </p:val>
                                        </p:tav>
                                      </p:tavLst>
                                    </p:anim>
                                    <p:animEffect transition="in" filter="fade">
                                      <p:cBhvr>
                                        <p:cTn id="61" dur="1000"/>
                                        <p:tgtEl>
                                          <p:spTgt spid="23"/>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p:cTn id="65" dur="1000" fill="hold"/>
                                        <p:tgtEl>
                                          <p:spTgt spid="25"/>
                                        </p:tgtEl>
                                        <p:attrNameLst>
                                          <p:attrName>ppt_w</p:attrName>
                                        </p:attrNameLst>
                                      </p:cBhvr>
                                      <p:tavLst>
                                        <p:tav tm="0">
                                          <p:val>
                                            <p:fltVal val="0"/>
                                          </p:val>
                                        </p:tav>
                                        <p:tav tm="100000">
                                          <p:val>
                                            <p:strVal val="#ppt_w"/>
                                          </p:val>
                                        </p:tav>
                                      </p:tavLst>
                                    </p:anim>
                                    <p:anim calcmode="lin" valueType="num">
                                      <p:cBhvr>
                                        <p:cTn id="66" dur="1000" fill="hold"/>
                                        <p:tgtEl>
                                          <p:spTgt spid="25"/>
                                        </p:tgtEl>
                                        <p:attrNameLst>
                                          <p:attrName>ppt_h</p:attrName>
                                        </p:attrNameLst>
                                      </p:cBhvr>
                                      <p:tavLst>
                                        <p:tav tm="0">
                                          <p:val>
                                            <p:fltVal val="0"/>
                                          </p:val>
                                        </p:tav>
                                        <p:tav tm="100000">
                                          <p:val>
                                            <p:strVal val="#ppt_h"/>
                                          </p:val>
                                        </p:tav>
                                      </p:tavLst>
                                    </p:anim>
                                    <p:animEffect transition="in" filter="fade">
                                      <p:cBhvr>
                                        <p:cTn id="67" dur="1000"/>
                                        <p:tgtEl>
                                          <p:spTgt spid="25"/>
                                        </p:tgtEl>
                                      </p:cBhvr>
                                    </p:animEffect>
                                  </p:childTnLst>
                                </p:cTn>
                              </p:par>
                            </p:childTnLst>
                          </p:cTn>
                        </p:par>
                        <p:par>
                          <p:cTn id="68" fill="hold">
                            <p:stCondLst>
                              <p:cond delay="5500"/>
                            </p:stCondLst>
                            <p:childTnLst>
                              <p:par>
                                <p:cTn id="69" presetID="42" presetClass="entr" presetSubtype="0" fill="hold" grpId="0" nodeType="afterEffect">
                                  <p:stCondLst>
                                    <p:cond delay="0"/>
                                  </p:stCondLst>
                                  <p:childTnLst>
                                    <p:set>
                                      <p:cBhvr>
                                        <p:cTn id="70" dur="1" fill="hold">
                                          <p:stCondLst>
                                            <p:cond delay="0"/>
                                          </p:stCondLst>
                                        </p:cTn>
                                        <p:tgtEl>
                                          <p:spTgt spid="26"/>
                                        </p:tgtEl>
                                        <p:attrNameLst>
                                          <p:attrName>style.visibility</p:attrName>
                                        </p:attrNameLst>
                                      </p:cBhvr>
                                      <p:to>
                                        <p:strVal val="visible"/>
                                      </p:to>
                                    </p:set>
                                    <p:animEffect transition="in" filter="fade">
                                      <p:cBhvr>
                                        <p:cTn id="71" dur="1000"/>
                                        <p:tgtEl>
                                          <p:spTgt spid="26"/>
                                        </p:tgtEl>
                                      </p:cBhvr>
                                    </p:animEffect>
                                    <p:anim calcmode="lin" valueType="num">
                                      <p:cBhvr>
                                        <p:cTn id="72" dur="1000" fill="hold"/>
                                        <p:tgtEl>
                                          <p:spTgt spid="26"/>
                                        </p:tgtEl>
                                        <p:attrNameLst>
                                          <p:attrName>ppt_x</p:attrName>
                                        </p:attrNameLst>
                                      </p:cBhvr>
                                      <p:tavLst>
                                        <p:tav tm="0">
                                          <p:val>
                                            <p:strVal val="#ppt_x"/>
                                          </p:val>
                                        </p:tav>
                                        <p:tav tm="100000">
                                          <p:val>
                                            <p:strVal val="#ppt_x"/>
                                          </p:val>
                                        </p:tav>
                                      </p:tavLst>
                                    </p:anim>
                                    <p:anim calcmode="lin" valueType="num">
                                      <p:cBhvr>
                                        <p:cTn id="73" dur="1000" fill="hold"/>
                                        <p:tgtEl>
                                          <p:spTgt spid="26"/>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29"/>
                                        </p:tgtEl>
                                        <p:attrNameLst>
                                          <p:attrName>style.visibility</p:attrName>
                                        </p:attrNameLst>
                                      </p:cBhvr>
                                      <p:to>
                                        <p:strVal val="visible"/>
                                      </p:to>
                                    </p:set>
                                    <p:animEffect transition="in" filter="fade">
                                      <p:cBhvr>
                                        <p:cTn id="76" dur="1000"/>
                                        <p:tgtEl>
                                          <p:spTgt spid="29"/>
                                        </p:tgtEl>
                                      </p:cBhvr>
                                    </p:animEffect>
                                    <p:anim calcmode="lin" valueType="num">
                                      <p:cBhvr>
                                        <p:cTn id="77" dur="1000" fill="hold"/>
                                        <p:tgtEl>
                                          <p:spTgt spid="29"/>
                                        </p:tgtEl>
                                        <p:attrNameLst>
                                          <p:attrName>ppt_x</p:attrName>
                                        </p:attrNameLst>
                                      </p:cBhvr>
                                      <p:tavLst>
                                        <p:tav tm="0">
                                          <p:val>
                                            <p:strVal val="#ppt_x"/>
                                          </p:val>
                                        </p:tav>
                                        <p:tav tm="100000">
                                          <p:val>
                                            <p:strVal val="#ppt_x"/>
                                          </p:val>
                                        </p:tav>
                                      </p:tavLst>
                                    </p:anim>
                                    <p:anim calcmode="lin" valueType="num">
                                      <p:cBhvr>
                                        <p:cTn id="78" dur="1000" fill="hold"/>
                                        <p:tgtEl>
                                          <p:spTgt spid="29"/>
                                        </p:tgtEl>
                                        <p:attrNameLst>
                                          <p:attrName>ppt_y</p:attrName>
                                        </p:attrNameLst>
                                      </p:cBhvr>
                                      <p:tavLst>
                                        <p:tav tm="0">
                                          <p:val>
                                            <p:strVal val="#ppt_y+.1"/>
                                          </p:val>
                                        </p:tav>
                                        <p:tav tm="100000">
                                          <p:val>
                                            <p:strVal val="#ppt_y"/>
                                          </p:val>
                                        </p:tav>
                                      </p:tavLst>
                                    </p:anim>
                                  </p:childTnLst>
                                </p:cTn>
                              </p:par>
                              <p:par>
                                <p:cTn id="79" presetID="53" presetClass="entr" presetSubtype="16"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 calcmode="lin" valueType="num">
                                      <p:cBhvr>
                                        <p:cTn id="81" dur="1000" fill="hold"/>
                                        <p:tgtEl>
                                          <p:spTgt spid="27"/>
                                        </p:tgtEl>
                                        <p:attrNameLst>
                                          <p:attrName>ppt_w</p:attrName>
                                        </p:attrNameLst>
                                      </p:cBhvr>
                                      <p:tavLst>
                                        <p:tav tm="0">
                                          <p:val>
                                            <p:fltVal val="0"/>
                                          </p:val>
                                        </p:tav>
                                        <p:tav tm="100000">
                                          <p:val>
                                            <p:strVal val="#ppt_w"/>
                                          </p:val>
                                        </p:tav>
                                      </p:tavLst>
                                    </p:anim>
                                    <p:anim calcmode="lin" valueType="num">
                                      <p:cBhvr>
                                        <p:cTn id="82" dur="1000" fill="hold"/>
                                        <p:tgtEl>
                                          <p:spTgt spid="27"/>
                                        </p:tgtEl>
                                        <p:attrNameLst>
                                          <p:attrName>ppt_h</p:attrName>
                                        </p:attrNameLst>
                                      </p:cBhvr>
                                      <p:tavLst>
                                        <p:tav tm="0">
                                          <p:val>
                                            <p:fltVal val="0"/>
                                          </p:val>
                                        </p:tav>
                                        <p:tav tm="100000">
                                          <p:val>
                                            <p:strVal val="#ppt_h"/>
                                          </p:val>
                                        </p:tav>
                                      </p:tavLst>
                                    </p:anim>
                                    <p:animEffect transition="in" filter="fade">
                                      <p:cBhvr>
                                        <p:cTn id="83" dur="1000"/>
                                        <p:tgtEl>
                                          <p:spTgt spid="2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8"/>
                                        </p:tgtEl>
                                        <p:attrNameLst>
                                          <p:attrName>style.visibility</p:attrName>
                                        </p:attrNameLst>
                                      </p:cBhvr>
                                      <p:to>
                                        <p:strVal val="visible"/>
                                      </p:to>
                                    </p:set>
                                    <p:anim calcmode="lin" valueType="num">
                                      <p:cBhvr>
                                        <p:cTn id="86" dur="1000" fill="hold"/>
                                        <p:tgtEl>
                                          <p:spTgt spid="28"/>
                                        </p:tgtEl>
                                        <p:attrNameLst>
                                          <p:attrName>ppt_w</p:attrName>
                                        </p:attrNameLst>
                                      </p:cBhvr>
                                      <p:tavLst>
                                        <p:tav tm="0">
                                          <p:val>
                                            <p:fltVal val="0"/>
                                          </p:val>
                                        </p:tav>
                                        <p:tav tm="100000">
                                          <p:val>
                                            <p:strVal val="#ppt_w"/>
                                          </p:val>
                                        </p:tav>
                                      </p:tavLst>
                                    </p:anim>
                                    <p:anim calcmode="lin" valueType="num">
                                      <p:cBhvr>
                                        <p:cTn id="87" dur="1000" fill="hold"/>
                                        <p:tgtEl>
                                          <p:spTgt spid="28"/>
                                        </p:tgtEl>
                                        <p:attrNameLst>
                                          <p:attrName>ppt_h</p:attrName>
                                        </p:attrNameLst>
                                      </p:cBhvr>
                                      <p:tavLst>
                                        <p:tav tm="0">
                                          <p:val>
                                            <p:fltVal val="0"/>
                                          </p:val>
                                        </p:tav>
                                        <p:tav tm="100000">
                                          <p:val>
                                            <p:strVal val="#ppt_h"/>
                                          </p:val>
                                        </p:tav>
                                      </p:tavLst>
                                    </p:anim>
                                    <p:animEffect transition="in" filter="fade">
                                      <p:cBhvr>
                                        <p:cTn id="88"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16" grpId="0" animBg="1"/>
      <p:bldP spid="17" grpId="0" animBg="1"/>
      <p:bldP spid="18" grpId="0"/>
      <p:bldP spid="19" grpId="0"/>
      <p:bldP spid="20" grpId="0" animBg="1"/>
      <p:bldP spid="21" grpId="0" animBg="1"/>
      <p:bldP spid="22" grpId="0" animBg="1"/>
      <p:bldP spid="23" grpId="0"/>
      <p:bldP spid="24" grpId="0"/>
      <p:bldP spid="25" grpId="0" animBg="1"/>
      <p:bldP spid="26" grpId="0" animBg="1"/>
      <p:bldP spid="27" grpId="0" animBg="1"/>
      <p:bldP spid="28" grpId="0"/>
      <p:bldP spid="29"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Picture Placeholder 7">
            <a:extLst>
              <a:ext uri="{FF2B5EF4-FFF2-40B4-BE49-F238E27FC236}">
                <a16:creationId xmlns:a16="http://schemas.microsoft.com/office/drawing/2014/main" id="{0806C542-A78B-4850-9C70-FA36C60F6FB8}"/>
              </a:ext>
            </a:extLst>
          </p:cNvPr>
          <p:cNvSpPr txBox="1">
            <a:spLocks/>
          </p:cNvSpPr>
          <p:nvPr/>
        </p:nvSpPr>
        <p:spPr>
          <a:xfrm rot="1256599">
            <a:off x="6390818" y="4289828"/>
            <a:ext cx="1811381" cy="1814469"/>
          </a:xfrm>
          <a:prstGeom prst="rect">
            <a:avLst/>
          </a:prstGeom>
          <a:blipFill>
            <a:blip r:embed="rId3"/>
            <a:stretch>
              <a:fillRect/>
            </a:stretch>
          </a:blipFill>
          <a:ln w="76200" cap="sq">
            <a:solidFill>
              <a:srgbClr val="5291AB"/>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3" name="Picture Placeholder 7">
            <a:extLst>
              <a:ext uri="{FF2B5EF4-FFF2-40B4-BE49-F238E27FC236}">
                <a16:creationId xmlns:a16="http://schemas.microsoft.com/office/drawing/2014/main" id="{12DA39DD-77F1-478B-95A0-E2584BCC2672}"/>
              </a:ext>
            </a:extLst>
          </p:cNvPr>
          <p:cNvSpPr txBox="1">
            <a:spLocks/>
          </p:cNvSpPr>
          <p:nvPr/>
        </p:nvSpPr>
        <p:spPr>
          <a:xfrm rot="20565730">
            <a:off x="6456134" y="1921088"/>
            <a:ext cx="1811381" cy="1814469"/>
          </a:xfrm>
          <a:prstGeom prst="rect">
            <a:avLst/>
          </a:prstGeom>
          <a:blipFill>
            <a:blip r:embed="rId4"/>
            <a:stretch>
              <a:fillRect/>
            </a:stretch>
          </a:blipFill>
          <a:ln w="76200" cap="sq">
            <a:solidFill>
              <a:srgbClr val="EF9D2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4" name="Picture Placeholder 7">
            <a:extLst>
              <a:ext uri="{FF2B5EF4-FFF2-40B4-BE49-F238E27FC236}">
                <a16:creationId xmlns:a16="http://schemas.microsoft.com/office/drawing/2014/main" id="{C8CAE532-FDEA-48F4-9659-D63E5604491A}"/>
              </a:ext>
            </a:extLst>
          </p:cNvPr>
          <p:cNvSpPr txBox="1">
            <a:spLocks/>
          </p:cNvSpPr>
          <p:nvPr/>
        </p:nvSpPr>
        <p:spPr>
          <a:xfrm rot="20565730">
            <a:off x="1559386" y="2132642"/>
            <a:ext cx="1811381" cy="1814469"/>
          </a:xfrm>
          <a:prstGeom prst="rect">
            <a:avLst/>
          </a:prstGeom>
          <a:blipFill>
            <a:blip r:embed="rId5"/>
            <a:stretch>
              <a:fillRect/>
            </a:stretch>
          </a:blipFill>
          <a:ln w="76200" cap="sq">
            <a:solidFill>
              <a:srgbClr val="34738D"/>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5" name="Picture Placeholder 7">
            <a:extLst>
              <a:ext uri="{FF2B5EF4-FFF2-40B4-BE49-F238E27FC236}">
                <a16:creationId xmlns:a16="http://schemas.microsoft.com/office/drawing/2014/main" id="{8B950BEF-8CB0-46D0-99FB-19D653AD57F7}"/>
              </a:ext>
            </a:extLst>
          </p:cNvPr>
          <p:cNvSpPr txBox="1">
            <a:spLocks/>
          </p:cNvSpPr>
          <p:nvPr/>
        </p:nvSpPr>
        <p:spPr>
          <a:xfrm rot="976477">
            <a:off x="1760231" y="4183508"/>
            <a:ext cx="1811381" cy="1814469"/>
          </a:xfrm>
          <a:prstGeom prst="rect">
            <a:avLst/>
          </a:prstGeom>
          <a:blipFill>
            <a:blip r:embed="rId6"/>
            <a:stretch>
              <a:fillRect/>
            </a:stretch>
          </a:blipFill>
          <a:ln w="76200" cap="sq">
            <a:solidFill>
              <a:srgbClr val="564267"/>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6" name="Picture Placeholder 7">
            <a:extLst>
              <a:ext uri="{FF2B5EF4-FFF2-40B4-BE49-F238E27FC236}">
                <a16:creationId xmlns:a16="http://schemas.microsoft.com/office/drawing/2014/main" id="{404331C7-0D94-401D-B917-22033C8B5115}"/>
              </a:ext>
            </a:extLst>
          </p:cNvPr>
          <p:cNvSpPr txBox="1">
            <a:spLocks/>
          </p:cNvSpPr>
          <p:nvPr/>
        </p:nvSpPr>
        <p:spPr>
          <a:xfrm rot="20565730">
            <a:off x="4195340" y="4253672"/>
            <a:ext cx="1811381" cy="1814469"/>
          </a:xfrm>
          <a:prstGeom prst="rect">
            <a:avLst/>
          </a:prstGeom>
          <a:blipFill>
            <a:blip r:embed="rId7"/>
            <a:stretch>
              <a:fillRect/>
            </a:stretch>
          </a:blipFill>
          <a:ln w="76200" cap="sq">
            <a:solidFill>
              <a:srgbClr val="62626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7" name="Picture Placeholder 7">
            <a:extLst>
              <a:ext uri="{FF2B5EF4-FFF2-40B4-BE49-F238E27FC236}">
                <a16:creationId xmlns:a16="http://schemas.microsoft.com/office/drawing/2014/main" id="{5FEDED64-E5F6-4FB3-8BB0-53C9D90D229A}"/>
              </a:ext>
            </a:extLst>
          </p:cNvPr>
          <p:cNvSpPr txBox="1">
            <a:spLocks/>
          </p:cNvSpPr>
          <p:nvPr/>
        </p:nvSpPr>
        <p:spPr>
          <a:xfrm rot="976477">
            <a:off x="4007519" y="1906690"/>
            <a:ext cx="1811381" cy="1814469"/>
          </a:xfrm>
          <a:prstGeom prst="rect">
            <a:avLst/>
          </a:prstGeom>
          <a:blipFill>
            <a:blip r:embed="rId8"/>
            <a:stretch>
              <a:fillRect/>
            </a:stretch>
          </a:blipFill>
          <a:ln w="76200" cap="sq">
            <a:solidFill>
              <a:srgbClr val="189A80"/>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 name="Picture Placeholder 7">
            <a:extLst>
              <a:ext uri="{FF2B5EF4-FFF2-40B4-BE49-F238E27FC236}">
                <a16:creationId xmlns:a16="http://schemas.microsoft.com/office/drawing/2014/main" id="{26BB7259-954E-4C14-A0E4-F73EB50A72AC}"/>
              </a:ext>
            </a:extLst>
          </p:cNvPr>
          <p:cNvSpPr txBox="1">
            <a:spLocks/>
          </p:cNvSpPr>
          <p:nvPr/>
        </p:nvSpPr>
        <p:spPr>
          <a:xfrm rot="761790">
            <a:off x="8458622" y="2274380"/>
            <a:ext cx="1811381" cy="1814469"/>
          </a:xfrm>
          <a:prstGeom prst="rect">
            <a:avLst/>
          </a:prstGeom>
          <a:blipFill>
            <a:blip r:embed="rId9"/>
            <a:stretch>
              <a:fillRect/>
            </a:stretch>
          </a:blipFill>
          <a:ln w="76200" cap="sq">
            <a:solidFill>
              <a:srgbClr val="D34132"/>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9" name="Picture Placeholder 7">
            <a:extLst>
              <a:ext uri="{FF2B5EF4-FFF2-40B4-BE49-F238E27FC236}">
                <a16:creationId xmlns:a16="http://schemas.microsoft.com/office/drawing/2014/main" id="{CFB418FC-A938-4342-A749-438F91D1C93A}"/>
              </a:ext>
            </a:extLst>
          </p:cNvPr>
          <p:cNvSpPr txBox="1">
            <a:spLocks/>
          </p:cNvSpPr>
          <p:nvPr/>
        </p:nvSpPr>
        <p:spPr>
          <a:xfrm rot="21049868">
            <a:off x="8782719" y="4183508"/>
            <a:ext cx="1811381" cy="1814469"/>
          </a:xfrm>
          <a:prstGeom prst="rect">
            <a:avLst/>
          </a:prstGeom>
          <a:blipFill>
            <a:blip r:embed="rId10"/>
            <a:stretch>
              <a:fillRect/>
            </a:stretch>
          </a:blipFill>
          <a:ln w="76200" cap="sq">
            <a:solidFill>
              <a:srgbClr val="36B89E"/>
            </a:solidFill>
            <a:miter lim="800000"/>
          </a:ln>
          <a:effectLst>
            <a:outerShdw blurRad="63500" sx="102000" sy="102000" algn="ctr" rotWithShape="0">
              <a:prstClr val="black">
                <a:alpha val="40000"/>
              </a:prstClr>
            </a:outerShdw>
          </a:effectLst>
        </p:spPr>
        <p:txBody>
          <a:bodyPr wrap="none" bIns="457200" anchor="b"/>
          <a:lstStyle>
            <a:lvl1pPr marL="228600" indent="-228600" algn="ctr" defTabSz="914400" rtl="0" eaLnBrk="1" latinLnBrk="0" hangingPunct="1">
              <a:lnSpc>
                <a:spcPct val="90000"/>
              </a:lnSpc>
              <a:spcBef>
                <a:spcPts val="1000"/>
              </a:spcBef>
              <a:buFont typeface="Arial" panose="020B0604020202020204" pitchFamily="34" charset="0"/>
              <a:buNone/>
              <a:defRPr sz="1400"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10" name="TextBox 9">
            <a:extLst>
              <a:ext uri="{FF2B5EF4-FFF2-40B4-BE49-F238E27FC236}">
                <a16:creationId xmlns:a16="http://schemas.microsoft.com/office/drawing/2014/main" id="{96B09371-34B3-4213-BEF1-5F18CDF6AA20}"/>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sz="1400" dirty="0">
                <a:solidFill>
                  <a:srgbClr val="4C4F54"/>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559063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31" presetClass="entr" presetSubtype="0" fill="hold" grpId="0" nodeType="afterEffect">
                                  <p:stCondLst>
                                    <p:cond delay="0"/>
                                  </p:stCondLst>
                                  <p:childTnLst>
                                    <p:set>
                                      <p:cBhvr>
                                        <p:cTn id="17" dur="1" fill="hold">
                                          <p:stCondLst>
                                            <p:cond delay="0"/>
                                          </p:stCondLst>
                                        </p:cTn>
                                        <p:tgtEl>
                                          <p:spTgt spid="8"/>
                                        </p:tgtEl>
                                        <p:attrNameLst>
                                          <p:attrName>style.visibility</p:attrName>
                                        </p:attrNameLst>
                                      </p:cBhvr>
                                      <p:to>
                                        <p:strVal val="visible"/>
                                      </p:to>
                                    </p:set>
                                    <p:anim calcmode="lin" valueType="num">
                                      <p:cBhvr>
                                        <p:cTn id="18" dur="1000" fill="hold"/>
                                        <p:tgtEl>
                                          <p:spTgt spid="8"/>
                                        </p:tgtEl>
                                        <p:attrNameLst>
                                          <p:attrName>ppt_w</p:attrName>
                                        </p:attrNameLst>
                                      </p:cBhvr>
                                      <p:tavLst>
                                        <p:tav tm="0">
                                          <p:val>
                                            <p:fltVal val="0"/>
                                          </p:val>
                                        </p:tav>
                                        <p:tav tm="100000">
                                          <p:val>
                                            <p:strVal val="#ppt_w"/>
                                          </p:val>
                                        </p:tav>
                                      </p:tavLst>
                                    </p:anim>
                                    <p:anim calcmode="lin" valueType="num">
                                      <p:cBhvr>
                                        <p:cTn id="19" dur="1000" fill="hold"/>
                                        <p:tgtEl>
                                          <p:spTgt spid="8"/>
                                        </p:tgtEl>
                                        <p:attrNameLst>
                                          <p:attrName>ppt_h</p:attrName>
                                        </p:attrNameLst>
                                      </p:cBhvr>
                                      <p:tavLst>
                                        <p:tav tm="0">
                                          <p:val>
                                            <p:fltVal val="0"/>
                                          </p:val>
                                        </p:tav>
                                        <p:tav tm="100000">
                                          <p:val>
                                            <p:strVal val="#ppt_h"/>
                                          </p:val>
                                        </p:tav>
                                      </p:tavLst>
                                    </p:anim>
                                    <p:anim calcmode="lin" valueType="num">
                                      <p:cBhvr>
                                        <p:cTn id="20" dur="1000" fill="hold"/>
                                        <p:tgtEl>
                                          <p:spTgt spid="8"/>
                                        </p:tgtEl>
                                        <p:attrNameLst>
                                          <p:attrName>style.rotation</p:attrName>
                                        </p:attrNameLst>
                                      </p:cBhvr>
                                      <p:tavLst>
                                        <p:tav tm="0">
                                          <p:val>
                                            <p:fltVal val="90"/>
                                          </p:val>
                                        </p:tav>
                                        <p:tav tm="100000">
                                          <p:val>
                                            <p:fltVal val="0"/>
                                          </p:val>
                                        </p:tav>
                                      </p:tavLst>
                                    </p:anim>
                                    <p:animEffect transition="in" filter="fade">
                                      <p:cBhvr>
                                        <p:cTn id="21" dur="1000"/>
                                        <p:tgtEl>
                                          <p:spTgt spid="8"/>
                                        </p:tgtEl>
                                      </p:cBhvr>
                                    </p:animEffect>
                                  </p:childTnLst>
                                </p:cTn>
                              </p:par>
                            </p:childTnLst>
                          </p:cTn>
                        </p:par>
                        <p:par>
                          <p:cTn id="22" fill="hold">
                            <p:stCondLst>
                              <p:cond delay="3000"/>
                            </p:stCondLst>
                            <p:childTnLst>
                              <p:par>
                                <p:cTn id="23" presetID="31" presetClass="entr" presetSubtype="0" fill="hold" grpId="0" nodeType="after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p:cTn id="25" dur="1000" fill="hold"/>
                                        <p:tgtEl>
                                          <p:spTgt spid="4"/>
                                        </p:tgtEl>
                                        <p:attrNameLst>
                                          <p:attrName>ppt_w</p:attrName>
                                        </p:attrNameLst>
                                      </p:cBhvr>
                                      <p:tavLst>
                                        <p:tav tm="0">
                                          <p:val>
                                            <p:fltVal val="0"/>
                                          </p:val>
                                        </p:tav>
                                        <p:tav tm="100000">
                                          <p:val>
                                            <p:strVal val="#ppt_w"/>
                                          </p:val>
                                        </p:tav>
                                      </p:tavLst>
                                    </p:anim>
                                    <p:anim calcmode="lin" valueType="num">
                                      <p:cBhvr>
                                        <p:cTn id="26" dur="1000" fill="hold"/>
                                        <p:tgtEl>
                                          <p:spTgt spid="4"/>
                                        </p:tgtEl>
                                        <p:attrNameLst>
                                          <p:attrName>ppt_h</p:attrName>
                                        </p:attrNameLst>
                                      </p:cBhvr>
                                      <p:tavLst>
                                        <p:tav tm="0">
                                          <p:val>
                                            <p:fltVal val="0"/>
                                          </p:val>
                                        </p:tav>
                                        <p:tav tm="100000">
                                          <p:val>
                                            <p:strVal val="#ppt_h"/>
                                          </p:val>
                                        </p:tav>
                                      </p:tavLst>
                                    </p:anim>
                                    <p:anim calcmode="lin" valueType="num">
                                      <p:cBhvr>
                                        <p:cTn id="27" dur="1000" fill="hold"/>
                                        <p:tgtEl>
                                          <p:spTgt spid="4"/>
                                        </p:tgtEl>
                                        <p:attrNameLst>
                                          <p:attrName>style.rotation</p:attrName>
                                        </p:attrNameLst>
                                      </p:cBhvr>
                                      <p:tavLst>
                                        <p:tav tm="0">
                                          <p:val>
                                            <p:fltVal val="90"/>
                                          </p:val>
                                        </p:tav>
                                        <p:tav tm="100000">
                                          <p:val>
                                            <p:fltVal val="0"/>
                                          </p:val>
                                        </p:tav>
                                      </p:tavLst>
                                    </p:anim>
                                    <p:animEffect transition="in" filter="fade">
                                      <p:cBhvr>
                                        <p:cTn id="28" dur="1000"/>
                                        <p:tgtEl>
                                          <p:spTgt spid="4"/>
                                        </p:tgtEl>
                                      </p:cBhvr>
                                    </p:animEffect>
                                  </p:childTnLst>
                                </p:cTn>
                              </p:par>
                            </p:childTnLst>
                          </p:cTn>
                        </p:par>
                        <p:par>
                          <p:cTn id="29" fill="hold">
                            <p:stCondLst>
                              <p:cond delay="4000"/>
                            </p:stCondLst>
                            <p:childTnLst>
                              <p:par>
                                <p:cTn id="30" presetID="31" presetClass="entr" presetSubtype="0" fill="hold" grpId="0" nodeType="after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1000" fill="hold"/>
                                        <p:tgtEl>
                                          <p:spTgt spid="6"/>
                                        </p:tgtEl>
                                        <p:attrNameLst>
                                          <p:attrName>ppt_w</p:attrName>
                                        </p:attrNameLst>
                                      </p:cBhvr>
                                      <p:tavLst>
                                        <p:tav tm="0">
                                          <p:val>
                                            <p:fltVal val="0"/>
                                          </p:val>
                                        </p:tav>
                                        <p:tav tm="100000">
                                          <p:val>
                                            <p:strVal val="#ppt_w"/>
                                          </p:val>
                                        </p:tav>
                                      </p:tavLst>
                                    </p:anim>
                                    <p:anim calcmode="lin" valueType="num">
                                      <p:cBhvr>
                                        <p:cTn id="33" dur="1000" fill="hold"/>
                                        <p:tgtEl>
                                          <p:spTgt spid="6"/>
                                        </p:tgtEl>
                                        <p:attrNameLst>
                                          <p:attrName>ppt_h</p:attrName>
                                        </p:attrNameLst>
                                      </p:cBhvr>
                                      <p:tavLst>
                                        <p:tav tm="0">
                                          <p:val>
                                            <p:fltVal val="0"/>
                                          </p:val>
                                        </p:tav>
                                        <p:tav tm="100000">
                                          <p:val>
                                            <p:strVal val="#ppt_h"/>
                                          </p:val>
                                        </p:tav>
                                      </p:tavLst>
                                    </p:anim>
                                    <p:anim calcmode="lin" valueType="num">
                                      <p:cBhvr>
                                        <p:cTn id="34" dur="1000" fill="hold"/>
                                        <p:tgtEl>
                                          <p:spTgt spid="6"/>
                                        </p:tgtEl>
                                        <p:attrNameLst>
                                          <p:attrName>style.rotation</p:attrName>
                                        </p:attrNameLst>
                                      </p:cBhvr>
                                      <p:tavLst>
                                        <p:tav tm="0">
                                          <p:val>
                                            <p:fltVal val="90"/>
                                          </p:val>
                                        </p:tav>
                                        <p:tav tm="100000">
                                          <p:val>
                                            <p:fltVal val="0"/>
                                          </p:val>
                                        </p:tav>
                                      </p:tavLst>
                                    </p:anim>
                                    <p:animEffect transition="in" filter="fade">
                                      <p:cBhvr>
                                        <p:cTn id="35" dur="1000"/>
                                        <p:tgtEl>
                                          <p:spTgt spid="6"/>
                                        </p:tgtEl>
                                      </p:cBhvr>
                                    </p:animEffect>
                                  </p:childTnLst>
                                </p:cTn>
                              </p:par>
                            </p:childTnLst>
                          </p:cTn>
                        </p:par>
                        <p:par>
                          <p:cTn id="36" fill="hold">
                            <p:stCondLst>
                              <p:cond delay="5000"/>
                            </p:stCondLst>
                            <p:childTnLst>
                              <p:par>
                                <p:cTn id="37" presetID="31" presetClass="entr" presetSubtype="0" fill="hold" grpId="0" nodeType="after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 calcmode="lin" valueType="num">
                                      <p:cBhvr>
                                        <p:cTn id="41" dur="1000" fill="hold"/>
                                        <p:tgtEl>
                                          <p:spTgt spid="5"/>
                                        </p:tgtEl>
                                        <p:attrNameLst>
                                          <p:attrName>style.rotation</p:attrName>
                                        </p:attrNameLst>
                                      </p:cBhvr>
                                      <p:tavLst>
                                        <p:tav tm="0">
                                          <p:val>
                                            <p:fltVal val="90"/>
                                          </p:val>
                                        </p:tav>
                                        <p:tav tm="100000">
                                          <p:val>
                                            <p:fltVal val="0"/>
                                          </p:val>
                                        </p:tav>
                                      </p:tavLst>
                                    </p:anim>
                                    <p:animEffect transition="in" filter="fade">
                                      <p:cBhvr>
                                        <p:cTn id="42" dur="1000"/>
                                        <p:tgtEl>
                                          <p:spTgt spid="5"/>
                                        </p:tgtEl>
                                      </p:cBhvr>
                                    </p:animEffect>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1000" fill="hold"/>
                                        <p:tgtEl>
                                          <p:spTgt spid="9"/>
                                        </p:tgtEl>
                                        <p:attrNameLst>
                                          <p:attrName>ppt_w</p:attrName>
                                        </p:attrNameLst>
                                      </p:cBhvr>
                                      <p:tavLst>
                                        <p:tav tm="0">
                                          <p:val>
                                            <p:fltVal val="0"/>
                                          </p:val>
                                        </p:tav>
                                        <p:tav tm="100000">
                                          <p:val>
                                            <p:strVal val="#ppt_w"/>
                                          </p:val>
                                        </p:tav>
                                      </p:tavLst>
                                    </p:anim>
                                    <p:anim calcmode="lin" valueType="num">
                                      <p:cBhvr>
                                        <p:cTn id="47" dur="1000" fill="hold"/>
                                        <p:tgtEl>
                                          <p:spTgt spid="9"/>
                                        </p:tgtEl>
                                        <p:attrNameLst>
                                          <p:attrName>ppt_h</p:attrName>
                                        </p:attrNameLst>
                                      </p:cBhvr>
                                      <p:tavLst>
                                        <p:tav tm="0">
                                          <p:val>
                                            <p:fltVal val="0"/>
                                          </p:val>
                                        </p:tav>
                                        <p:tav tm="100000">
                                          <p:val>
                                            <p:strVal val="#ppt_h"/>
                                          </p:val>
                                        </p:tav>
                                      </p:tavLst>
                                    </p:anim>
                                    <p:anim calcmode="lin" valueType="num">
                                      <p:cBhvr>
                                        <p:cTn id="48" dur="1000" fill="hold"/>
                                        <p:tgtEl>
                                          <p:spTgt spid="9"/>
                                        </p:tgtEl>
                                        <p:attrNameLst>
                                          <p:attrName>style.rotation</p:attrName>
                                        </p:attrNameLst>
                                      </p:cBhvr>
                                      <p:tavLst>
                                        <p:tav tm="0">
                                          <p:val>
                                            <p:fltVal val="90"/>
                                          </p:val>
                                        </p:tav>
                                        <p:tav tm="100000">
                                          <p:val>
                                            <p:fltVal val="0"/>
                                          </p:val>
                                        </p:tav>
                                      </p:tavLst>
                                    </p:anim>
                                    <p:animEffect transition="in" filter="fade">
                                      <p:cBhvr>
                                        <p:cTn id="49" dur="1000"/>
                                        <p:tgtEl>
                                          <p:spTgt spid="9"/>
                                        </p:tgtEl>
                                      </p:cBhvr>
                                    </p:animEffect>
                                  </p:childTnLst>
                                </p:cTn>
                              </p:par>
                            </p:childTnLst>
                          </p:cTn>
                        </p:par>
                        <p:par>
                          <p:cTn id="50" fill="hold">
                            <p:stCondLst>
                              <p:cond delay="7000"/>
                            </p:stCondLst>
                            <p:childTnLst>
                              <p:par>
                                <p:cTn id="51" presetID="31" presetClass="entr" presetSubtype="0" fill="hold" grpId="0" nodeType="afterEffect">
                                  <p:stCondLst>
                                    <p:cond delay="0"/>
                                  </p:stCondLst>
                                  <p:childTnLst>
                                    <p:set>
                                      <p:cBhvr>
                                        <p:cTn id="52" dur="1" fill="hold">
                                          <p:stCondLst>
                                            <p:cond delay="0"/>
                                          </p:stCondLst>
                                        </p:cTn>
                                        <p:tgtEl>
                                          <p:spTgt spid="3"/>
                                        </p:tgtEl>
                                        <p:attrNameLst>
                                          <p:attrName>style.visibility</p:attrName>
                                        </p:attrNameLst>
                                      </p:cBhvr>
                                      <p:to>
                                        <p:strVal val="visible"/>
                                      </p:to>
                                    </p:set>
                                    <p:anim calcmode="lin" valueType="num">
                                      <p:cBhvr>
                                        <p:cTn id="53" dur="1000" fill="hold"/>
                                        <p:tgtEl>
                                          <p:spTgt spid="3"/>
                                        </p:tgtEl>
                                        <p:attrNameLst>
                                          <p:attrName>ppt_w</p:attrName>
                                        </p:attrNameLst>
                                      </p:cBhvr>
                                      <p:tavLst>
                                        <p:tav tm="0">
                                          <p:val>
                                            <p:fltVal val="0"/>
                                          </p:val>
                                        </p:tav>
                                        <p:tav tm="100000">
                                          <p:val>
                                            <p:strVal val="#ppt_w"/>
                                          </p:val>
                                        </p:tav>
                                      </p:tavLst>
                                    </p:anim>
                                    <p:anim calcmode="lin" valueType="num">
                                      <p:cBhvr>
                                        <p:cTn id="54" dur="1000" fill="hold"/>
                                        <p:tgtEl>
                                          <p:spTgt spid="3"/>
                                        </p:tgtEl>
                                        <p:attrNameLst>
                                          <p:attrName>ppt_h</p:attrName>
                                        </p:attrNameLst>
                                      </p:cBhvr>
                                      <p:tavLst>
                                        <p:tav tm="0">
                                          <p:val>
                                            <p:fltVal val="0"/>
                                          </p:val>
                                        </p:tav>
                                        <p:tav tm="100000">
                                          <p:val>
                                            <p:strVal val="#ppt_h"/>
                                          </p:val>
                                        </p:tav>
                                      </p:tavLst>
                                    </p:anim>
                                    <p:anim calcmode="lin" valueType="num">
                                      <p:cBhvr>
                                        <p:cTn id="55" dur="1000" fill="hold"/>
                                        <p:tgtEl>
                                          <p:spTgt spid="3"/>
                                        </p:tgtEl>
                                        <p:attrNameLst>
                                          <p:attrName>style.rotation</p:attrName>
                                        </p:attrNameLst>
                                      </p:cBhvr>
                                      <p:tavLst>
                                        <p:tav tm="0">
                                          <p:val>
                                            <p:fltVal val="90"/>
                                          </p:val>
                                        </p:tav>
                                        <p:tav tm="100000">
                                          <p:val>
                                            <p:fltVal val="0"/>
                                          </p:val>
                                        </p:tav>
                                      </p:tavLst>
                                    </p:anim>
                                    <p:animEffect transition="in" filter="fade">
                                      <p:cBhvr>
                                        <p:cTn id="56" dur="1000"/>
                                        <p:tgtEl>
                                          <p:spTgt spid="3"/>
                                        </p:tgtEl>
                                      </p:cBhvr>
                                    </p:animEffect>
                                  </p:childTnLst>
                                </p:cTn>
                              </p:par>
                            </p:childTnLst>
                          </p:cTn>
                        </p:par>
                        <p:par>
                          <p:cTn id="57" fill="hold">
                            <p:stCondLst>
                              <p:cond delay="8000"/>
                            </p:stCondLst>
                            <p:childTnLst>
                              <p:par>
                                <p:cTn id="58" presetID="31" presetClass="entr" presetSubtype="0" fill="hold" grpId="0" nodeType="afterEffect">
                                  <p:stCondLst>
                                    <p:cond delay="0"/>
                                  </p:stCondLst>
                                  <p:childTnLst>
                                    <p:set>
                                      <p:cBhvr>
                                        <p:cTn id="59" dur="1" fill="hold">
                                          <p:stCondLst>
                                            <p:cond delay="0"/>
                                          </p:stCondLst>
                                        </p:cTn>
                                        <p:tgtEl>
                                          <p:spTgt spid="7"/>
                                        </p:tgtEl>
                                        <p:attrNameLst>
                                          <p:attrName>style.visibility</p:attrName>
                                        </p:attrNameLst>
                                      </p:cBhvr>
                                      <p:to>
                                        <p:strVal val="visible"/>
                                      </p:to>
                                    </p:set>
                                    <p:anim calcmode="lin" valueType="num">
                                      <p:cBhvr>
                                        <p:cTn id="60" dur="1000" fill="hold"/>
                                        <p:tgtEl>
                                          <p:spTgt spid="7"/>
                                        </p:tgtEl>
                                        <p:attrNameLst>
                                          <p:attrName>ppt_w</p:attrName>
                                        </p:attrNameLst>
                                      </p:cBhvr>
                                      <p:tavLst>
                                        <p:tav tm="0">
                                          <p:val>
                                            <p:fltVal val="0"/>
                                          </p:val>
                                        </p:tav>
                                        <p:tav tm="100000">
                                          <p:val>
                                            <p:strVal val="#ppt_w"/>
                                          </p:val>
                                        </p:tav>
                                      </p:tavLst>
                                    </p:anim>
                                    <p:anim calcmode="lin" valueType="num">
                                      <p:cBhvr>
                                        <p:cTn id="61" dur="1000" fill="hold"/>
                                        <p:tgtEl>
                                          <p:spTgt spid="7"/>
                                        </p:tgtEl>
                                        <p:attrNameLst>
                                          <p:attrName>ppt_h</p:attrName>
                                        </p:attrNameLst>
                                      </p:cBhvr>
                                      <p:tavLst>
                                        <p:tav tm="0">
                                          <p:val>
                                            <p:fltVal val="0"/>
                                          </p:val>
                                        </p:tav>
                                        <p:tav tm="100000">
                                          <p:val>
                                            <p:strVal val="#ppt_h"/>
                                          </p:val>
                                        </p:tav>
                                      </p:tavLst>
                                    </p:anim>
                                    <p:anim calcmode="lin" valueType="num">
                                      <p:cBhvr>
                                        <p:cTn id="62" dur="1000" fill="hold"/>
                                        <p:tgtEl>
                                          <p:spTgt spid="7"/>
                                        </p:tgtEl>
                                        <p:attrNameLst>
                                          <p:attrName>style.rotation</p:attrName>
                                        </p:attrNameLst>
                                      </p:cBhvr>
                                      <p:tavLst>
                                        <p:tav tm="0">
                                          <p:val>
                                            <p:fltVal val="90"/>
                                          </p:val>
                                        </p:tav>
                                        <p:tav tm="100000">
                                          <p:val>
                                            <p:fltVal val="0"/>
                                          </p:val>
                                        </p:tav>
                                      </p:tavLst>
                                    </p:anim>
                                    <p:animEffect transition="in" filter="fade">
                                      <p:cBhvr>
                                        <p:cTn id="6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6" grpId="0" animBg="1"/>
      <p:bldP spid="7" grpId="0" animBg="1"/>
      <p:bldP spid="8" grpId="0" animBg="1"/>
      <p:bldP spid="9" grpId="0" animBg="1"/>
      <p:bldP spid="10"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189A80"/>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34738D"/>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F9D27"/>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D34132"/>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rgbClr val="4C4F54"/>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rgbClr val="4C4F54"/>
                </a:solidFill>
                <a:latin typeface="Bernard MT Condensed" panose="02050806060905020404" pitchFamily="18" charset="0"/>
              </a:rPr>
              <a:t>LOREM IPSUM DOLOR</a:t>
            </a:r>
          </a:p>
          <a:p>
            <a:endParaRPr lang="en-US" sz="3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189A8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34738D">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EF9D27">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D34132">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63500" sx="102000" sy="102000" algn="ctr"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63500" sx="102000" sy="102000" algn="ctr"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B4E53"/>
                </a:solidFill>
                <a:latin typeface="Bernard MT Condensed" panose="02050806060905020404" pitchFamily="18" charset="0"/>
              </a:rPr>
              <a:t>TITLE GOES HERE</a:t>
            </a:r>
          </a:p>
          <a:p>
            <a:pPr algn="ctr"/>
            <a:r>
              <a:rPr lang="en-US" dirty="0">
                <a:solidFill>
                  <a:srgbClr val="4B4E53"/>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63500" sx="102000" sy="102000" algn="ctr"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63500" sx="102000" sy="102000" algn="ctr"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63500" sx="102000" sy="102000" algn="ctr"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63500" sx="102000" sy="102000" algn="ctr"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63500" sx="102000" sy="102000" algn="ctr"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63500" sx="102000" sy="102000" algn="ctr"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63500" sx="102000" sy="102000" algn="ctr"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63500" sx="102000" sy="102000" algn="ctr"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564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68938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5041ABDD-C75A-4FEC-ACDB-16EDC9523F5F}"/>
              </a:ext>
            </a:extLst>
          </p:cNvPr>
          <p:cNvGrpSpPr/>
          <p:nvPr/>
        </p:nvGrpSpPr>
        <p:grpSpPr>
          <a:xfrm>
            <a:off x="999744" y="1371600"/>
            <a:ext cx="6898632" cy="1645920"/>
            <a:chOff x="466344" y="2209800"/>
            <a:chExt cx="6898632" cy="1645920"/>
          </a:xfrm>
          <a:effectLst>
            <a:outerShdw blurRad="63500" sx="102000" sy="102000" algn="ctr" rotWithShape="0">
              <a:prstClr val="black">
                <a:alpha val="40000"/>
              </a:prstClr>
            </a:outerShdw>
          </a:effectLst>
        </p:grpSpPr>
        <p:sp>
          <p:nvSpPr>
            <p:cNvPr id="2" name="Rectangle 1">
              <a:extLst>
                <a:ext uri="{FF2B5EF4-FFF2-40B4-BE49-F238E27FC236}">
                  <a16:creationId xmlns:a16="http://schemas.microsoft.com/office/drawing/2014/main" id="{FE7E4749-552F-4435-A2A2-E8BBF37FDC4B}"/>
                </a:ext>
              </a:extLst>
            </p:cNvPr>
            <p:cNvSpPr/>
            <p:nvPr/>
          </p:nvSpPr>
          <p:spPr>
            <a:xfrm>
              <a:off x="467958" y="220980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B87C14A5-7A84-47A7-A053-E1F5847B5740}"/>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a:extLst>
                <a:ext uri="{FF2B5EF4-FFF2-40B4-BE49-F238E27FC236}">
                  <a16:creationId xmlns:a16="http://schemas.microsoft.com/office/drawing/2014/main" id="{5688002E-C2CD-41DD-AEB4-B0C714E2C90B}"/>
                </a:ext>
              </a:extLst>
            </p:cNvPr>
            <p:cNvSpPr>
              <a:spLocks/>
            </p:cNvSpPr>
            <p:nvPr/>
          </p:nvSpPr>
          <p:spPr>
            <a:xfrm rot="10800000">
              <a:off x="2362094" y="2209800"/>
              <a:ext cx="867054" cy="823701"/>
            </a:xfrm>
            <a:prstGeom prst="triangle">
              <a:avLst/>
            </a:prstGeom>
            <a:solidFill>
              <a:srgbClr val="34738D">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4DFD392C-1B48-4BA9-94B2-13B915253C67}"/>
                </a:ext>
              </a:extLst>
            </p:cNvPr>
            <p:cNvSpPr>
              <a:spLocks/>
            </p:cNvSpPr>
            <p:nvPr/>
          </p:nvSpPr>
          <p:spPr>
            <a:xfrm>
              <a:off x="1928879" y="2209800"/>
              <a:ext cx="867054" cy="823701"/>
            </a:xfrm>
            <a:prstGeom prst="triangle">
              <a:avLst/>
            </a:prstGeom>
            <a:solidFill>
              <a:srgbClr val="34738D">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Isosceles Triangle 12">
              <a:extLst>
                <a:ext uri="{FF2B5EF4-FFF2-40B4-BE49-F238E27FC236}">
                  <a16:creationId xmlns:a16="http://schemas.microsoft.com/office/drawing/2014/main" id="{F296982A-84FF-4444-B320-28DE345E3E60}"/>
                </a:ext>
              </a:extLst>
            </p:cNvPr>
            <p:cNvSpPr>
              <a:spLocks/>
            </p:cNvSpPr>
            <p:nvPr/>
          </p:nvSpPr>
          <p:spPr>
            <a:xfrm rot="10800000">
              <a:off x="1928879" y="3032019"/>
              <a:ext cx="867054" cy="823701"/>
            </a:xfrm>
            <a:prstGeom prst="triangle">
              <a:avLst/>
            </a:prstGeom>
            <a:solidFill>
              <a:srgbClr val="34738D">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Isosceles Triangle 13">
              <a:extLst>
                <a:ext uri="{FF2B5EF4-FFF2-40B4-BE49-F238E27FC236}">
                  <a16:creationId xmlns:a16="http://schemas.microsoft.com/office/drawing/2014/main" id="{3D27A32E-C6AD-4ABE-A154-9370FE714B69}"/>
                </a:ext>
              </a:extLst>
            </p:cNvPr>
            <p:cNvSpPr>
              <a:spLocks/>
            </p:cNvSpPr>
            <p:nvPr/>
          </p:nvSpPr>
          <p:spPr>
            <a:xfrm>
              <a:off x="1497809" y="3028078"/>
              <a:ext cx="867054" cy="823701"/>
            </a:xfrm>
            <a:prstGeom prst="triangle">
              <a:avLst/>
            </a:prstGeom>
            <a:solidFill>
              <a:srgbClr val="34738D">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5" name="TextBox 24">
            <a:extLst>
              <a:ext uri="{FF2B5EF4-FFF2-40B4-BE49-F238E27FC236}">
                <a16:creationId xmlns:a16="http://schemas.microsoft.com/office/drawing/2014/main" id="{AF3319E8-A274-48D3-A33B-21ADF41A7B12}"/>
              </a:ext>
            </a:extLst>
          </p:cNvPr>
          <p:cNvSpPr txBox="1"/>
          <p:nvPr/>
        </p:nvSpPr>
        <p:spPr>
          <a:xfrm>
            <a:off x="1281970" y="17103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01</a:t>
            </a:r>
          </a:p>
          <a:p>
            <a:pPr algn="ctr"/>
            <a:r>
              <a:rPr lang="en-US" sz="1200" b="1" dirty="0">
                <a:solidFill>
                  <a:schemeClr val="bg1"/>
                </a:solidFill>
              </a:rPr>
              <a:t>OPTION</a:t>
            </a:r>
          </a:p>
        </p:txBody>
      </p:sp>
      <p:sp>
        <p:nvSpPr>
          <p:cNvPr id="26" name="TextBox 25">
            <a:extLst>
              <a:ext uri="{FF2B5EF4-FFF2-40B4-BE49-F238E27FC236}">
                <a16:creationId xmlns:a16="http://schemas.microsoft.com/office/drawing/2014/main" id="{0204DEB0-F000-42FB-904A-7647EBB3C149}"/>
              </a:ext>
            </a:extLst>
          </p:cNvPr>
          <p:cNvSpPr txBox="1"/>
          <p:nvPr/>
        </p:nvSpPr>
        <p:spPr>
          <a:xfrm>
            <a:off x="3703032" y="15247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01</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29" name="Group 28">
            <a:extLst>
              <a:ext uri="{FF2B5EF4-FFF2-40B4-BE49-F238E27FC236}">
                <a16:creationId xmlns:a16="http://schemas.microsoft.com/office/drawing/2014/main" id="{8CD3841E-B469-4C9A-BFCB-F3026D2B9E18}"/>
              </a:ext>
            </a:extLst>
          </p:cNvPr>
          <p:cNvGrpSpPr/>
          <p:nvPr/>
        </p:nvGrpSpPr>
        <p:grpSpPr>
          <a:xfrm>
            <a:off x="4354098" y="3200400"/>
            <a:ext cx="6898632" cy="1645920"/>
            <a:chOff x="466344" y="2209800"/>
            <a:chExt cx="6898632" cy="1645920"/>
          </a:xfrm>
          <a:effectLst>
            <a:outerShdw blurRad="63500" sx="102000" sy="102000" algn="ctr" rotWithShape="0">
              <a:prstClr val="black">
                <a:alpha val="40000"/>
              </a:prstClr>
            </a:outerShdw>
          </a:effectLst>
        </p:grpSpPr>
        <p:sp>
          <p:nvSpPr>
            <p:cNvPr id="32" name="Rectangle 31">
              <a:extLst>
                <a:ext uri="{FF2B5EF4-FFF2-40B4-BE49-F238E27FC236}">
                  <a16:creationId xmlns:a16="http://schemas.microsoft.com/office/drawing/2014/main" id="{65FACFF6-F3F9-4437-B760-6593F92C5FB1}"/>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CD72B3A6-AA54-4555-BADE-5F0D2DFD06C7}"/>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CDC5B84F-FEDC-4232-B978-DEDB3C335489}"/>
                </a:ext>
              </a:extLst>
            </p:cNvPr>
            <p:cNvSpPr>
              <a:spLocks/>
            </p:cNvSpPr>
            <p:nvPr/>
          </p:nvSpPr>
          <p:spPr>
            <a:xfrm rot="10800000">
              <a:off x="2362094" y="2209800"/>
              <a:ext cx="867054" cy="823701"/>
            </a:xfrm>
            <a:prstGeom prst="triangle">
              <a:avLst/>
            </a:prstGeom>
            <a:solidFill>
              <a:srgbClr val="189A80">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Isosceles Triangle 34">
              <a:extLst>
                <a:ext uri="{FF2B5EF4-FFF2-40B4-BE49-F238E27FC236}">
                  <a16:creationId xmlns:a16="http://schemas.microsoft.com/office/drawing/2014/main" id="{83E9F3E6-FBFB-40C6-AC59-2E426098F2D2}"/>
                </a:ext>
              </a:extLst>
            </p:cNvPr>
            <p:cNvSpPr>
              <a:spLocks/>
            </p:cNvSpPr>
            <p:nvPr/>
          </p:nvSpPr>
          <p:spPr>
            <a:xfrm>
              <a:off x="1928879" y="2209800"/>
              <a:ext cx="867054" cy="823701"/>
            </a:xfrm>
            <a:prstGeom prst="triangle">
              <a:avLst/>
            </a:prstGeom>
            <a:solidFill>
              <a:srgbClr val="189A80">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Isosceles Triangle 35">
              <a:extLst>
                <a:ext uri="{FF2B5EF4-FFF2-40B4-BE49-F238E27FC236}">
                  <a16:creationId xmlns:a16="http://schemas.microsoft.com/office/drawing/2014/main" id="{6ACFA1F5-6A4B-4F61-86E2-AE49124D296C}"/>
                </a:ext>
              </a:extLst>
            </p:cNvPr>
            <p:cNvSpPr>
              <a:spLocks/>
            </p:cNvSpPr>
            <p:nvPr/>
          </p:nvSpPr>
          <p:spPr>
            <a:xfrm rot="10800000">
              <a:off x="1928879" y="3032019"/>
              <a:ext cx="867054" cy="823701"/>
            </a:xfrm>
            <a:prstGeom prst="triangle">
              <a:avLst/>
            </a:prstGeom>
            <a:solidFill>
              <a:srgbClr val="189A8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Isosceles Triangle 36">
              <a:extLst>
                <a:ext uri="{FF2B5EF4-FFF2-40B4-BE49-F238E27FC236}">
                  <a16:creationId xmlns:a16="http://schemas.microsoft.com/office/drawing/2014/main" id="{0CD654DF-3832-4DE2-AA44-235A445B1534}"/>
                </a:ext>
              </a:extLst>
            </p:cNvPr>
            <p:cNvSpPr>
              <a:spLocks/>
            </p:cNvSpPr>
            <p:nvPr/>
          </p:nvSpPr>
          <p:spPr>
            <a:xfrm>
              <a:off x="1497809" y="3028078"/>
              <a:ext cx="867054" cy="823701"/>
            </a:xfrm>
            <a:prstGeom prst="triangle">
              <a:avLst/>
            </a:prstGeom>
            <a:solidFill>
              <a:srgbClr val="189A8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TextBox 29">
            <a:extLst>
              <a:ext uri="{FF2B5EF4-FFF2-40B4-BE49-F238E27FC236}">
                <a16:creationId xmlns:a16="http://schemas.microsoft.com/office/drawing/2014/main" id="{A3D8B54A-B540-46E8-BD17-42F41CB9778A}"/>
              </a:ext>
            </a:extLst>
          </p:cNvPr>
          <p:cNvSpPr txBox="1"/>
          <p:nvPr/>
        </p:nvSpPr>
        <p:spPr>
          <a:xfrm>
            <a:off x="4636324" y="35391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02</a:t>
            </a:r>
          </a:p>
          <a:p>
            <a:pPr algn="ctr"/>
            <a:r>
              <a:rPr lang="en-US" sz="1200" b="1" dirty="0">
                <a:solidFill>
                  <a:schemeClr val="bg1"/>
                </a:solidFill>
              </a:rPr>
              <a:t>OPTION</a:t>
            </a:r>
          </a:p>
        </p:txBody>
      </p:sp>
      <p:sp>
        <p:nvSpPr>
          <p:cNvPr id="31" name="TextBox 30">
            <a:extLst>
              <a:ext uri="{FF2B5EF4-FFF2-40B4-BE49-F238E27FC236}">
                <a16:creationId xmlns:a16="http://schemas.microsoft.com/office/drawing/2014/main" id="{16F84798-AFE6-4101-B860-3EF504B7E900}"/>
              </a:ext>
            </a:extLst>
          </p:cNvPr>
          <p:cNvSpPr txBox="1"/>
          <p:nvPr/>
        </p:nvSpPr>
        <p:spPr>
          <a:xfrm>
            <a:off x="7057386" y="33535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02</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grpSp>
        <p:nvGrpSpPr>
          <p:cNvPr id="39" name="Group 38">
            <a:extLst>
              <a:ext uri="{FF2B5EF4-FFF2-40B4-BE49-F238E27FC236}">
                <a16:creationId xmlns:a16="http://schemas.microsoft.com/office/drawing/2014/main" id="{199B1726-A88D-4976-B896-4EAB5A3F1F8B}"/>
              </a:ext>
            </a:extLst>
          </p:cNvPr>
          <p:cNvGrpSpPr/>
          <p:nvPr/>
        </p:nvGrpSpPr>
        <p:grpSpPr>
          <a:xfrm>
            <a:off x="999744" y="5029200"/>
            <a:ext cx="6898632" cy="1645920"/>
            <a:chOff x="466344" y="2209800"/>
            <a:chExt cx="6898632" cy="1645920"/>
          </a:xfrm>
          <a:effectLst>
            <a:outerShdw blurRad="63500" sx="102000" sy="102000" algn="ctr" rotWithShape="0">
              <a:prstClr val="black">
                <a:alpha val="40000"/>
              </a:prstClr>
            </a:outerShdw>
          </a:effectLst>
        </p:grpSpPr>
        <p:sp>
          <p:nvSpPr>
            <p:cNvPr id="42" name="Rectangle 41">
              <a:extLst>
                <a:ext uri="{FF2B5EF4-FFF2-40B4-BE49-F238E27FC236}">
                  <a16:creationId xmlns:a16="http://schemas.microsoft.com/office/drawing/2014/main" id="{73D74ACD-7CD2-401C-96F5-5F774578DF54}"/>
                </a:ext>
              </a:extLst>
            </p:cNvPr>
            <p:cNvSpPr/>
            <p:nvPr/>
          </p:nvSpPr>
          <p:spPr>
            <a:xfrm>
              <a:off x="467958" y="2211130"/>
              <a:ext cx="6897018" cy="1636776"/>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CBC4D102-6CD3-43EE-BD5D-103AA6726AEC}"/>
                </a:ext>
              </a:extLst>
            </p:cNvPr>
            <p:cNvSpPr/>
            <p:nvPr/>
          </p:nvSpPr>
          <p:spPr>
            <a:xfrm>
              <a:off x="466344" y="2211130"/>
              <a:ext cx="1906517" cy="1636776"/>
            </a:xfrm>
            <a:custGeom>
              <a:avLst/>
              <a:gdLst>
                <a:gd name="connsiteX0" fmla="*/ 0 w 2211687"/>
                <a:gd name="connsiteY0" fmla="*/ 0 h 1905000"/>
                <a:gd name="connsiteX1" fmla="*/ 2211687 w 2211687"/>
                <a:gd name="connsiteY1" fmla="*/ 0 h 1905000"/>
                <a:gd name="connsiteX2" fmla="*/ 1202171 w 2211687"/>
                <a:gd name="connsiteY2" fmla="*/ 1905000 h 1905000"/>
                <a:gd name="connsiteX3" fmla="*/ 0 w 2211687"/>
                <a:gd name="connsiteY3" fmla="*/ 1905000 h 1905000"/>
              </a:gdLst>
              <a:ahLst/>
              <a:cxnLst>
                <a:cxn ang="0">
                  <a:pos x="connsiteX0" y="connsiteY0"/>
                </a:cxn>
                <a:cxn ang="0">
                  <a:pos x="connsiteX1" y="connsiteY1"/>
                </a:cxn>
                <a:cxn ang="0">
                  <a:pos x="connsiteX2" y="connsiteY2"/>
                </a:cxn>
                <a:cxn ang="0">
                  <a:pos x="connsiteX3" y="connsiteY3"/>
                </a:cxn>
              </a:cxnLst>
              <a:rect l="l" t="t" r="r" b="b"/>
              <a:pathLst>
                <a:path w="2211687" h="1905000">
                  <a:moveTo>
                    <a:pt x="0" y="0"/>
                  </a:moveTo>
                  <a:lnTo>
                    <a:pt x="2211687" y="0"/>
                  </a:lnTo>
                  <a:lnTo>
                    <a:pt x="1202171" y="1905000"/>
                  </a:lnTo>
                  <a:lnTo>
                    <a:pt x="0" y="190500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Isosceles Triangle 43">
              <a:extLst>
                <a:ext uri="{FF2B5EF4-FFF2-40B4-BE49-F238E27FC236}">
                  <a16:creationId xmlns:a16="http://schemas.microsoft.com/office/drawing/2014/main" id="{AEF166F8-A82C-4DEE-B8CF-9E3A259B8ED1}"/>
                </a:ext>
              </a:extLst>
            </p:cNvPr>
            <p:cNvSpPr>
              <a:spLocks/>
            </p:cNvSpPr>
            <p:nvPr/>
          </p:nvSpPr>
          <p:spPr>
            <a:xfrm rot="10800000">
              <a:off x="2362094" y="2209800"/>
              <a:ext cx="867054" cy="823701"/>
            </a:xfrm>
            <a:prstGeom prst="triangle">
              <a:avLst/>
            </a:prstGeom>
            <a:solidFill>
              <a:srgbClr val="EF9D27">
                <a:alpha val="5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Isosceles Triangle 44">
              <a:extLst>
                <a:ext uri="{FF2B5EF4-FFF2-40B4-BE49-F238E27FC236}">
                  <a16:creationId xmlns:a16="http://schemas.microsoft.com/office/drawing/2014/main" id="{3FE2ABAB-CE6F-4C0F-BBAD-0B500C863F47}"/>
                </a:ext>
              </a:extLst>
            </p:cNvPr>
            <p:cNvSpPr>
              <a:spLocks/>
            </p:cNvSpPr>
            <p:nvPr/>
          </p:nvSpPr>
          <p:spPr>
            <a:xfrm>
              <a:off x="1928879" y="2209800"/>
              <a:ext cx="867054" cy="823701"/>
            </a:xfrm>
            <a:prstGeom prst="triangle">
              <a:avLst/>
            </a:prstGeom>
            <a:solidFill>
              <a:srgbClr val="EF9D27">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Isosceles Triangle 45">
              <a:extLst>
                <a:ext uri="{FF2B5EF4-FFF2-40B4-BE49-F238E27FC236}">
                  <a16:creationId xmlns:a16="http://schemas.microsoft.com/office/drawing/2014/main" id="{045BA24C-6D5C-4715-A64B-95F5477A0F01}"/>
                </a:ext>
              </a:extLst>
            </p:cNvPr>
            <p:cNvSpPr>
              <a:spLocks/>
            </p:cNvSpPr>
            <p:nvPr/>
          </p:nvSpPr>
          <p:spPr>
            <a:xfrm rot="10800000">
              <a:off x="1928879" y="3032019"/>
              <a:ext cx="867054" cy="823701"/>
            </a:xfrm>
            <a:prstGeom prst="triangle">
              <a:avLst/>
            </a:prstGeom>
            <a:solidFill>
              <a:srgbClr val="EF9D27">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Isosceles Triangle 46">
              <a:extLst>
                <a:ext uri="{FF2B5EF4-FFF2-40B4-BE49-F238E27FC236}">
                  <a16:creationId xmlns:a16="http://schemas.microsoft.com/office/drawing/2014/main" id="{A4866F7A-1778-4507-9308-E604C7D3B728}"/>
                </a:ext>
              </a:extLst>
            </p:cNvPr>
            <p:cNvSpPr>
              <a:spLocks/>
            </p:cNvSpPr>
            <p:nvPr/>
          </p:nvSpPr>
          <p:spPr>
            <a:xfrm>
              <a:off x="1497809" y="3028078"/>
              <a:ext cx="867054" cy="823701"/>
            </a:xfrm>
            <a:prstGeom prst="triangle">
              <a:avLst/>
            </a:prstGeom>
            <a:solidFill>
              <a:srgbClr val="EF9D27">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0" name="TextBox 39">
            <a:extLst>
              <a:ext uri="{FF2B5EF4-FFF2-40B4-BE49-F238E27FC236}">
                <a16:creationId xmlns:a16="http://schemas.microsoft.com/office/drawing/2014/main" id="{795279AA-46AF-4BA4-97A0-7C21D9F3C7EC}"/>
              </a:ext>
            </a:extLst>
          </p:cNvPr>
          <p:cNvSpPr txBox="1"/>
          <p:nvPr/>
        </p:nvSpPr>
        <p:spPr>
          <a:xfrm>
            <a:off x="1281970" y="5367980"/>
            <a:ext cx="867053" cy="954107"/>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03</a:t>
            </a:r>
          </a:p>
          <a:p>
            <a:pPr algn="ctr"/>
            <a:r>
              <a:rPr lang="en-US" sz="1200" b="1" dirty="0">
                <a:solidFill>
                  <a:schemeClr val="bg1"/>
                </a:solidFill>
              </a:rPr>
              <a:t>OPTION</a:t>
            </a:r>
          </a:p>
        </p:txBody>
      </p:sp>
      <p:sp>
        <p:nvSpPr>
          <p:cNvPr id="41" name="TextBox 40">
            <a:extLst>
              <a:ext uri="{FF2B5EF4-FFF2-40B4-BE49-F238E27FC236}">
                <a16:creationId xmlns:a16="http://schemas.microsoft.com/office/drawing/2014/main" id="{09DA5865-D97C-403A-8AAF-B329BBC0256A}"/>
              </a:ext>
            </a:extLst>
          </p:cNvPr>
          <p:cNvSpPr txBox="1"/>
          <p:nvPr/>
        </p:nvSpPr>
        <p:spPr>
          <a:xfrm>
            <a:off x="3703032" y="5182393"/>
            <a:ext cx="4090431" cy="1354217"/>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 </a:t>
            </a:r>
            <a:r>
              <a:rPr lang="en-US" sz="1600" dirty="0">
                <a:solidFill>
                  <a:srgbClr val="4C4F54"/>
                </a:solidFill>
                <a:latin typeface="Bernard MT Condensed" panose="02050806060905020404" pitchFamily="18" charset="0"/>
              </a:rPr>
              <a:t>03</a:t>
            </a:r>
          </a:p>
          <a:p>
            <a:endParaRPr lang="en-US" sz="300" dirty="0">
              <a:solidFill>
                <a:srgbClr val="4C4F54"/>
              </a:solidFill>
              <a:latin typeface="Bernard MT Condensed" panose="02050806060905020404" pitchFamily="18" charset="0"/>
            </a:endParaRPr>
          </a:p>
          <a:p>
            <a:r>
              <a:rPr lang="en-US" sz="12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300" dirty="0">
              <a:solidFill>
                <a:srgbClr val="4C4F54"/>
              </a:solidFill>
              <a:latin typeface="Candara" panose="020E0502030303020204" pitchFamily="34" charset="0"/>
            </a:endParaRP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F8CF1BEA-E4FB-4221-9A20-6065A58CEA00}"/>
              </a:ext>
            </a:extLst>
          </p:cNvPr>
          <p:cNvSpPr txBox="1"/>
          <p:nvPr/>
        </p:nvSpPr>
        <p:spPr>
          <a:xfrm>
            <a:off x="7116901" y="258228"/>
            <a:ext cx="4702565" cy="984885"/>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Your Subtitle</a:t>
            </a:r>
          </a:p>
        </p:txBody>
      </p:sp>
    </p:spTree>
    <p:extLst>
      <p:ext uri="{BB962C8B-B14F-4D97-AF65-F5344CB8AC3E}">
        <p14:creationId xmlns:p14="http://schemas.microsoft.com/office/powerpoint/2010/main" val="1342731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right)">
                                      <p:cBhvr>
                                        <p:cTn id="7" dur="500"/>
                                        <p:tgtEl>
                                          <p:spTgt spid="49"/>
                                        </p:tgtEl>
                                      </p:cBhvr>
                                    </p:animEffect>
                                  </p:childTnLst>
                                </p:cTn>
                              </p:par>
                            </p:childTnLst>
                          </p:cTn>
                        </p:par>
                        <p:par>
                          <p:cTn id="8" fill="hold">
                            <p:stCondLst>
                              <p:cond delay="500"/>
                            </p:stCondLst>
                            <p:childTnLst>
                              <p:par>
                                <p:cTn id="9" presetID="18" presetClass="entr" presetSubtype="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strips(downRight)">
                                      <p:cBhvr>
                                        <p:cTn id="11" dur="2500"/>
                                        <p:tgtEl>
                                          <p:spTgt spid="24"/>
                                        </p:tgtEl>
                                      </p:cBhvr>
                                    </p:animEffect>
                                  </p:childTnLst>
                                </p:cTn>
                              </p:par>
                              <p:par>
                                <p:cTn id="12" presetID="53" presetClass="entr" presetSubtype="16" fill="hold" grpId="0" nodeType="withEffect">
                                  <p:stCondLst>
                                    <p:cond delay="500"/>
                                  </p:stCondLst>
                                  <p:childTnLst>
                                    <p:set>
                                      <p:cBhvr>
                                        <p:cTn id="13" dur="1" fill="hold">
                                          <p:stCondLst>
                                            <p:cond delay="0"/>
                                          </p:stCondLst>
                                        </p:cTn>
                                        <p:tgtEl>
                                          <p:spTgt spid="25"/>
                                        </p:tgtEl>
                                        <p:attrNameLst>
                                          <p:attrName>style.visibility</p:attrName>
                                        </p:attrNameLst>
                                      </p:cBhvr>
                                      <p:to>
                                        <p:strVal val="visible"/>
                                      </p:to>
                                    </p:set>
                                    <p:anim calcmode="lin" valueType="num">
                                      <p:cBhvr>
                                        <p:cTn id="14" dur="1000" fill="hold"/>
                                        <p:tgtEl>
                                          <p:spTgt spid="25"/>
                                        </p:tgtEl>
                                        <p:attrNameLst>
                                          <p:attrName>ppt_w</p:attrName>
                                        </p:attrNameLst>
                                      </p:cBhvr>
                                      <p:tavLst>
                                        <p:tav tm="0">
                                          <p:val>
                                            <p:fltVal val="0"/>
                                          </p:val>
                                        </p:tav>
                                        <p:tav tm="100000">
                                          <p:val>
                                            <p:strVal val="#ppt_w"/>
                                          </p:val>
                                        </p:tav>
                                      </p:tavLst>
                                    </p:anim>
                                    <p:anim calcmode="lin" valueType="num">
                                      <p:cBhvr>
                                        <p:cTn id="15" dur="1000" fill="hold"/>
                                        <p:tgtEl>
                                          <p:spTgt spid="25"/>
                                        </p:tgtEl>
                                        <p:attrNameLst>
                                          <p:attrName>ppt_h</p:attrName>
                                        </p:attrNameLst>
                                      </p:cBhvr>
                                      <p:tavLst>
                                        <p:tav tm="0">
                                          <p:val>
                                            <p:fltVal val="0"/>
                                          </p:val>
                                        </p:tav>
                                        <p:tav tm="100000">
                                          <p:val>
                                            <p:strVal val="#ppt_h"/>
                                          </p:val>
                                        </p:tav>
                                      </p:tavLst>
                                    </p:anim>
                                    <p:animEffect transition="in" filter="fade">
                                      <p:cBhvr>
                                        <p:cTn id="16" dur="1000"/>
                                        <p:tgtEl>
                                          <p:spTgt spid="25"/>
                                        </p:tgtEl>
                                      </p:cBhvr>
                                    </p:animEffect>
                                  </p:childTnLst>
                                </p:cTn>
                              </p:par>
                              <p:par>
                                <p:cTn id="17" presetID="22" presetClass="entr" presetSubtype="8" fill="hold" grpId="0" nodeType="withEffect">
                                  <p:stCondLst>
                                    <p:cond delay="1250"/>
                                  </p:stCondLst>
                                  <p:childTnLst>
                                    <p:set>
                                      <p:cBhvr>
                                        <p:cTn id="18" dur="1" fill="hold">
                                          <p:stCondLst>
                                            <p:cond delay="0"/>
                                          </p:stCondLst>
                                        </p:cTn>
                                        <p:tgtEl>
                                          <p:spTgt spid="26"/>
                                        </p:tgtEl>
                                        <p:attrNameLst>
                                          <p:attrName>style.visibility</p:attrName>
                                        </p:attrNameLst>
                                      </p:cBhvr>
                                      <p:to>
                                        <p:strVal val="visible"/>
                                      </p:to>
                                    </p:set>
                                    <p:animEffect transition="in" filter="wipe(left)">
                                      <p:cBhvr>
                                        <p:cTn id="19" dur="1000"/>
                                        <p:tgtEl>
                                          <p:spTgt spid="26"/>
                                        </p:tgtEl>
                                      </p:cBhvr>
                                    </p:animEffect>
                                  </p:childTnLst>
                                </p:cTn>
                              </p:par>
                            </p:childTnLst>
                          </p:cTn>
                        </p:par>
                        <p:par>
                          <p:cTn id="20" fill="hold">
                            <p:stCondLst>
                              <p:cond delay="3000"/>
                            </p:stCondLst>
                            <p:childTnLst>
                              <p:par>
                                <p:cTn id="21" presetID="18" presetClass="entr" presetSubtype="6"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strips(downRight)">
                                      <p:cBhvr>
                                        <p:cTn id="23" dur="2500"/>
                                        <p:tgtEl>
                                          <p:spTgt spid="29"/>
                                        </p:tgtEl>
                                      </p:cBhvr>
                                    </p:animEffect>
                                  </p:childTnLst>
                                </p:cTn>
                              </p:par>
                              <p:par>
                                <p:cTn id="24" presetID="53" presetClass="entr" presetSubtype="16" fill="hold" grpId="0" nodeType="withEffect">
                                  <p:stCondLst>
                                    <p:cond delay="500"/>
                                  </p:stCondLst>
                                  <p:childTnLst>
                                    <p:set>
                                      <p:cBhvr>
                                        <p:cTn id="25" dur="1" fill="hold">
                                          <p:stCondLst>
                                            <p:cond delay="0"/>
                                          </p:stCondLst>
                                        </p:cTn>
                                        <p:tgtEl>
                                          <p:spTgt spid="30"/>
                                        </p:tgtEl>
                                        <p:attrNameLst>
                                          <p:attrName>style.visibility</p:attrName>
                                        </p:attrNameLst>
                                      </p:cBhvr>
                                      <p:to>
                                        <p:strVal val="visible"/>
                                      </p:to>
                                    </p:set>
                                    <p:anim calcmode="lin" valueType="num">
                                      <p:cBhvr>
                                        <p:cTn id="26" dur="1000" fill="hold"/>
                                        <p:tgtEl>
                                          <p:spTgt spid="30"/>
                                        </p:tgtEl>
                                        <p:attrNameLst>
                                          <p:attrName>ppt_w</p:attrName>
                                        </p:attrNameLst>
                                      </p:cBhvr>
                                      <p:tavLst>
                                        <p:tav tm="0">
                                          <p:val>
                                            <p:fltVal val="0"/>
                                          </p:val>
                                        </p:tav>
                                        <p:tav tm="100000">
                                          <p:val>
                                            <p:strVal val="#ppt_w"/>
                                          </p:val>
                                        </p:tav>
                                      </p:tavLst>
                                    </p:anim>
                                    <p:anim calcmode="lin" valueType="num">
                                      <p:cBhvr>
                                        <p:cTn id="27" dur="1000" fill="hold"/>
                                        <p:tgtEl>
                                          <p:spTgt spid="30"/>
                                        </p:tgtEl>
                                        <p:attrNameLst>
                                          <p:attrName>ppt_h</p:attrName>
                                        </p:attrNameLst>
                                      </p:cBhvr>
                                      <p:tavLst>
                                        <p:tav tm="0">
                                          <p:val>
                                            <p:fltVal val="0"/>
                                          </p:val>
                                        </p:tav>
                                        <p:tav tm="100000">
                                          <p:val>
                                            <p:strVal val="#ppt_h"/>
                                          </p:val>
                                        </p:tav>
                                      </p:tavLst>
                                    </p:anim>
                                    <p:animEffect transition="in" filter="fade">
                                      <p:cBhvr>
                                        <p:cTn id="28" dur="1000"/>
                                        <p:tgtEl>
                                          <p:spTgt spid="30"/>
                                        </p:tgtEl>
                                      </p:cBhvr>
                                    </p:animEffect>
                                  </p:childTnLst>
                                </p:cTn>
                              </p:par>
                              <p:par>
                                <p:cTn id="29" presetID="22" presetClass="entr" presetSubtype="8" fill="hold" grpId="0" nodeType="withEffect">
                                  <p:stCondLst>
                                    <p:cond delay="1250"/>
                                  </p:stCondLst>
                                  <p:childTnLst>
                                    <p:set>
                                      <p:cBhvr>
                                        <p:cTn id="30" dur="1" fill="hold">
                                          <p:stCondLst>
                                            <p:cond delay="0"/>
                                          </p:stCondLst>
                                        </p:cTn>
                                        <p:tgtEl>
                                          <p:spTgt spid="31"/>
                                        </p:tgtEl>
                                        <p:attrNameLst>
                                          <p:attrName>style.visibility</p:attrName>
                                        </p:attrNameLst>
                                      </p:cBhvr>
                                      <p:to>
                                        <p:strVal val="visible"/>
                                      </p:to>
                                    </p:set>
                                    <p:animEffect transition="in" filter="wipe(left)">
                                      <p:cBhvr>
                                        <p:cTn id="31" dur="1000"/>
                                        <p:tgtEl>
                                          <p:spTgt spid="31"/>
                                        </p:tgtEl>
                                      </p:cBhvr>
                                    </p:animEffect>
                                  </p:childTnLst>
                                </p:cTn>
                              </p:par>
                            </p:childTnLst>
                          </p:cTn>
                        </p:par>
                        <p:par>
                          <p:cTn id="32" fill="hold">
                            <p:stCondLst>
                              <p:cond delay="5500"/>
                            </p:stCondLst>
                            <p:childTnLst>
                              <p:par>
                                <p:cTn id="33" presetID="18" presetClass="entr" presetSubtype="6" fill="hold" nodeType="afterEffect">
                                  <p:stCondLst>
                                    <p:cond delay="0"/>
                                  </p:stCondLst>
                                  <p:childTnLst>
                                    <p:set>
                                      <p:cBhvr>
                                        <p:cTn id="34" dur="1" fill="hold">
                                          <p:stCondLst>
                                            <p:cond delay="0"/>
                                          </p:stCondLst>
                                        </p:cTn>
                                        <p:tgtEl>
                                          <p:spTgt spid="39"/>
                                        </p:tgtEl>
                                        <p:attrNameLst>
                                          <p:attrName>style.visibility</p:attrName>
                                        </p:attrNameLst>
                                      </p:cBhvr>
                                      <p:to>
                                        <p:strVal val="visible"/>
                                      </p:to>
                                    </p:set>
                                    <p:animEffect transition="in" filter="strips(downRight)">
                                      <p:cBhvr>
                                        <p:cTn id="35" dur="2500"/>
                                        <p:tgtEl>
                                          <p:spTgt spid="39"/>
                                        </p:tgtEl>
                                      </p:cBhvr>
                                    </p:animEffect>
                                  </p:childTnLst>
                                </p:cTn>
                              </p:par>
                              <p:par>
                                <p:cTn id="36" presetID="53" presetClass="entr" presetSubtype="16" fill="hold" grpId="0" nodeType="withEffect">
                                  <p:stCondLst>
                                    <p:cond delay="500"/>
                                  </p:stCondLst>
                                  <p:childTnLst>
                                    <p:set>
                                      <p:cBhvr>
                                        <p:cTn id="37" dur="1" fill="hold">
                                          <p:stCondLst>
                                            <p:cond delay="0"/>
                                          </p:stCondLst>
                                        </p:cTn>
                                        <p:tgtEl>
                                          <p:spTgt spid="40"/>
                                        </p:tgtEl>
                                        <p:attrNameLst>
                                          <p:attrName>style.visibility</p:attrName>
                                        </p:attrNameLst>
                                      </p:cBhvr>
                                      <p:to>
                                        <p:strVal val="visible"/>
                                      </p:to>
                                    </p:set>
                                    <p:anim calcmode="lin" valueType="num">
                                      <p:cBhvr>
                                        <p:cTn id="38" dur="1000" fill="hold"/>
                                        <p:tgtEl>
                                          <p:spTgt spid="40"/>
                                        </p:tgtEl>
                                        <p:attrNameLst>
                                          <p:attrName>ppt_w</p:attrName>
                                        </p:attrNameLst>
                                      </p:cBhvr>
                                      <p:tavLst>
                                        <p:tav tm="0">
                                          <p:val>
                                            <p:fltVal val="0"/>
                                          </p:val>
                                        </p:tav>
                                        <p:tav tm="100000">
                                          <p:val>
                                            <p:strVal val="#ppt_w"/>
                                          </p:val>
                                        </p:tav>
                                      </p:tavLst>
                                    </p:anim>
                                    <p:anim calcmode="lin" valueType="num">
                                      <p:cBhvr>
                                        <p:cTn id="39" dur="1000" fill="hold"/>
                                        <p:tgtEl>
                                          <p:spTgt spid="40"/>
                                        </p:tgtEl>
                                        <p:attrNameLst>
                                          <p:attrName>ppt_h</p:attrName>
                                        </p:attrNameLst>
                                      </p:cBhvr>
                                      <p:tavLst>
                                        <p:tav tm="0">
                                          <p:val>
                                            <p:fltVal val="0"/>
                                          </p:val>
                                        </p:tav>
                                        <p:tav tm="100000">
                                          <p:val>
                                            <p:strVal val="#ppt_h"/>
                                          </p:val>
                                        </p:tav>
                                      </p:tavLst>
                                    </p:anim>
                                    <p:animEffect transition="in" filter="fade">
                                      <p:cBhvr>
                                        <p:cTn id="40" dur="1000"/>
                                        <p:tgtEl>
                                          <p:spTgt spid="40"/>
                                        </p:tgtEl>
                                      </p:cBhvr>
                                    </p:animEffect>
                                  </p:childTnLst>
                                </p:cTn>
                              </p:par>
                              <p:par>
                                <p:cTn id="41" presetID="22" presetClass="entr" presetSubtype="8" fill="hold" grpId="0" nodeType="withEffect">
                                  <p:stCondLst>
                                    <p:cond delay="1250"/>
                                  </p:stCondLst>
                                  <p:childTnLst>
                                    <p:set>
                                      <p:cBhvr>
                                        <p:cTn id="42" dur="1" fill="hold">
                                          <p:stCondLst>
                                            <p:cond delay="0"/>
                                          </p:stCondLst>
                                        </p:cTn>
                                        <p:tgtEl>
                                          <p:spTgt spid="41"/>
                                        </p:tgtEl>
                                        <p:attrNameLst>
                                          <p:attrName>style.visibility</p:attrName>
                                        </p:attrNameLst>
                                      </p:cBhvr>
                                      <p:to>
                                        <p:strVal val="visible"/>
                                      </p:to>
                                    </p:set>
                                    <p:animEffect transition="in" filter="wipe(left)">
                                      <p:cBhvr>
                                        <p:cTn id="43" dur="1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30" grpId="0"/>
      <p:bldP spid="31" grpId="0"/>
      <p:bldP spid="40" grpId="0"/>
      <p:bldP spid="41" grpId="0"/>
      <p:bldP spid="49"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4368800" y="2951945"/>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OPENING SLIDE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rgbClr val="4C4F54"/>
                  </a:solidFill>
                  <a:latin typeface="Candara" panose="020E0502030303020204" pitchFamily="34" charset="0"/>
                </a:rPr>
                <a:t>Your Subtitle</a:t>
              </a:r>
            </a:p>
          </p:txBody>
        </p:sp>
      </p:grpSp>
      <p:sp>
        <p:nvSpPr>
          <p:cNvPr id="10" name="Freeform 9"/>
          <p:cNvSpPr>
            <a:spLocks noChangeAspect="1"/>
          </p:cNvSpPr>
          <p:nvPr/>
        </p:nvSpPr>
        <p:spPr>
          <a:xfrm>
            <a:off x="0" y="2951945"/>
            <a:ext cx="5108222" cy="914400"/>
          </a:xfrm>
          <a:custGeom>
            <a:avLst/>
            <a:gdLst>
              <a:gd name="connsiteX0" fmla="*/ 0 w 5108222"/>
              <a:gd name="connsiteY0" fmla="*/ 0 h 914400"/>
              <a:gd name="connsiteX1" fmla="*/ 4651022 w 5108222"/>
              <a:gd name="connsiteY1" fmla="*/ 0 h 914400"/>
              <a:gd name="connsiteX2" fmla="*/ 5108222 w 5108222"/>
              <a:gd name="connsiteY2" fmla="*/ 457200 h 914400"/>
              <a:gd name="connsiteX3" fmla="*/ 4651022 w 5108222"/>
              <a:gd name="connsiteY3" fmla="*/ 914400 h 914400"/>
              <a:gd name="connsiteX4" fmla="*/ 0 w 5108222"/>
              <a:gd name="connsiteY4" fmla="*/ 914400 h 914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8222" h="914400">
                <a:moveTo>
                  <a:pt x="0" y="0"/>
                </a:moveTo>
                <a:lnTo>
                  <a:pt x="4651022" y="0"/>
                </a:lnTo>
                <a:cubicBezTo>
                  <a:pt x="4903527" y="0"/>
                  <a:pt x="5108222" y="204695"/>
                  <a:pt x="5108222" y="457200"/>
                </a:cubicBezTo>
                <a:cubicBezTo>
                  <a:pt x="5108222" y="709705"/>
                  <a:pt x="4903527" y="914400"/>
                  <a:pt x="4651022" y="914400"/>
                </a:cubicBezTo>
                <a:lnTo>
                  <a:pt x="0" y="914400"/>
                </a:lnTo>
                <a:close/>
              </a:path>
            </a:pathLst>
          </a:custGeom>
          <a:solidFill>
            <a:srgbClr val="34738D"/>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211"/>
          <p:cNvSpPr>
            <a:spLocks noChangeAspect="1" noEditPoints="1"/>
          </p:cNvSpPr>
          <p:nvPr/>
        </p:nvSpPr>
        <p:spPr bwMode="auto">
          <a:xfrm>
            <a:off x="4188177" y="3181393"/>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a:outerShdw blurRad="50800" dist="38100" dir="2700000" algn="t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72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170" fill="hold"/>
                                        <p:tgtEl>
                                          <p:spTgt spid="9"/>
                                        </p:tgtEl>
                                        <p:attrNameLst>
                                          <p:attrName>ppt_w</p:attrName>
                                        </p:attrNameLst>
                                      </p:cBhvr>
                                      <p:tavLst>
                                        <p:tav tm="0">
                                          <p:val>
                                            <p:fltVal val="0"/>
                                          </p:val>
                                        </p:tav>
                                        <p:tav tm="100000">
                                          <p:val>
                                            <p:strVal val="#ppt_w"/>
                                          </p:val>
                                        </p:tav>
                                      </p:tavLst>
                                    </p:anim>
                                    <p:anim calcmode="lin" valueType="num">
                                      <p:cBhvr>
                                        <p:cTn id="12" dur="170" fill="hold"/>
                                        <p:tgtEl>
                                          <p:spTgt spid="9"/>
                                        </p:tgtEl>
                                        <p:attrNameLst>
                                          <p:attrName>ppt_h</p:attrName>
                                        </p:attrNameLst>
                                      </p:cBhvr>
                                      <p:tavLst>
                                        <p:tav tm="0">
                                          <p:val>
                                            <p:fltVal val="0"/>
                                          </p:val>
                                        </p:tav>
                                        <p:tav tm="100000">
                                          <p:val>
                                            <p:strVal val="#ppt_h"/>
                                          </p:val>
                                        </p:tav>
                                      </p:tavLst>
                                    </p:anim>
                                    <p:animEffect transition="in" filter="fade">
                                      <p:cBhvr>
                                        <p:cTn id="13" dur="170"/>
                                        <p:tgtEl>
                                          <p:spTgt spid="9"/>
                                        </p:tgtEl>
                                      </p:cBhvr>
                                    </p:animEffect>
                                  </p:childTnLst>
                                </p:cTn>
                              </p:par>
                            </p:childTnLst>
                          </p:cTn>
                        </p:par>
                        <p:par>
                          <p:cTn id="14" fill="hold">
                            <p:stCondLst>
                              <p:cond delay="670"/>
                            </p:stCondLst>
                            <p:childTnLst>
                              <p:par>
                                <p:cTn id="15" presetID="22" presetClass="entr" presetSubtype="8"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wipe(left)">
                                      <p:cBhvr>
                                        <p:cTn id="17" dur="75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bg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Break Time</a:t>
              </a:r>
            </a:p>
            <a:p>
              <a:pPr algn="ctr"/>
              <a:r>
                <a:rPr lang="en-US" sz="2400" b="1" dirty="0">
                  <a:solidFill>
                    <a:srgbClr val="4C4F54"/>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D34132"/>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EF9D27"/>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189A8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50286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16"/>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16"/>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16"/>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16"/>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16"/>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16"/>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16"/>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5" name="Group 122">
            <a:extLst>
              <a:ext uri="{FF2B5EF4-FFF2-40B4-BE49-F238E27FC236}">
                <a16:creationId xmlns:a16="http://schemas.microsoft.com/office/drawing/2014/main" id="{E78D61E4-7850-44F9-B41C-3534CF62172F}"/>
              </a:ext>
            </a:extLst>
          </p:cNvPr>
          <p:cNvGrpSpPr>
            <a:grpSpLocks noChangeAspect="1"/>
          </p:cNvGrpSpPr>
          <p:nvPr/>
        </p:nvGrpSpPr>
        <p:grpSpPr>
          <a:xfrm>
            <a:off x="2209800" y="2290746"/>
            <a:ext cx="7772400" cy="2842420"/>
            <a:chOff x="16723224" y="2595564"/>
            <a:chExt cx="7049627" cy="2578099"/>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p:grpSpPr>
        <p:sp>
          <p:nvSpPr>
            <p:cNvPr id="76" name="Freeform 96">
              <a:extLst>
                <a:ext uri="{FF2B5EF4-FFF2-40B4-BE49-F238E27FC236}">
                  <a16:creationId xmlns:a16="http://schemas.microsoft.com/office/drawing/2014/main" id="{38D8D423-4CAA-4581-9764-E1DA2D5B86E4}"/>
                </a:ext>
              </a:extLst>
            </p:cNvPr>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7" name="Freeform 97">
              <a:extLst>
                <a:ext uri="{FF2B5EF4-FFF2-40B4-BE49-F238E27FC236}">
                  <a16:creationId xmlns:a16="http://schemas.microsoft.com/office/drawing/2014/main" id="{4922EAA7-FF85-4387-9268-0E0565110319}"/>
                </a:ext>
              </a:extLst>
            </p:cNvPr>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8" name="Freeform 98">
              <a:extLst>
                <a:ext uri="{FF2B5EF4-FFF2-40B4-BE49-F238E27FC236}">
                  <a16:creationId xmlns:a16="http://schemas.microsoft.com/office/drawing/2014/main" id="{6C8DD06A-CB9D-40C7-9EC7-18A662F7F753}"/>
                </a:ext>
              </a:extLst>
            </p:cNvPr>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79" name="Freeform 99">
              <a:extLst>
                <a:ext uri="{FF2B5EF4-FFF2-40B4-BE49-F238E27FC236}">
                  <a16:creationId xmlns:a16="http://schemas.microsoft.com/office/drawing/2014/main" id="{2ADA4643-5677-42B9-9781-E1D36B952D37}"/>
                </a:ext>
              </a:extLst>
            </p:cNvPr>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0" name="Freeform 100">
              <a:extLst>
                <a:ext uri="{FF2B5EF4-FFF2-40B4-BE49-F238E27FC236}">
                  <a16:creationId xmlns:a16="http://schemas.microsoft.com/office/drawing/2014/main" id="{EC2ECECB-E5D3-4AE5-9B09-0F772D130CA3}"/>
                </a:ext>
              </a:extLst>
            </p:cNvPr>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1" name="Freeform 101">
              <a:extLst>
                <a:ext uri="{FF2B5EF4-FFF2-40B4-BE49-F238E27FC236}">
                  <a16:creationId xmlns:a16="http://schemas.microsoft.com/office/drawing/2014/main" id="{3E844275-C941-4743-BE8D-F610797559EB}"/>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12700"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2" name="Freeform 102">
              <a:extLst>
                <a:ext uri="{FF2B5EF4-FFF2-40B4-BE49-F238E27FC236}">
                  <a16:creationId xmlns:a16="http://schemas.microsoft.com/office/drawing/2014/main" id="{08B5D6BB-61FC-4B15-8599-051A8D3D31AA}"/>
                </a:ext>
              </a:extLst>
            </p:cNvPr>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3" name="Freeform 103">
              <a:extLst>
                <a:ext uri="{FF2B5EF4-FFF2-40B4-BE49-F238E27FC236}">
                  <a16:creationId xmlns:a16="http://schemas.microsoft.com/office/drawing/2014/main" id="{72D6C2E8-B84A-45F7-AD5C-7364D642C32C}"/>
                </a:ext>
              </a:extLst>
            </p:cNvPr>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4" name="Freeform 104">
              <a:extLst>
                <a:ext uri="{FF2B5EF4-FFF2-40B4-BE49-F238E27FC236}">
                  <a16:creationId xmlns:a16="http://schemas.microsoft.com/office/drawing/2014/main" id="{0E717750-5237-4639-83AA-357A2100E05D}"/>
                </a:ext>
              </a:extLst>
            </p:cNvPr>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5" name="Freeform 105">
              <a:extLst>
                <a:ext uri="{FF2B5EF4-FFF2-40B4-BE49-F238E27FC236}">
                  <a16:creationId xmlns:a16="http://schemas.microsoft.com/office/drawing/2014/main" id="{49EC9A60-041C-43F7-892F-EAD9D6FEC457}"/>
                </a:ext>
              </a:extLst>
            </p:cNvPr>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6" name="Freeform 106">
              <a:extLst>
                <a:ext uri="{FF2B5EF4-FFF2-40B4-BE49-F238E27FC236}">
                  <a16:creationId xmlns:a16="http://schemas.microsoft.com/office/drawing/2014/main" id="{087C4BD5-15D0-4A09-88BF-D997FC411FCC}"/>
                </a:ext>
              </a:extLst>
            </p:cNvPr>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7" name="Freeform 107">
              <a:extLst>
                <a:ext uri="{FF2B5EF4-FFF2-40B4-BE49-F238E27FC236}">
                  <a16:creationId xmlns:a16="http://schemas.microsoft.com/office/drawing/2014/main" id="{BD19C31A-A390-4910-9676-AABB71AE27CE}"/>
                </a:ext>
              </a:extLst>
            </p:cNvPr>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8" name="Freeform 108">
              <a:extLst>
                <a:ext uri="{FF2B5EF4-FFF2-40B4-BE49-F238E27FC236}">
                  <a16:creationId xmlns:a16="http://schemas.microsoft.com/office/drawing/2014/main" id="{9F414DA3-A9F5-4281-9E5D-8CB3B991F5DC}"/>
                </a:ext>
              </a:extLst>
            </p:cNvPr>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89" name="Freeform 109">
              <a:extLst>
                <a:ext uri="{FF2B5EF4-FFF2-40B4-BE49-F238E27FC236}">
                  <a16:creationId xmlns:a16="http://schemas.microsoft.com/office/drawing/2014/main" id="{8F440172-9545-4A06-99F7-4296E542B4A2}"/>
                </a:ext>
              </a:extLst>
            </p:cNvPr>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97" name="Freeform 110">
              <a:extLst>
                <a:ext uri="{FF2B5EF4-FFF2-40B4-BE49-F238E27FC236}">
                  <a16:creationId xmlns:a16="http://schemas.microsoft.com/office/drawing/2014/main" id="{A77EC74C-23C8-4FAE-8116-99ED18A0E400}"/>
                </a:ext>
              </a:extLst>
            </p:cNvPr>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3" name="Freeform 111">
              <a:extLst>
                <a:ext uri="{FF2B5EF4-FFF2-40B4-BE49-F238E27FC236}">
                  <a16:creationId xmlns:a16="http://schemas.microsoft.com/office/drawing/2014/main" id="{23E6D81B-C8D4-4A63-8B1D-AF1EFBB5C0A3}"/>
                </a:ext>
              </a:extLst>
            </p:cNvPr>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4" name="Freeform 112">
              <a:extLst>
                <a:ext uri="{FF2B5EF4-FFF2-40B4-BE49-F238E27FC236}">
                  <a16:creationId xmlns:a16="http://schemas.microsoft.com/office/drawing/2014/main" id="{2C39DF11-7C5E-4229-8BF3-1FAE592DD86C}"/>
                </a:ext>
              </a:extLst>
            </p:cNvPr>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5" name="Freeform 113">
              <a:extLst>
                <a:ext uri="{FF2B5EF4-FFF2-40B4-BE49-F238E27FC236}">
                  <a16:creationId xmlns:a16="http://schemas.microsoft.com/office/drawing/2014/main" id="{115CE3F5-21AB-4E20-9BAF-C4DA8E4AC8EE}"/>
                </a:ext>
              </a:extLst>
            </p:cNvPr>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6" name="Freeform 114">
              <a:extLst>
                <a:ext uri="{FF2B5EF4-FFF2-40B4-BE49-F238E27FC236}">
                  <a16:creationId xmlns:a16="http://schemas.microsoft.com/office/drawing/2014/main" id="{BEE78B1B-C812-45EF-9359-AEC2F2BD07F8}"/>
                </a:ext>
              </a:extLst>
            </p:cNvPr>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7" name="Freeform 115">
              <a:extLst>
                <a:ext uri="{FF2B5EF4-FFF2-40B4-BE49-F238E27FC236}">
                  <a16:creationId xmlns:a16="http://schemas.microsoft.com/office/drawing/2014/main" id="{B93B45E5-3EF9-4F1F-8E73-877756B3B3B6}"/>
                </a:ext>
              </a:extLst>
            </p:cNvPr>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8" name="Freeform 116">
              <a:extLst>
                <a:ext uri="{FF2B5EF4-FFF2-40B4-BE49-F238E27FC236}">
                  <a16:creationId xmlns:a16="http://schemas.microsoft.com/office/drawing/2014/main" id="{2A7F8006-3D39-4162-9ED1-7B5110BC7C6B}"/>
                </a:ext>
              </a:extLst>
            </p:cNvPr>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09" name="Freeform 117">
              <a:extLst>
                <a:ext uri="{FF2B5EF4-FFF2-40B4-BE49-F238E27FC236}">
                  <a16:creationId xmlns:a16="http://schemas.microsoft.com/office/drawing/2014/main" id="{5CB5370C-37AB-4CE3-BAC7-F5ADB4839287}"/>
                </a:ext>
              </a:extLst>
            </p:cNvPr>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0" name="Freeform 118">
              <a:extLst>
                <a:ext uri="{FF2B5EF4-FFF2-40B4-BE49-F238E27FC236}">
                  <a16:creationId xmlns:a16="http://schemas.microsoft.com/office/drawing/2014/main" id="{422CC86F-9BC0-4855-A5DB-FD9423CD1CF4}"/>
                </a:ext>
              </a:extLst>
            </p:cNvPr>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1" name="Freeform 119">
              <a:extLst>
                <a:ext uri="{FF2B5EF4-FFF2-40B4-BE49-F238E27FC236}">
                  <a16:creationId xmlns:a16="http://schemas.microsoft.com/office/drawing/2014/main" id="{B1156507-F834-4605-8BEE-FCC5E2B4E5F5}"/>
                </a:ext>
              </a:extLst>
            </p:cNvPr>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2" name="Freeform 120">
              <a:extLst>
                <a:ext uri="{FF2B5EF4-FFF2-40B4-BE49-F238E27FC236}">
                  <a16:creationId xmlns:a16="http://schemas.microsoft.com/office/drawing/2014/main" id="{F1954501-4C79-4B13-A07A-728FC807D7E4}"/>
                </a:ext>
              </a:extLst>
            </p:cNvPr>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3" name="Freeform 121">
              <a:extLst>
                <a:ext uri="{FF2B5EF4-FFF2-40B4-BE49-F238E27FC236}">
                  <a16:creationId xmlns:a16="http://schemas.microsoft.com/office/drawing/2014/main" id="{016CC0E0-DA52-4D0A-A83F-7FB9BD68D4E2}"/>
                </a:ext>
              </a:extLst>
            </p:cNvPr>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4" name="Freeform 122">
              <a:extLst>
                <a:ext uri="{FF2B5EF4-FFF2-40B4-BE49-F238E27FC236}">
                  <a16:creationId xmlns:a16="http://schemas.microsoft.com/office/drawing/2014/main" id="{87C0822B-4EAF-4819-8DF3-9BAFAED65CD4}"/>
                </a:ext>
              </a:extLst>
            </p:cNvPr>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5" name="Freeform 123">
              <a:extLst>
                <a:ext uri="{FF2B5EF4-FFF2-40B4-BE49-F238E27FC236}">
                  <a16:creationId xmlns:a16="http://schemas.microsoft.com/office/drawing/2014/main" id="{8484AC24-4F02-4B4A-83D4-845C64CCB421}"/>
                </a:ext>
              </a:extLst>
            </p:cNvPr>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6" name="Freeform 124">
              <a:extLst>
                <a:ext uri="{FF2B5EF4-FFF2-40B4-BE49-F238E27FC236}">
                  <a16:creationId xmlns:a16="http://schemas.microsoft.com/office/drawing/2014/main" id="{5E77E591-2E0A-4619-AF3F-14E14BF625D3}"/>
                </a:ext>
              </a:extLst>
            </p:cNvPr>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7" name="Freeform 125">
              <a:extLst>
                <a:ext uri="{FF2B5EF4-FFF2-40B4-BE49-F238E27FC236}">
                  <a16:creationId xmlns:a16="http://schemas.microsoft.com/office/drawing/2014/main" id="{E9566C01-1420-4C6B-BF76-FDE08922749E}"/>
                </a:ext>
              </a:extLst>
            </p:cNvPr>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8" name="Freeform 126">
              <a:extLst>
                <a:ext uri="{FF2B5EF4-FFF2-40B4-BE49-F238E27FC236}">
                  <a16:creationId xmlns:a16="http://schemas.microsoft.com/office/drawing/2014/main" id="{0B78EA0B-A478-43F3-8A05-51F045B5C5CA}"/>
                </a:ext>
              </a:extLst>
            </p:cNvPr>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19" name="Freeform 127">
              <a:extLst>
                <a:ext uri="{FF2B5EF4-FFF2-40B4-BE49-F238E27FC236}">
                  <a16:creationId xmlns:a16="http://schemas.microsoft.com/office/drawing/2014/main" id="{03E42970-0861-490F-A97F-F788AFA23AA9}"/>
                </a:ext>
              </a:extLst>
            </p:cNvPr>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0" name="Freeform 128">
              <a:extLst>
                <a:ext uri="{FF2B5EF4-FFF2-40B4-BE49-F238E27FC236}">
                  <a16:creationId xmlns:a16="http://schemas.microsoft.com/office/drawing/2014/main" id="{91CF76DA-50AB-449E-B7C4-902A44C0680C}"/>
                </a:ext>
              </a:extLst>
            </p:cNvPr>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sp>
          <p:nvSpPr>
            <p:cNvPr id="121" name="Freeform 129">
              <a:extLst>
                <a:ext uri="{FF2B5EF4-FFF2-40B4-BE49-F238E27FC236}">
                  <a16:creationId xmlns:a16="http://schemas.microsoft.com/office/drawing/2014/main" id="{C458BD3C-5A85-4B8E-91D6-5F17067E9C03}"/>
                </a:ext>
              </a:extLst>
            </p:cNvPr>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1270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2437888">
                <a:defRPr/>
              </a:pPr>
              <a:endParaRPr lang="en-US" sz="1872"/>
            </a:p>
          </p:txBody>
        </p:sp>
      </p:grpSp>
      <p:sp>
        <p:nvSpPr>
          <p:cNvPr id="45" name="TextBox 44">
            <a:extLst>
              <a:ext uri="{FF2B5EF4-FFF2-40B4-BE49-F238E27FC236}">
                <a16:creationId xmlns:a16="http://schemas.microsoft.com/office/drawing/2014/main" id="{A28030CA-E57D-450C-A865-E5DDB0540157}"/>
              </a:ext>
            </a:extLst>
          </p:cNvPr>
          <p:cNvSpPr txBox="1"/>
          <p:nvPr/>
        </p:nvSpPr>
        <p:spPr>
          <a:xfrm>
            <a:off x="370046" y="304456"/>
            <a:ext cx="594360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INDONESIA MAP</a:t>
            </a:r>
          </a:p>
          <a:p>
            <a:r>
              <a:rPr lang="en-US" dirty="0">
                <a:solidFill>
                  <a:srgbClr val="4C4F54"/>
                </a:solidFill>
                <a:latin typeface="Candara" panose="020E0502030303020204" pitchFamily="34" charset="0"/>
              </a:rPr>
              <a:t>Your Subtitle</a:t>
            </a:r>
          </a:p>
        </p:txBody>
      </p:sp>
      <p:grpSp>
        <p:nvGrpSpPr>
          <p:cNvPr id="47" name="Group 46">
            <a:extLst>
              <a:ext uri="{FF2B5EF4-FFF2-40B4-BE49-F238E27FC236}">
                <a16:creationId xmlns:a16="http://schemas.microsoft.com/office/drawing/2014/main" id="{6DD00AEB-A22E-4B72-99BE-DB57D4599F13}"/>
              </a:ext>
            </a:extLst>
          </p:cNvPr>
          <p:cNvGrpSpPr/>
          <p:nvPr/>
        </p:nvGrpSpPr>
        <p:grpSpPr>
          <a:xfrm>
            <a:off x="1046872" y="3039920"/>
            <a:ext cx="3594912" cy="1375905"/>
            <a:chOff x="2243731" y="2891162"/>
            <a:chExt cx="3594912" cy="1375905"/>
          </a:xfrm>
        </p:grpSpPr>
        <p:grpSp>
          <p:nvGrpSpPr>
            <p:cNvPr id="48" name="Group 47">
              <a:extLst>
                <a:ext uri="{FF2B5EF4-FFF2-40B4-BE49-F238E27FC236}">
                  <a16:creationId xmlns:a16="http://schemas.microsoft.com/office/drawing/2014/main" id="{8D5E1F94-2E69-4058-857C-014CCC0264D8}"/>
                </a:ext>
              </a:extLst>
            </p:cNvPr>
            <p:cNvGrpSpPr/>
            <p:nvPr/>
          </p:nvGrpSpPr>
          <p:grpSpPr>
            <a:xfrm>
              <a:off x="2243731" y="3192308"/>
              <a:ext cx="2743200" cy="508758"/>
              <a:chOff x="1066801" y="2238247"/>
              <a:chExt cx="2743200" cy="508758"/>
            </a:xfrm>
          </p:grpSpPr>
          <p:sp>
            <p:nvSpPr>
              <p:cNvPr id="56" name="Freeform: Shape 55">
                <a:extLst>
                  <a:ext uri="{FF2B5EF4-FFF2-40B4-BE49-F238E27FC236}">
                    <a16:creationId xmlns:a16="http://schemas.microsoft.com/office/drawing/2014/main" id="{06AFE424-CD23-4D74-B3BF-69E6AB13A6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29E94BDA-9DF1-4102-ADF5-EDDEC298132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9" name="Group 48">
              <a:extLst>
                <a:ext uri="{FF2B5EF4-FFF2-40B4-BE49-F238E27FC236}">
                  <a16:creationId xmlns:a16="http://schemas.microsoft.com/office/drawing/2014/main" id="{AE9EA0BA-ED68-4336-9D45-8BAC08B775A2}"/>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0" name="Freeform: Shape 49">
                <a:extLst>
                  <a:ext uri="{FF2B5EF4-FFF2-40B4-BE49-F238E27FC236}">
                    <a16:creationId xmlns:a16="http://schemas.microsoft.com/office/drawing/2014/main" id="{964DA463-0253-4EAB-B7B9-4CD76C11D0E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AE3BCA41-205E-4E5E-8B1F-FF37676876A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aphic 26" descr="Hike">
                <a:extLst>
                  <a:ext uri="{FF2B5EF4-FFF2-40B4-BE49-F238E27FC236}">
                    <a16:creationId xmlns:a16="http://schemas.microsoft.com/office/drawing/2014/main" id="{CD6F1829-0180-491C-BE8F-DF974B6D4EF6}"/>
                  </a:ext>
                </a:extLst>
              </p:cNvPr>
              <p:cNvGrpSpPr>
                <a:grpSpLocks noChangeAspect="1"/>
              </p:cNvGrpSpPr>
              <p:nvPr/>
            </p:nvGrpSpPr>
            <p:grpSpPr>
              <a:xfrm>
                <a:off x="3835579" y="2208930"/>
                <a:ext cx="548640" cy="548640"/>
                <a:chOff x="5638800" y="2971800"/>
                <a:chExt cx="914400" cy="914400"/>
              </a:xfrm>
              <a:solidFill>
                <a:srgbClr val="4D4D4D"/>
              </a:solidFill>
            </p:grpSpPr>
            <p:sp>
              <p:nvSpPr>
                <p:cNvPr id="53" name="Freeform: Shape 52">
                  <a:extLst>
                    <a:ext uri="{FF2B5EF4-FFF2-40B4-BE49-F238E27FC236}">
                      <a16:creationId xmlns:a16="http://schemas.microsoft.com/office/drawing/2014/main" id="{0406EF0F-7170-4C0F-9479-0EC5FDC57B3B}"/>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3D887D64-076B-4E22-A220-ABDF35B84B0E}"/>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C001296-7C68-459C-B25D-C34FABB726F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3" name="TextBox 62">
            <a:extLst>
              <a:ext uri="{FF2B5EF4-FFF2-40B4-BE49-F238E27FC236}">
                <a16:creationId xmlns:a16="http://schemas.microsoft.com/office/drawing/2014/main" id="{7E5FA22E-A9BC-40A3-A5F2-6A8796C37969}"/>
              </a:ext>
            </a:extLst>
          </p:cNvPr>
          <p:cNvSpPr txBox="1"/>
          <p:nvPr/>
        </p:nvSpPr>
        <p:spPr>
          <a:xfrm>
            <a:off x="8946200" y="1471154"/>
            <a:ext cx="3093400" cy="1523494"/>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DB48FD06-E2AD-494A-AF14-032C93F71140}"/>
              </a:ext>
            </a:extLst>
          </p:cNvPr>
          <p:cNvSpPr txBox="1"/>
          <p:nvPr/>
        </p:nvSpPr>
        <p:spPr>
          <a:xfrm>
            <a:off x="492854" y="3966847"/>
            <a:ext cx="2888214" cy="1723549"/>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65" name="Group 64">
            <a:extLst>
              <a:ext uri="{FF2B5EF4-FFF2-40B4-BE49-F238E27FC236}">
                <a16:creationId xmlns:a16="http://schemas.microsoft.com/office/drawing/2014/main" id="{4CDBABDC-945C-40A0-BD2A-825C6EEF8D3A}"/>
              </a:ext>
            </a:extLst>
          </p:cNvPr>
          <p:cNvGrpSpPr/>
          <p:nvPr/>
        </p:nvGrpSpPr>
        <p:grpSpPr>
          <a:xfrm>
            <a:off x="5368146" y="1450203"/>
            <a:ext cx="3509383" cy="1375905"/>
            <a:chOff x="6025615" y="1230029"/>
            <a:chExt cx="3509383" cy="1375905"/>
          </a:xfrm>
        </p:grpSpPr>
        <p:grpSp>
          <p:nvGrpSpPr>
            <p:cNvPr id="66" name="Group 65">
              <a:extLst>
                <a:ext uri="{FF2B5EF4-FFF2-40B4-BE49-F238E27FC236}">
                  <a16:creationId xmlns:a16="http://schemas.microsoft.com/office/drawing/2014/main" id="{5D2FFCA1-9ABF-4560-8E33-296F66E8BD3B}"/>
                </a:ext>
              </a:extLst>
            </p:cNvPr>
            <p:cNvGrpSpPr/>
            <p:nvPr/>
          </p:nvGrpSpPr>
          <p:grpSpPr>
            <a:xfrm>
              <a:off x="6791798" y="1528954"/>
              <a:ext cx="2743200" cy="508758"/>
              <a:chOff x="7772400" y="675620"/>
              <a:chExt cx="2743200" cy="508758"/>
            </a:xfrm>
          </p:grpSpPr>
          <p:sp>
            <p:nvSpPr>
              <p:cNvPr id="71" name="Freeform: Shape 70">
                <a:extLst>
                  <a:ext uri="{FF2B5EF4-FFF2-40B4-BE49-F238E27FC236}">
                    <a16:creationId xmlns:a16="http://schemas.microsoft.com/office/drawing/2014/main" id="{DBAD9EEC-1936-449A-8CD2-80DC2AF98DB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CB2DDCD1-A250-4947-AE17-8BB98BD2715A}"/>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F2B69565-509A-4DA8-B100-043F73D24720}"/>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68" name="Freeform: Shape 67">
                <a:extLst>
                  <a:ext uri="{FF2B5EF4-FFF2-40B4-BE49-F238E27FC236}">
                    <a16:creationId xmlns:a16="http://schemas.microsoft.com/office/drawing/2014/main" id="{B64B059F-9DD5-4E58-81B1-5AB90B5B54F1}"/>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C422C134-4BAE-4C51-AD01-08128721AB87}"/>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0" name="Graphic 69" descr="Tent">
                <a:extLst>
                  <a:ext uri="{FF2B5EF4-FFF2-40B4-BE49-F238E27FC236}">
                    <a16:creationId xmlns:a16="http://schemas.microsoft.com/office/drawing/2014/main" id="{210719C5-B4F2-4485-BF5B-349559E1ED2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73" name="Chart 72">
            <a:extLst>
              <a:ext uri="{FF2B5EF4-FFF2-40B4-BE49-F238E27FC236}">
                <a16:creationId xmlns:a16="http://schemas.microsoft.com/office/drawing/2014/main" id="{8086D5E7-C0C9-4619-B224-DBBF21ACBE56}"/>
              </a:ext>
            </a:extLst>
          </p:cNvPr>
          <p:cNvGraphicFramePr>
            <a:graphicFrameLocks noChangeAspect="1"/>
          </p:cNvGraphicFramePr>
          <p:nvPr>
            <p:extLst/>
          </p:nvPr>
        </p:nvGraphicFramePr>
        <p:xfrm>
          <a:off x="5167340" y="1232415"/>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74" name="Chart 73">
            <a:extLst>
              <a:ext uri="{FF2B5EF4-FFF2-40B4-BE49-F238E27FC236}">
                <a16:creationId xmlns:a16="http://schemas.microsoft.com/office/drawing/2014/main" id="{36BD862C-73B3-47EF-AFF9-E5A03AA49B89}"/>
              </a:ext>
            </a:extLst>
          </p:cNvPr>
          <p:cNvGraphicFramePr>
            <a:graphicFrameLocks noChangeAspect="1"/>
          </p:cNvGraphicFramePr>
          <p:nvPr>
            <p:extLst/>
          </p:nvPr>
        </p:nvGraphicFramePr>
        <p:xfrm>
          <a:off x="3354669" y="2813668"/>
          <a:ext cx="1463040" cy="1548508"/>
        </p:xfrm>
        <a:graphic>
          <a:graphicData uri="http://schemas.openxmlformats.org/drawingml/2006/chart">
            <c:chart xmlns:c="http://schemas.openxmlformats.org/drawingml/2006/chart" xmlns:r="http://schemas.openxmlformats.org/officeDocument/2006/relationships" r:id="rId6"/>
          </a:graphicData>
        </a:graphic>
      </p:graphicFrame>
      <p:sp>
        <p:nvSpPr>
          <p:cNvPr id="90" name="TextBox 89">
            <a:extLst>
              <a:ext uri="{FF2B5EF4-FFF2-40B4-BE49-F238E27FC236}">
                <a16:creationId xmlns:a16="http://schemas.microsoft.com/office/drawing/2014/main" id="{D444465B-9CB6-4700-9942-D67BE9628107}"/>
              </a:ext>
            </a:extLst>
          </p:cNvPr>
          <p:cNvSpPr txBox="1"/>
          <p:nvPr/>
        </p:nvSpPr>
        <p:spPr>
          <a:xfrm>
            <a:off x="7328978" y="5052258"/>
            <a:ext cx="3666348" cy="1138773"/>
          </a:xfrm>
          <a:prstGeom prst="rect">
            <a:avLst/>
          </a:prstGeom>
          <a:noFill/>
        </p:spPr>
        <p:txBody>
          <a:bodyPr wrap="square" rtlCol="0">
            <a:spAutoFit/>
          </a:bodyPr>
          <a:lstStyle/>
          <a:p>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grpSp>
        <p:nvGrpSpPr>
          <p:cNvPr id="8" name="Group 7">
            <a:extLst>
              <a:ext uri="{FF2B5EF4-FFF2-40B4-BE49-F238E27FC236}">
                <a16:creationId xmlns:a16="http://schemas.microsoft.com/office/drawing/2014/main" id="{575B66A0-5A1B-4D0B-9FE0-D955B14232A1}"/>
              </a:ext>
            </a:extLst>
          </p:cNvPr>
          <p:cNvGrpSpPr/>
          <p:nvPr/>
        </p:nvGrpSpPr>
        <p:grpSpPr>
          <a:xfrm>
            <a:off x="6611704" y="3606840"/>
            <a:ext cx="3509383" cy="1375905"/>
            <a:chOff x="6908584" y="3864833"/>
            <a:chExt cx="3509383" cy="1375905"/>
          </a:xfrm>
        </p:grpSpPr>
        <p:grpSp>
          <p:nvGrpSpPr>
            <p:cNvPr id="92" name="Group 91">
              <a:extLst>
                <a:ext uri="{FF2B5EF4-FFF2-40B4-BE49-F238E27FC236}">
                  <a16:creationId xmlns:a16="http://schemas.microsoft.com/office/drawing/2014/main" id="{A7E54DC7-709D-4F35-829D-A9B395CE3D59}"/>
                </a:ext>
              </a:extLst>
            </p:cNvPr>
            <p:cNvGrpSpPr/>
            <p:nvPr/>
          </p:nvGrpSpPr>
          <p:grpSpPr>
            <a:xfrm>
              <a:off x="6908584" y="3864833"/>
              <a:ext cx="3509383" cy="1375905"/>
              <a:chOff x="6025615" y="1230029"/>
              <a:chExt cx="3509383" cy="1375905"/>
            </a:xfrm>
          </p:grpSpPr>
          <p:grpSp>
            <p:nvGrpSpPr>
              <p:cNvPr id="93" name="Group 92">
                <a:extLst>
                  <a:ext uri="{FF2B5EF4-FFF2-40B4-BE49-F238E27FC236}">
                    <a16:creationId xmlns:a16="http://schemas.microsoft.com/office/drawing/2014/main" id="{D2635BA6-3050-4BBD-8267-E99E71CE4BAC}"/>
                  </a:ext>
                </a:extLst>
              </p:cNvPr>
              <p:cNvGrpSpPr/>
              <p:nvPr/>
            </p:nvGrpSpPr>
            <p:grpSpPr>
              <a:xfrm>
                <a:off x="6791798" y="1528954"/>
                <a:ext cx="2743200" cy="508758"/>
                <a:chOff x="7772400" y="675620"/>
                <a:chExt cx="2743200" cy="508758"/>
              </a:xfrm>
            </p:grpSpPr>
            <p:sp>
              <p:nvSpPr>
                <p:cNvPr id="98" name="Freeform: Shape 97">
                  <a:extLst>
                    <a:ext uri="{FF2B5EF4-FFF2-40B4-BE49-F238E27FC236}">
                      <a16:creationId xmlns:a16="http://schemas.microsoft.com/office/drawing/2014/main" id="{740B0224-5BEC-4F08-9E7B-7245BCF6AD77}"/>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Text Box 10">
                  <a:extLst>
                    <a:ext uri="{FF2B5EF4-FFF2-40B4-BE49-F238E27FC236}">
                      <a16:creationId xmlns:a16="http://schemas.microsoft.com/office/drawing/2014/main" id="{BB25659E-1060-42BC-B343-E686AD15D3D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4" name="Group 93">
                <a:extLst>
                  <a:ext uri="{FF2B5EF4-FFF2-40B4-BE49-F238E27FC236}">
                    <a16:creationId xmlns:a16="http://schemas.microsoft.com/office/drawing/2014/main" id="{BB76BDD5-1FB5-4F55-9462-70F2379E3D9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95" name="Freeform: Shape 94">
                  <a:extLst>
                    <a:ext uri="{FF2B5EF4-FFF2-40B4-BE49-F238E27FC236}">
                      <a16:creationId xmlns:a16="http://schemas.microsoft.com/office/drawing/2014/main" id="{4B749CD9-60A8-45DC-8296-FFEE9290511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0639BB20-6B94-4C4E-A594-E860D446CD54}"/>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 name="Group 6">
              <a:extLst>
                <a:ext uri="{FF2B5EF4-FFF2-40B4-BE49-F238E27FC236}">
                  <a16:creationId xmlns:a16="http://schemas.microsoft.com/office/drawing/2014/main" id="{62FFB277-13B9-4764-849E-E4526E45F731}"/>
                </a:ext>
              </a:extLst>
            </p:cNvPr>
            <p:cNvGrpSpPr/>
            <p:nvPr/>
          </p:nvGrpSpPr>
          <p:grpSpPr>
            <a:xfrm>
              <a:off x="7286979" y="4194249"/>
              <a:ext cx="325755" cy="504666"/>
              <a:chOff x="7286979" y="4194249"/>
              <a:chExt cx="325755" cy="504666"/>
            </a:xfrm>
          </p:grpSpPr>
          <p:sp>
            <p:nvSpPr>
              <p:cNvPr id="100" name="Freeform: Shape 99">
                <a:extLst>
                  <a:ext uri="{FF2B5EF4-FFF2-40B4-BE49-F238E27FC236}">
                    <a16:creationId xmlns:a16="http://schemas.microsoft.com/office/drawing/2014/main" id="{5118BB65-042E-4728-B27A-1EB034DECCF2}"/>
                  </a:ext>
                </a:extLst>
              </p:cNvPr>
              <p:cNvSpPr/>
              <p:nvPr/>
            </p:nvSpPr>
            <p:spPr>
              <a:xfrm>
                <a:off x="7286979" y="4304580"/>
                <a:ext cx="325755" cy="39433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solidFill>
                <a:srgbClr val="4D4D4D"/>
              </a:solid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1EA01A93-7908-4449-8533-5B9204DD9179}"/>
                  </a:ext>
                </a:extLst>
              </p:cNvPr>
              <p:cNvSpPr/>
              <p:nvPr/>
            </p:nvSpPr>
            <p:spPr>
              <a:xfrm>
                <a:off x="7416895" y="4194249"/>
                <a:ext cx="97155" cy="9715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solidFill>
                <a:srgbClr val="4D4D4D"/>
              </a:solid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F915534-0488-4B3C-8CAD-02BD24496411}"/>
                  </a:ext>
                </a:extLst>
              </p:cNvPr>
              <p:cNvSpPr/>
              <p:nvPr/>
            </p:nvSpPr>
            <p:spPr>
              <a:xfrm>
                <a:off x="7294974" y="4248074"/>
                <a:ext cx="114300" cy="2286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solidFill>
                <a:srgbClr val="4D4D4D"/>
              </a:solidFill>
              <a:ln w="9525" cap="flat">
                <a:noFill/>
                <a:prstDash val="solid"/>
                <a:miter/>
              </a:ln>
            </p:spPr>
            <p:txBody>
              <a:bodyPr rtlCol="0" anchor="ctr"/>
              <a:lstStyle/>
              <a:p>
                <a:endParaRPr lang="en-US"/>
              </a:p>
            </p:txBody>
          </p:sp>
        </p:grpSp>
      </p:grpSp>
      <p:graphicFrame>
        <p:nvGraphicFramePr>
          <p:cNvPr id="91" name="Chart 90">
            <a:extLst>
              <a:ext uri="{FF2B5EF4-FFF2-40B4-BE49-F238E27FC236}">
                <a16:creationId xmlns:a16="http://schemas.microsoft.com/office/drawing/2014/main" id="{5E87DD9A-4101-49FE-9878-A66287F6D33A}"/>
              </a:ext>
            </a:extLst>
          </p:cNvPr>
          <p:cNvGraphicFramePr>
            <a:graphicFrameLocks noChangeAspect="1"/>
          </p:cNvGraphicFramePr>
          <p:nvPr>
            <p:extLst/>
          </p:nvPr>
        </p:nvGraphicFramePr>
        <p:xfrm>
          <a:off x="6428824" y="3405831"/>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3688619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75"/>
                                        </p:tgtEl>
                                        <p:attrNameLst>
                                          <p:attrName>style.visibility</p:attrName>
                                        </p:attrNameLst>
                                      </p:cBhvr>
                                      <p:to>
                                        <p:strVal val="visible"/>
                                      </p:to>
                                    </p:set>
                                    <p:animEffect transition="in" filter="fade">
                                      <p:cBhvr>
                                        <p:cTn id="11" dur="1000"/>
                                        <p:tgtEl>
                                          <p:spTgt spid="75"/>
                                        </p:tgtEl>
                                      </p:cBhvr>
                                    </p:animEffect>
                                    <p:anim calcmode="lin" valueType="num">
                                      <p:cBhvr>
                                        <p:cTn id="12" dur="1000" fill="hold"/>
                                        <p:tgtEl>
                                          <p:spTgt spid="75"/>
                                        </p:tgtEl>
                                        <p:attrNameLst>
                                          <p:attrName>ppt_x</p:attrName>
                                        </p:attrNameLst>
                                      </p:cBhvr>
                                      <p:tavLst>
                                        <p:tav tm="0">
                                          <p:val>
                                            <p:strVal val="#ppt_x"/>
                                          </p:val>
                                        </p:tav>
                                        <p:tav tm="100000">
                                          <p:val>
                                            <p:strVal val="#ppt_x"/>
                                          </p:val>
                                        </p:tav>
                                      </p:tavLst>
                                    </p:anim>
                                    <p:anim calcmode="lin" valueType="num">
                                      <p:cBhvr>
                                        <p:cTn id="13" dur="1000" fill="hold"/>
                                        <p:tgtEl>
                                          <p:spTgt spid="75"/>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47"/>
                                        </p:tgtEl>
                                        <p:attrNameLst>
                                          <p:attrName>style.visibility</p:attrName>
                                        </p:attrNameLst>
                                      </p:cBhvr>
                                      <p:to>
                                        <p:strVal val="visible"/>
                                      </p:to>
                                    </p:set>
                                    <p:anim calcmode="lin" valueType="num">
                                      <p:cBhvr additive="base">
                                        <p:cTn id="17" dur="500" fill="hold"/>
                                        <p:tgtEl>
                                          <p:spTgt spid="47"/>
                                        </p:tgtEl>
                                        <p:attrNameLst>
                                          <p:attrName>ppt_x</p:attrName>
                                        </p:attrNameLst>
                                      </p:cBhvr>
                                      <p:tavLst>
                                        <p:tav tm="0">
                                          <p:val>
                                            <p:strVal val="0-#ppt_w/2"/>
                                          </p:val>
                                        </p:tav>
                                        <p:tav tm="100000">
                                          <p:val>
                                            <p:strVal val="#ppt_x"/>
                                          </p:val>
                                        </p:tav>
                                      </p:tavLst>
                                    </p:anim>
                                    <p:anim calcmode="lin" valueType="num">
                                      <p:cBhvr additive="base">
                                        <p:cTn id="18" dur="500" fill="hold"/>
                                        <p:tgtEl>
                                          <p:spTgt spid="47"/>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fade">
                                      <p:cBhvr>
                                        <p:cTn id="22" dur="1000"/>
                                        <p:tgtEl>
                                          <p:spTgt spid="64"/>
                                        </p:tgtEl>
                                      </p:cBhvr>
                                    </p:animEffect>
                                    <p:anim calcmode="lin" valueType="num">
                                      <p:cBhvr>
                                        <p:cTn id="23" dur="1000" fill="hold"/>
                                        <p:tgtEl>
                                          <p:spTgt spid="64"/>
                                        </p:tgtEl>
                                        <p:attrNameLst>
                                          <p:attrName>ppt_x</p:attrName>
                                        </p:attrNameLst>
                                      </p:cBhvr>
                                      <p:tavLst>
                                        <p:tav tm="0">
                                          <p:val>
                                            <p:strVal val="#ppt_x"/>
                                          </p:val>
                                        </p:tav>
                                        <p:tav tm="100000">
                                          <p:val>
                                            <p:strVal val="#ppt_x"/>
                                          </p:val>
                                        </p:tav>
                                      </p:tavLst>
                                    </p:anim>
                                    <p:anim calcmode="lin" valueType="num">
                                      <p:cBhvr>
                                        <p:cTn id="24" dur="1000" fill="hold"/>
                                        <p:tgtEl>
                                          <p:spTgt spid="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74"/>
                                        </p:tgtEl>
                                        <p:attrNameLst>
                                          <p:attrName>style.visibility</p:attrName>
                                        </p:attrNameLst>
                                      </p:cBhvr>
                                      <p:to>
                                        <p:strVal val="visible"/>
                                      </p:to>
                                    </p:set>
                                    <p:anim calcmode="lin" valueType="num">
                                      <p:cBhvr>
                                        <p:cTn id="28" dur="1000" fill="hold"/>
                                        <p:tgtEl>
                                          <p:spTgt spid="74"/>
                                        </p:tgtEl>
                                        <p:attrNameLst>
                                          <p:attrName>ppt_w</p:attrName>
                                        </p:attrNameLst>
                                      </p:cBhvr>
                                      <p:tavLst>
                                        <p:tav tm="0">
                                          <p:val>
                                            <p:fltVal val="0"/>
                                          </p:val>
                                        </p:tav>
                                        <p:tav tm="100000">
                                          <p:val>
                                            <p:strVal val="#ppt_w"/>
                                          </p:val>
                                        </p:tav>
                                      </p:tavLst>
                                    </p:anim>
                                    <p:anim calcmode="lin" valueType="num">
                                      <p:cBhvr>
                                        <p:cTn id="29" dur="1000" fill="hold"/>
                                        <p:tgtEl>
                                          <p:spTgt spid="74"/>
                                        </p:tgtEl>
                                        <p:attrNameLst>
                                          <p:attrName>ppt_h</p:attrName>
                                        </p:attrNameLst>
                                      </p:cBhvr>
                                      <p:tavLst>
                                        <p:tav tm="0">
                                          <p:val>
                                            <p:fltVal val="0"/>
                                          </p:val>
                                        </p:tav>
                                        <p:tav tm="100000">
                                          <p:val>
                                            <p:strVal val="#ppt_h"/>
                                          </p:val>
                                        </p:tav>
                                      </p:tavLst>
                                    </p:anim>
                                    <p:anim calcmode="lin" valueType="num">
                                      <p:cBhvr>
                                        <p:cTn id="30" dur="1000" fill="hold"/>
                                        <p:tgtEl>
                                          <p:spTgt spid="74"/>
                                        </p:tgtEl>
                                        <p:attrNameLst>
                                          <p:attrName>style.rotation</p:attrName>
                                        </p:attrNameLst>
                                      </p:cBhvr>
                                      <p:tavLst>
                                        <p:tav tm="0">
                                          <p:val>
                                            <p:fltVal val="90"/>
                                          </p:val>
                                        </p:tav>
                                        <p:tav tm="100000">
                                          <p:val>
                                            <p:fltVal val="0"/>
                                          </p:val>
                                        </p:tav>
                                      </p:tavLst>
                                    </p:anim>
                                    <p:animEffect transition="in" filter="fade">
                                      <p:cBhvr>
                                        <p:cTn id="31" dur="1000"/>
                                        <p:tgtEl>
                                          <p:spTgt spid="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1+#ppt_w/2"/>
                                          </p:val>
                                        </p:tav>
                                        <p:tav tm="100000">
                                          <p:val>
                                            <p:strVal val="#ppt_x"/>
                                          </p:val>
                                        </p:tav>
                                      </p:tavLst>
                                    </p:anim>
                                    <p:anim calcmode="lin" valueType="num">
                                      <p:cBhvr additive="base">
                                        <p:cTn id="36" dur="500" fill="hold"/>
                                        <p:tgtEl>
                                          <p:spTgt spid="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63"/>
                                        </p:tgtEl>
                                        <p:attrNameLst>
                                          <p:attrName>style.visibility</p:attrName>
                                        </p:attrNameLst>
                                      </p:cBhvr>
                                      <p:to>
                                        <p:strVal val="visible"/>
                                      </p:to>
                                    </p:set>
                                    <p:animEffect transition="in" filter="fade">
                                      <p:cBhvr>
                                        <p:cTn id="40" dur="1000"/>
                                        <p:tgtEl>
                                          <p:spTgt spid="63"/>
                                        </p:tgtEl>
                                      </p:cBhvr>
                                    </p:animEffect>
                                    <p:anim calcmode="lin" valueType="num">
                                      <p:cBhvr>
                                        <p:cTn id="41" dur="1000" fill="hold"/>
                                        <p:tgtEl>
                                          <p:spTgt spid="63"/>
                                        </p:tgtEl>
                                        <p:attrNameLst>
                                          <p:attrName>ppt_x</p:attrName>
                                        </p:attrNameLst>
                                      </p:cBhvr>
                                      <p:tavLst>
                                        <p:tav tm="0">
                                          <p:val>
                                            <p:strVal val="#ppt_x"/>
                                          </p:val>
                                        </p:tav>
                                        <p:tav tm="100000">
                                          <p:val>
                                            <p:strVal val="#ppt_x"/>
                                          </p:val>
                                        </p:tav>
                                      </p:tavLst>
                                    </p:anim>
                                    <p:anim calcmode="lin" valueType="num">
                                      <p:cBhvr>
                                        <p:cTn id="42" dur="1000" fill="hold"/>
                                        <p:tgtEl>
                                          <p:spTgt spid="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73"/>
                                        </p:tgtEl>
                                        <p:attrNameLst>
                                          <p:attrName>style.visibility</p:attrName>
                                        </p:attrNameLst>
                                      </p:cBhvr>
                                      <p:to>
                                        <p:strVal val="visible"/>
                                      </p:to>
                                    </p:set>
                                    <p:anim calcmode="lin" valueType="num">
                                      <p:cBhvr>
                                        <p:cTn id="46" dur="1000" fill="hold"/>
                                        <p:tgtEl>
                                          <p:spTgt spid="73"/>
                                        </p:tgtEl>
                                        <p:attrNameLst>
                                          <p:attrName>ppt_w</p:attrName>
                                        </p:attrNameLst>
                                      </p:cBhvr>
                                      <p:tavLst>
                                        <p:tav tm="0">
                                          <p:val>
                                            <p:fltVal val="0"/>
                                          </p:val>
                                        </p:tav>
                                        <p:tav tm="100000">
                                          <p:val>
                                            <p:strVal val="#ppt_w"/>
                                          </p:val>
                                        </p:tav>
                                      </p:tavLst>
                                    </p:anim>
                                    <p:anim calcmode="lin" valueType="num">
                                      <p:cBhvr>
                                        <p:cTn id="47" dur="1000" fill="hold"/>
                                        <p:tgtEl>
                                          <p:spTgt spid="73"/>
                                        </p:tgtEl>
                                        <p:attrNameLst>
                                          <p:attrName>ppt_h</p:attrName>
                                        </p:attrNameLst>
                                      </p:cBhvr>
                                      <p:tavLst>
                                        <p:tav tm="0">
                                          <p:val>
                                            <p:fltVal val="0"/>
                                          </p:val>
                                        </p:tav>
                                        <p:tav tm="100000">
                                          <p:val>
                                            <p:strVal val="#ppt_h"/>
                                          </p:val>
                                        </p:tav>
                                      </p:tavLst>
                                    </p:anim>
                                    <p:anim calcmode="lin" valueType="num">
                                      <p:cBhvr>
                                        <p:cTn id="48" dur="1000" fill="hold"/>
                                        <p:tgtEl>
                                          <p:spTgt spid="73"/>
                                        </p:tgtEl>
                                        <p:attrNameLst>
                                          <p:attrName>style.rotation</p:attrName>
                                        </p:attrNameLst>
                                      </p:cBhvr>
                                      <p:tavLst>
                                        <p:tav tm="0">
                                          <p:val>
                                            <p:fltVal val="90"/>
                                          </p:val>
                                        </p:tav>
                                        <p:tav tm="100000">
                                          <p:val>
                                            <p:fltVal val="0"/>
                                          </p:val>
                                        </p:tav>
                                      </p:tavLst>
                                    </p:anim>
                                    <p:animEffect transition="in" filter="fade">
                                      <p:cBhvr>
                                        <p:cTn id="49" dur="1000"/>
                                        <p:tgtEl>
                                          <p:spTgt spid="73"/>
                                        </p:tgtEl>
                                      </p:cBhvr>
                                    </p:animEffect>
                                  </p:childTnLst>
                                </p:cTn>
                              </p:par>
                            </p:childTnLst>
                          </p:cTn>
                        </p:par>
                        <p:par>
                          <p:cTn id="50" fill="hold">
                            <p:stCondLst>
                              <p:cond delay="7000"/>
                            </p:stCondLst>
                            <p:childTnLst>
                              <p:par>
                                <p:cTn id="51" presetID="2" presetClass="entr" presetSubtype="2" fill="hold" nodeType="afterEffect">
                                  <p:stCondLst>
                                    <p:cond delay="0"/>
                                  </p:stCondLst>
                                  <p:childTnLst>
                                    <p:set>
                                      <p:cBhvr>
                                        <p:cTn id="52" dur="1" fill="hold">
                                          <p:stCondLst>
                                            <p:cond delay="0"/>
                                          </p:stCondLst>
                                        </p:cTn>
                                        <p:tgtEl>
                                          <p:spTgt spid="8"/>
                                        </p:tgtEl>
                                        <p:attrNameLst>
                                          <p:attrName>style.visibility</p:attrName>
                                        </p:attrNameLst>
                                      </p:cBhvr>
                                      <p:to>
                                        <p:strVal val="visible"/>
                                      </p:to>
                                    </p:set>
                                    <p:anim calcmode="lin" valueType="num">
                                      <p:cBhvr additive="base">
                                        <p:cTn id="53" dur="500" fill="hold"/>
                                        <p:tgtEl>
                                          <p:spTgt spid="8"/>
                                        </p:tgtEl>
                                        <p:attrNameLst>
                                          <p:attrName>ppt_x</p:attrName>
                                        </p:attrNameLst>
                                      </p:cBhvr>
                                      <p:tavLst>
                                        <p:tav tm="0">
                                          <p:val>
                                            <p:strVal val="1+#ppt_w/2"/>
                                          </p:val>
                                        </p:tav>
                                        <p:tav tm="100000">
                                          <p:val>
                                            <p:strVal val="#ppt_x"/>
                                          </p:val>
                                        </p:tav>
                                      </p:tavLst>
                                    </p:anim>
                                    <p:anim calcmode="lin" valueType="num">
                                      <p:cBhvr additive="base">
                                        <p:cTn id="54" dur="500" fill="hold"/>
                                        <p:tgtEl>
                                          <p:spTgt spid="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90"/>
                                        </p:tgtEl>
                                        <p:attrNameLst>
                                          <p:attrName>style.visibility</p:attrName>
                                        </p:attrNameLst>
                                      </p:cBhvr>
                                      <p:to>
                                        <p:strVal val="visible"/>
                                      </p:to>
                                    </p:set>
                                    <p:animEffect transition="in" filter="fade">
                                      <p:cBhvr>
                                        <p:cTn id="58" dur="1000"/>
                                        <p:tgtEl>
                                          <p:spTgt spid="90"/>
                                        </p:tgtEl>
                                      </p:cBhvr>
                                    </p:animEffect>
                                    <p:anim calcmode="lin" valueType="num">
                                      <p:cBhvr>
                                        <p:cTn id="59" dur="1000" fill="hold"/>
                                        <p:tgtEl>
                                          <p:spTgt spid="90"/>
                                        </p:tgtEl>
                                        <p:attrNameLst>
                                          <p:attrName>ppt_x</p:attrName>
                                        </p:attrNameLst>
                                      </p:cBhvr>
                                      <p:tavLst>
                                        <p:tav tm="0">
                                          <p:val>
                                            <p:strVal val="#ppt_x"/>
                                          </p:val>
                                        </p:tav>
                                        <p:tav tm="100000">
                                          <p:val>
                                            <p:strVal val="#ppt_x"/>
                                          </p:val>
                                        </p:tav>
                                      </p:tavLst>
                                    </p:anim>
                                    <p:anim calcmode="lin" valueType="num">
                                      <p:cBhvr>
                                        <p:cTn id="60" dur="1000" fill="hold"/>
                                        <p:tgtEl>
                                          <p:spTgt spid="9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91"/>
                                        </p:tgtEl>
                                        <p:attrNameLst>
                                          <p:attrName>style.visibility</p:attrName>
                                        </p:attrNameLst>
                                      </p:cBhvr>
                                      <p:to>
                                        <p:strVal val="visible"/>
                                      </p:to>
                                    </p:set>
                                    <p:anim calcmode="lin" valueType="num">
                                      <p:cBhvr>
                                        <p:cTn id="64" dur="1000" fill="hold"/>
                                        <p:tgtEl>
                                          <p:spTgt spid="91"/>
                                        </p:tgtEl>
                                        <p:attrNameLst>
                                          <p:attrName>ppt_w</p:attrName>
                                        </p:attrNameLst>
                                      </p:cBhvr>
                                      <p:tavLst>
                                        <p:tav tm="0">
                                          <p:val>
                                            <p:fltVal val="0"/>
                                          </p:val>
                                        </p:tav>
                                        <p:tav tm="100000">
                                          <p:val>
                                            <p:strVal val="#ppt_w"/>
                                          </p:val>
                                        </p:tav>
                                      </p:tavLst>
                                    </p:anim>
                                    <p:anim calcmode="lin" valueType="num">
                                      <p:cBhvr>
                                        <p:cTn id="65" dur="1000" fill="hold"/>
                                        <p:tgtEl>
                                          <p:spTgt spid="91"/>
                                        </p:tgtEl>
                                        <p:attrNameLst>
                                          <p:attrName>ppt_h</p:attrName>
                                        </p:attrNameLst>
                                      </p:cBhvr>
                                      <p:tavLst>
                                        <p:tav tm="0">
                                          <p:val>
                                            <p:fltVal val="0"/>
                                          </p:val>
                                        </p:tav>
                                        <p:tav tm="100000">
                                          <p:val>
                                            <p:strVal val="#ppt_h"/>
                                          </p:val>
                                        </p:tav>
                                      </p:tavLst>
                                    </p:anim>
                                    <p:anim calcmode="lin" valueType="num">
                                      <p:cBhvr>
                                        <p:cTn id="66" dur="1000" fill="hold"/>
                                        <p:tgtEl>
                                          <p:spTgt spid="91"/>
                                        </p:tgtEl>
                                        <p:attrNameLst>
                                          <p:attrName>style.rotation</p:attrName>
                                        </p:attrNameLst>
                                      </p:cBhvr>
                                      <p:tavLst>
                                        <p:tav tm="0">
                                          <p:val>
                                            <p:fltVal val="90"/>
                                          </p:val>
                                        </p:tav>
                                        <p:tav tm="100000">
                                          <p:val>
                                            <p:fltVal val="0"/>
                                          </p:val>
                                        </p:tav>
                                      </p:tavLst>
                                    </p:anim>
                                    <p:animEffect transition="in" filter="fade">
                                      <p:cBhvr>
                                        <p:cTn id="67"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63" grpId="0"/>
      <p:bldP spid="64" grpId="0"/>
      <p:bldGraphic spid="73" grpId="0">
        <p:bldAsOne/>
      </p:bldGraphic>
      <p:bldGraphic spid="74" grpId="0">
        <p:bldAsOne/>
      </p:bldGraphic>
      <p:bldP spid="90" grpId="0"/>
      <p:bldGraphic spid="91" grpId="0">
        <p:bldAsOne/>
      </p:bldGraphic>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Shape 4482"/>
          <p:cNvSpPr/>
          <p:nvPr/>
        </p:nvSpPr>
        <p:spPr>
          <a:xfrm>
            <a:off x="4173359" y="1159450"/>
            <a:ext cx="1114826" cy="755712"/>
          </a:xfrm>
          <a:custGeom>
            <a:avLst/>
            <a:gdLst/>
            <a:ahLst/>
            <a:cxnLst>
              <a:cxn ang="0">
                <a:pos x="wd2" y="hd2"/>
              </a:cxn>
              <a:cxn ang="5400000">
                <a:pos x="wd2" y="hd2"/>
              </a:cxn>
              <a:cxn ang="10800000">
                <a:pos x="wd2" y="hd2"/>
              </a:cxn>
              <a:cxn ang="16200000">
                <a:pos x="wd2" y="hd2"/>
              </a:cxn>
            </a:cxnLst>
            <a:rect l="0" t="0" r="r" b="b"/>
            <a:pathLst>
              <a:path w="21600" h="21600" extrusionOk="0">
                <a:moveTo>
                  <a:pt x="21600" y="5425"/>
                </a:moveTo>
                <a:lnTo>
                  <a:pt x="18158" y="21600"/>
                </a:lnTo>
                <a:lnTo>
                  <a:pt x="13118" y="19486"/>
                </a:lnTo>
                <a:cubicBezTo>
                  <a:pt x="12954" y="19361"/>
                  <a:pt x="12774" y="19293"/>
                  <a:pt x="12590" y="19288"/>
                </a:cubicBezTo>
                <a:cubicBezTo>
                  <a:pt x="12376" y="19281"/>
                  <a:pt x="12164" y="19359"/>
                  <a:pt x="11977" y="19513"/>
                </a:cubicBezTo>
                <a:lnTo>
                  <a:pt x="11424" y="19538"/>
                </a:lnTo>
                <a:lnTo>
                  <a:pt x="10607" y="19649"/>
                </a:lnTo>
                <a:lnTo>
                  <a:pt x="9431" y="19543"/>
                </a:lnTo>
                <a:lnTo>
                  <a:pt x="8311" y="19285"/>
                </a:lnTo>
                <a:lnTo>
                  <a:pt x="7638" y="19089"/>
                </a:lnTo>
                <a:lnTo>
                  <a:pt x="6996" y="19154"/>
                </a:lnTo>
                <a:lnTo>
                  <a:pt x="6324" y="18662"/>
                </a:lnTo>
                <a:lnTo>
                  <a:pt x="6092" y="18145"/>
                </a:lnTo>
                <a:lnTo>
                  <a:pt x="5589" y="18145"/>
                </a:lnTo>
                <a:cubicBezTo>
                  <a:pt x="5445" y="18206"/>
                  <a:pt x="5296" y="18240"/>
                  <a:pt x="5146" y="18244"/>
                </a:cubicBezTo>
                <a:cubicBezTo>
                  <a:pt x="4853" y="18254"/>
                  <a:pt x="4563" y="18155"/>
                  <a:pt x="4302" y="17957"/>
                </a:cubicBezTo>
                <a:lnTo>
                  <a:pt x="3452" y="17416"/>
                </a:lnTo>
                <a:lnTo>
                  <a:pt x="3130" y="16899"/>
                </a:lnTo>
                <a:lnTo>
                  <a:pt x="3350" y="16007"/>
                </a:lnTo>
                <a:lnTo>
                  <a:pt x="3093" y="15381"/>
                </a:lnTo>
                <a:lnTo>
                  <a:pt x="3168" y="14674"/>
                </a:lnTo>
                <a:lnTo>
                  <a:pt x="2777" y="13937"/>
                </a:lnTo>
                <a:lnTo>
                  <a:pt x="1812" y="13075"/>
                </a:lnTo>
                <a:lnTo>
                  <a:pt x="1004" y="12251"/>
                </a:lnTo>
                <a:lnTo>
                  <a:pt x="370" y="12313"/>
                </a:lnTo>
                <a:lnTo>
                  <a:pt x="0" y="11881"/>
                </a:lnTo>
                <a:lnTo>
                  <a:pt x="199" y="10874"/>
                </a:lnTo>
                <a:cubicBezTo>
                  <a:pt x="173" y="10722"/>
                  <a:pt x="147" y="10571"/>
                  <a:pt x="121" y="10419"/>
                </a:cubicBezTo>
                <a:cubicBezTo>
                  <a:pt x="96" y="10267"/>
                  <a:pt x="70" y="10115"/>
                  <a:pt x="44" y="9963"/>
                </a:cubicBezTo>
                <a:lnTo>
                  <a:pt x="42" y="9204"/>
                </a:lnTo>
                <a:lnTo>
                  <a:pt x="621" y="9378"/>
                </a:lnTo>
                <a:cubicBezTo>
                  <a:pt x="475" y="9627"/>
                  <a:pt x="408" y="9954"/>
                  <a:pt x="436" y="10280"/>
                </a:cubicBezTo>
                <a:cubicBezTo>
                  <a:pt x="462" y="10589"/>
                  <a:pt x="572" y="10869"/>
                  <a:pt x="741" y="11057"/>
                </a:cubicBezTo>
                <a:cubicBezTo>
                  <a:pt x="845" y="11034"/>
                  <a:pt x="946" y="10985"/>
                  <a:pt x="1040" y="10914"/>
                </a:cubicBezTo>
                <a:cubicBezTo>
                  <a:pt x="1154" y="10826"/>
                  <a:pt x="1256" y="10706"/>
                  <a:pt x="1338" y="10559"/>
                </a:cubicBezTo>
                <a:cubicBezTo>
                  <a:pt x="1428" y="10379"/>
                  <a:pt x="1469" y="10157"/>
                  <a:pt x="1454" y="9935"/>
                </a:cubicBezTo>
                <a:cubicBezTo>
                  <a:pt x="1437" y="9688"/>
                  <a:pt x="1352" y="9462"/>
                  <a:pt x="1219" y="9310"/>
                </a:cubicBezTo>
                <a:cubicBezTo>
                  <a:pt x="1319" y="9289"/>
                  <a:pt x="1419" y="9267"/>
                  <a:pt x="1520" y="9245"/>
                </a:cubicBezTo>
                <a:cubicBezTo>
                  <a:pt x="1620" y="9223"/>
                  <a:pt x="1721" y="9202"/>
                  <a:pt x="1821" y="9180"/>
                </a:cubicBezTo>
                <a:cubicBezTo>
                  <a:pt x="1763" y="8975"/>
                  <a:pt x="1672" y="8794"/>
                  <a:pt x="1556" y="8652"/>
                </a:cubicBezTo>
                <a:cubicBezTo>
                  <a:pt x="1415" y="8479"/>
                  <a:pt x="1244" y="8369"/>
                  <a:pt x="1062" y="8337"/>
                </a:cubicBezTo>
                <a:cubicBezTo>
                  <a:pt x="1100" y="8644"/>
                  <a:pt x="878" y="8879"/>
                  <a:pt x="693" y="8726"/>
                </a:cubicBezTo>
                <a:cubicBezTo>
                  <a:pt x="629" y="8673"/>
                  <a:pt x="589" y="8575"/>
                  <a:pt x="586" y="8467"/>
                </a:cubicBezTo>
                <a:lnTo>
                  <a:pt x="1156" y="7624"/>
                </a:lnTo>
                <a:lnTo>
                  <a:pt x="1288" y="6846"/>
                </a:lnTo>
                <a:lnTo>
                  <a:pt x="1506" y="5709"/>
                </a:lnTo>
                <a:lnTo>
                  <a:pt x="1506" y="4730"/>
                </a:lnTo>
                <a:lnTo>
                  <a:pt x="1727" y="3713"/>
                </a:lnTo>
                <a:lnTo>
                  <a:pt x="1418" y="3063"/>
                </a:lnTo>
                <a:lnTo>
                  <a:pt x="1124" y="2561"/>
                </a:lnTo>
                <a:lnTo>
                  <a:pt x="1401" y="1970"/>
                </a:lnTo>
                <a:lnTo>
                  <a:pt x="1650" y="1072"/>
                </a:lnTo>
                <a:lnTo>
                  <a:pt x="1650" y="68"/>
                </a:lnTo>
                <a:cubicBezTo>
                  <a:pt x="1739" y="427"/>
                  <a:pt x="1853" y="771"/>
                  <a:pt x="1992" y="1095"/>
                </a:cubicBezTo>
                <a:cubicBezTo>
                  <a:pt x="2153" y="1471"/>
                  <a:pt x="2344" y="1816"/>
                  <a:pt x="2562" y="2122"/>
                </a:cubicBezTo>
                <a:lnTo>
                  <a:pt x="3305" y="2508"/>
                </a:lnTo>
                <a:lnTo>
                  <a:pt x="3803" y="2982"/>
                </a:lnTo>
                <a:lnTo>
                  <a:pt x="4299" y="3256"/>
                </a:lnTo>
                <a:cubicBezTo>
                  <a:pt x="4434" y="3243"/>
                  <a:pt x="4569" y="3238"/>
                  <a:pt x="4704" y="3240"/>
                </a:cubicBezTo>
                <a:cubicBezTo>
                  <a:pt x="4867" y="3243"/>
                  <a:pt x="5031" y="3258"/>
                  <a:pt x="5193" y="3284"/>
                </a:cubicBezTo>
                <a:lnTo>
                  <a:pt x="5549" y="4121"/>
                </a:lnTo>
                <a:lnTo>
                  <a:pt x="5877" y="3308"/>
                </a:lnTo>
                <a:cubicBezTo>
                  <a:pt x="5845" y="3544"/>
                  <a:pt x="5846" y="3787"/>
                  <a:pt x="5881" y="4022"/>
                </a:cubicBezTo>
                <a:cubicBezTo>
                  <a:pt x="5920" y="4283"/>
                  <a:pt x="5999" y="4528"/>
                  <a:pt x="6113" y="4736"/>
                </a:cubicBezTo>
                <a:lnTo>
                  <a:pt x="6539" y="3879"/>
                </a:lnTo>
                <a:lnTo>
                  <a:pt x="5669" y="6109"/>
                </a:lnTo>
                <a:cubicBezTo>
                  <a:pt x="5769" y="5764"/>
                  <a:pt x="6032" y="5590"/>
                  <a:pt x="6273" y="5711"/>
                </a:cubicBezTo>
                <a:cubicBezTo>
                  <a:pt x="6384" y="5766"/>
                  <a:pt x="6476" y="5883"/>
                  <a:pt x="6530" y="6036"/>
                </a:cubicBezTo>
                <a:lnTo>
                  <a:pt x="6135" y="7121"/>
                </a:lnTo>
                <a:lnTo>
                  <a:pt x="5698" y="7766"/>
                </a:lnTo>
                <a:lnTo>
                  <a:pt x="5654" y="8821"/>
                </a:lnTo>
                <a:lnTo>
                  <a:pt x="6080" y="9343"/>
                </a:lnTo>
                <a:lnTo>
                  <a:pt x="6417" y="8612"/>
                </a:lnTo>
                <a:cubicBezTo>
                  <a:pt x="6357" y="8413"/>
                  <a:pt x="6335" y="8194"/>
                  <a:pt x="6352" y="7978"/>
                </a:cubicBezTo>
                <a:cubicBezTo>
                  <a:pt x="6376" y="7685"/>
                  <a:pt x="6470" y="7414"/>
                  <a:pt x="6618" y="7216"/>
                </a:cubicBezTo>
                <a:lnTo>
                  <a:pt x="6867" y="6721"/>
                </a:lnTo>
                <a:cubicBezTo>
                  <a:pt x="6831" y="6477"/>
                  <a:pt x="6899" y="6226"/>
                  <a:pt x="7039" y="6085"/>
                </a:cubicBezTo>
                <a:cubicBezTo>
                  <a:pt x="7166" y="5956"/>
                  <a:pt x="7332" y="5943"/>
                  <a:pt x="7468" y="6052"/>
                </a:cubicBezTo>
                <a:lnTo>
                  <a:pt x="7603" y="7026"/>
                </a:lnTo>
                <a:lnTo>
                  <a:pt x="7763" y="5225"/>
                </a:lnTo>
                <a:lnTo>
                  <a:pt x="7459" y="4540"/>
                </a:lnTo>
                <a:lnTo>
                  <a:pt x="7022" y="4496"/>
                </a:lnTo>
                <a:lnTo>
                  <a:pt x="7109" y="3588"/>
                </a:lnTo>
                <a:lnTo>
                  <a:pt x="7592" y="3177"/>
                </a:lnTo>
                <a:lnTo>
                  <a:pt x="7620" y="2723"/>
                </a:lnTo>
                <a:lnTo>
                  <a:pt x="7413" y="2225"/>
                </a:lnTo>
                <a:lnTo>
                  <a:pt x="8010" y="1687"/>
                </a:lnTo>
                <a:lnTo>
                  <a:pt x="7778" y="1325"/>
                </a:lnTo>
                <a:lnTo>
                  <a:pt x="7218" y="1844"/>
                </a:lnTo>
                <a:lnTo>
                  <a:pt x="7042" y="1501"/>
                </a:lnTo>
                <a:lnTo>
                  <a:pt x="7350" y="900"/>
                </a:lnTo>
                <a:lnTo>
                  <a:pt x="7350" y="424"/>
                </a:lnTo>
                <a:lnTo>
                  <a:pt x="7308" y="0"/>
                </a:lnTo>
                <a:lnTo>
                  <a:pt x="21600" y="5425"/>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3" name="Shape 4483"/>
          <p:cNvSpPr/>
          <p:nvPr/>
        </p:nvSpPr>
        <p:spPr>
          <a:xfrm>
            <a:off x="3822799" y="1601667"/>
            <a:ext cx="1349746" cy="1078621"/>
          </a:xfrm>
          <a:custGeom>
            <a:avLst/>
            <a:gdLst/>
            <a:ahLst/>
            <a:cxnLst>
              <a:cxn ang="0">
                <a:pos x="wd2" y="hd2"/>
              </a:cxn>
              <a:cxn ang="5400000">
                <a:pos x="wd2" y="hd2"/>
              </a:cxn>
              <a:cxn ang="10800000">
                <a:pos x="wd2" y="hd2"/>
              </a:cxn>
              <a:cxn ang="16200000">
                <a:pos x="wd2" y="hd2"/>
              </a:cxn>
            </a:cxnLst>
            <a:rect l="0" t="0" r="r" b="b"/>
            <a:pathLst>
              <a:path w="21600" h="21600" extrusionOk="0">
                <a:moveTo>
                  <a:pt x="20628" y="6272"/>
                </a:moveTo>
                <a:lnTo>
                  <a:pt x="16372" y="4666"/>
                </a:lnTo>
                <a:lnTo>
                  <a:pt x="15898" y="4527"/>
                </a:lnTo>
                <a:lnTo>
                  <a:pt x="15116" y="4785"/>
                </a:lnTo>
                <a:lnTo>
                  <a:pt x="14044" y="4769"/>
                </a:lnTo>
                <a:lnTo>
                  <a:pt x="13205" y="4634"/>
                </a:lnTo>
                <a:lnTo>
                  <a:pt x="12116" y="4407"/>
                </a:lnTo>
                <a:lnTo>
                  <a:pt x="11450" y="4454"/>
                </a:lnTo>
                <a:lnTo>
                  <a:pt x="10924" y="4141"/>
                </a:lnTo>
                <a:lnTo>
                  <a:pt x="10757" y="3669"/>
                </a:lnTo>
                <a:lnTo>
                  <a:pt x="10231" y="3647"/>
                </a:lnTo>
                <a:lnTo>
                  <a:pt x="9738" y="3808"/>
                </a:lnTo>
                <a:lnTo>
                  <a:pt x="8635" y="3307"/>
                </a:lnTo>
                <a:lnTo>
                  <a:pt x="8325" y="3034"/>
                </a:lnTo>
                <a:lnTo>
                  <a:pt x="8585" y="2277"/>
                </a:lnTo>
                <a:lnTo>
                  <a:pt x="8100" y="1453"/>
                </a:lnTo>
                <a:lnTo>
                  <a:pt x="7369" y="840"/>
                </a:lnTo>
                <a:lnTo>
                  <a:pt x="6565" y="490"/>
                </a:lnTo>
                <a:lnTo>
                  <a:pt x="5744" y="0"/>
                </a:lnTo>
                <a:lnTo>
                  <a:pt x="5425" y="208"/>
                </a:lnTo>
                <a:lnTo>
                  <a:pt x="5441" y="884"/>
                </a:lnTo>
                <a:lnTo>
                  <a:pt x="5278" y="1795"/>
                </a:lnTo>
                <a:lnTo>
                  <a:pt x="4864" y="2342"/>
                </a:lnTo>
                <a:lnTo>
                  <a:pt x="4614" y="2796"/>
                </a:lnTo>
                <a:lnTo>
                  <a:pt x="4618" y="3316"/>
                </a:lnTo>
                <a:lnTo>
                  <a:pt x="4393" y="3661"/>
                </a:lnTo>
                <a:lnTo>
                  <a:pt x="3986" y="4069"/>
                </a:lnTo>
                <a:lnTo>
                  <a:pt x="3761" y="5119"/>
                </a:lnTo>
                <a:lnTo>
                  <a:pt x="3507" y="5788"/>
                </a:lnTo>
                <a:lnTo>
                  <a:pt x="3214" y="6409"/>
                </a:lnTo>
                <a:lnTo>
                  <a:pt x="3404" y="6979"/>
                </a:lnTo>
                <a:lnTo>
                  <a:pt x="3171" y="7413"/>
                </a:lnTo>
                <a:lnTo>
                  <a:pt x="2907" y="7836"/>
                </a:lnTo>
                <a:lnTo>
                  <a:pt x="2713" y="8322"/>
                </a:lnTo>
                <a:lnTo>
                  <a:pt x="2280" y="8915"/>
                </a:lnTo>
                <a:lnTo>
                  <a:pt x="2131" y="9342"/>
                </a:lnTo>
                <a:lnTo>
                  <a:pt x="1774" y="9795"/>
                </a:lnTo>
                <a:lnTo>
                  <a:pt x="1550" y="10340"/>
                </a:lnTo>
                <a:lnTo>
                  <a:pt x="1410" y="11085"/>
                </a:lnTo>
                <a:lnTo>
                  <a:pt x="1244" y="11602"/>
                </a:lnTo>
                <a:lnTo>
                  <a:pt x="608" y="11647"/>
                </a:lnTo>
                <a:lnTo>
                  <a:pt x="0" y="11767"/>
                </a:lnTo>
                <a:lnTo>
                  <a:pt x="42" y="12354"/>
                </a:lnTo>
                <a:lnTo>
                  <a:pt x="317" y="13008"/>
                </a:lnTo>
                <a:lnTo>
                  <a:pt x="607" y="13736"/>
                </a:lnTo>
                <a:lnTo>
                  <a:pt x="534" y="14311"/>
                </a:lnTo>
                <a:lnTo>
                  <a:pt x="304" y="15097"/>
                </a:lnTo>
                <a:lnTo>
                  <a:pt x="543" y="15592"/>
                </a:lnTo>
                <a:lnTo>
                  <a:pt x="17713" y="21600"/>
                </a:lnTo>
                <a:lnTo>
                  <a:pt x="19347" y="14221"/>
                </a:lnTo>
                <a:lnTo>
                  <a:pt x="19251" y="13684"/>
                </a:lnTo>
                <a:lnTo>
                  <a:pt x="19372" y="12759"/>
                </a:lnTo>
                <a:lnTo>
                  <a:pt x="19806" y="12396"/>
                </a:lnTo>
                <a:lnTo>
                  <a:pt x="19953" y="11824"/>
                </a:lnTo>
                <a:lnTo>
                  <a:pt x="20233" y="10776"/>
                </a:lnTo>
                <a:lnTo>
                  <a:pt x="20440" y="9834"/>
                </a:lnTo>
                <a:lnTo>
                  <a:pt x="20887" y="9499"/>
                </a:lnTo>
                <a:lnTo>
                  <a:pt x="21419" y="9015"/>
                </a:lnTo>
                <a:lnTo>
                  <a:pt x="21600" y="8436"/>
                </a:lnTo>
                <a:lnTo>
                  <a:pt x="21286" y="7965"/>
                </a:lnTo>
                <a:lnTo>
                  <a:pt x="20974" y="7106"/>
                </a:lnTo>
                <a:lnTo>
                  <a:pt x="20628" y="627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4" name="Shape 4484"/>
          <p:cNvSpPr/>
          <p:nvPr/>
        </p:nvSpPr>
        <p:spPr>
          <a:xfrm>
            <a:off x="4921611" y="1348680"/>
            <a:ext cx="957784" cy="1519390"/>
          </a:xfrm>
          <a:custGeom>
            <a:avLst/>
            <a:gdLst/>
            <a:ahLst/>
            <a:cxnLst>
              <a:cxn ang="0">
                <a:pos x="wd2" y="hd2"/>
              </a:cxn>
              <a:cxn ang="5400000">
                <a:pos x="wd2" y="hd2"/>
              </a:cxn>
              <a:cxn ang="10800000">
                <a:pos x="wd2" y="hd2"/>
              </a:cxn>
              <a:cxn ang="16200000">
                <a:pos x="wd2" y="hd2"/>
              </a:cxn>
            </a:cxnLst>
            <a:rect l="0" t="0" r="r" b="b"/>
            <a:pathLst>
              <a:path w="21600" h="21600" extrusionOk="0">
                <a:moveTo>
                  <a:pt x="11081" y="421"/>
                </a:moveTo>
                <a:lnTo>
                  <a:pt x="8090" y="0"/>
                </a:lnTo>
                <a:lnTo>
                  <a:pt x="4106" y="8069"/>
                </a:lnTo>
                <a:lnTo>
                  <a:pt x="5078" y="9207"/>
                </a:lnTo>
                <a:lnTo>
                  <a:pt x="5572" y="9678"/>
                </a:lnTo>
                <a:lnTo>
                  <a:pt x="5181" y="10043"/>
                </a:lnTo>
                <a:lnTo>
                  <a:pt x="3864" y="10520"/>
                </a:lnTo>
                <a:lnTo>
                  <a:pt x="2946" y="12367"/>
                </a:lnTo>
                <a:lnTo>
                  <a:pt x="2458" y="12560"/>
                </a:lnTo>
                <a:lnTo>
                  <a:pt x="2203" y="13249"/>
                </a:lnTo>
                <a:lnTo>
                  <a:pt x="2365" y="13830"/>
                </a:lnTo>
                <a:lnTo>
                  <a:pt x="0" y="18916"/>
                </a:lnTo>
                <a:cubicBezTo>
                  <a:pt x="3203" y="19472"/>
                  <a:pt x="6429" y="19976"/>
                  <a:pt x="9674" y="20427"/>
                </a:cubicBezTo>
                <a:cubicBezTo>
                  <a:pt x="12849" y="20869"/>
                  <a:pt x="16042" y="21260"/>
                  <a:pt x="19249" y="21600"/>
                </a:cubicBezTo>
                <a:lnTo>
                  <a:pt x="21600" y="14719"/>
                </a:lnTo>
                <a:lnTo>
                  <a:pt x="20883" y="14838"/>
                </a:lnTo>
                <a:lnTo>
                  <a:pt x="20370" y="14689"/>
                </a:lnTo>
                <a:lnTo>
                  <a:pt x="20044" y="14398"/>
                </a:lnTo>
                <a:lnTo>
                  <a:pt x="18871" y="14398"/>
                </a:lnTo>
                <a:lnTo>
                  <a:pt x="18212" y="14333"/>
                </a:lnTo>
                <a:lnTo>
                  <a:pt x="17836" y="14035"/>
                </a:lnTo>
                <a:lnTo>
                  <a:pt x="17081" y="14164"/>
                </a:lnTo>
                <a:lnTo>
                  <a:pt x="16160" y="14229"/>
                </a:lnTo>
                <a:lnTo>
                  <a:pt x="15407" y="13809"/>
                </a:lnTo>
                <a:lnTo>
                  <a:pt x="14851" y="13520"/>
                </a:lnTo>
                <a:lnTo>
                  <a:pt x="14493" y="12984"/>
                </a:lnTo>
                <a:lnTo>
                  <a:pt x="14201" y="12597"/>
                </a:lnTo>
                <a:lnTo>
                  <a:pt x="13656" y="12140"/>
                </a:lnTo>
                <a:lnTo>
                  <a:pt x="13450" y="11353"/>
                </a:lnTo>
                <a:lnTo>
                  <a:pt x="13399" y="10729"/>
                </a:lnTo>
                <a:lnTo>
                  <a:pt x="13072" y="10459"/>
                </a:lnTo>
                <a:lnTo>
                  <a:pt x="13225" y="10118"/>
                </a:lnTo>
                <a:lnTo>
                  <a:pt x="13019" y="9743"/>
                </a:lnTo>
                <a:lnTo>
                  <a:pt x="12577" y="10000"/>
                </a:lnTo>
                <a:lnTo>
                  <a:pt x="12064" y="10150"/>
                </a:lnTo>
                <a:lnTo>
                  <a:pt x="12012" y="9754"/>
                </a:lnTo>
                <a:lnTo>
                  <a:pt x="12205" y="9056"/>
                </a:lnTo>
                <a:lnTo>
                  <a:pt x="12617" y="8517"/>
                </a:lnTo>
                <a:lnTo>
                  <a:pt x="13199" y="8111"/>
                </a:lnTo>
                <a:lnTo>
                  <a:pt x="13553" y="7596"/>
                </a:lnTo>
                <a:lnTo>
                  <a:pt x="13113" y="7350"/>
                </a:lnTo>
                <a:lnTo>
                  <a:pt x="12650" y="7026"/>
                </a:lnTo>
                <a:lnTo>
                  <a:pt x="13145" y="6417"/>
                </a:lnTo>
                <a:lnTo>
                  <a:pt x="12581" y="6031"/>
                </a:lnTo>
                <a:lnTo>
                  <a:pt x="12223" y="5545"/>
                </a:lnTo>
                <a:lnTo>
                  <a:pt x="12326" y="5255"/>
                </a:lnTo>
                <a:lnTo>
                  <a:pt x="11881" y="4686"/>
                </a:lnTo>
                <a:lnTo>
                  <a:pt x="11079" y="4588"/>
                </a:lnTo>
                <a:lnTo>
                  <a:pt x="10924" y="4172"/>
                </a:lnTo>
                <a:lnTo>
                  <a:pt x="10772" y="3689"/>
                </a:lnTo>
                <a:lnTo>
                  <a:pt x="10124" y="2738"/>
                </a:lnTo>
                <a:lnTo>
                  <a:pt x="10362" y="1995"/>
                </a:lnTo>
                <a:lnTo>
                  <a:pt x="11081" y="42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5" name="Shape 4485"/>
          <p:cNvSpPr/>
          <p:nvPr/>
        </p:nvSpPr>
        <p:spPr>
          <a:xfrm>
            <a:off x="5365496" y="1377552"/>
            <a:ext cx="1583205" cy="1053323"/>
          </a:xfrm>
          <a:custGeom>
            <a:avLst/>
            <a:gdLst/>
            <a:ahLst/>
            <a:cxnLst>
              <a:cxn ang="0">
                <a:pos x="wd2" y="hd2"/>
              </a:cxn>
              <a:cxn ang="5400000">
                <a:pos x="wd2" y="hd2"/>
              </a:cxn>
              <a:cxn ang="10800000">
                <a:pos x="wd2" y="hd2"/>
              </a:cxn>
              <a:cxn ang="16200000">
                <a:pos x="wd2" y="hd2"/>
              </a:cxn>
            </a:cxnLst>
            <a:rect l="0" t="0" r="r" b="b"/>
            <a:pathLst>
              <a:path w="21600" h="21600" extrusionOk="0">
                <a:moveTo>
                  <a:pt x="21600" y="5496"/>
                </a:moveTo>
                <a:lnTo>
                  <a:pt x="20227" y="21600"/>
                </a:lnTo>
                <a:lnTo>
                  <a:pt x="7314" y="18640"/>
                </a:lnTo>
                <a:lnTo>
                  <a:pt x="6940" y="20905"/>
                </a:lnTo>
                <a:lnTo>
                  <a:pt x="6646" y="21028"/>
                </a:lnTo>
                <a:lnTo>
                  <a:pt x="6233" y="20749"/>
                </a:lnTo>
                <a:lnTo>
                  <a:pt x="6022" y="20312"/>
                </a:lnTo>
                <a:lnTo>
                  <a:pt x="4981" y="20219"/>
                </a:lnTo>
                <a:lnTo>
                  <a:pt x="4651" y="19816"/>
                </a:lnTo>
                <a:lnTo>
                  <a:pt x="3760" y="20033"/>
                </a:lnTo>
                <a:lnTo>
                  <a:pt x="2795" y="18989"/>
                </a:lnTo>
                <a:lnTo>
                  <a:pt x="2138" y="16931"/>
                </a:lnTo>
                <a:lnTo>
                  <a:pt x="1977" y="14961"/>
                </a:lnTo>
                <a:lnTo>
                  <a:pt x="1763" y="14515"/>
                </a:lnTo>
                <a:lnTo>
                  <a:pt x="1892" y="13927"/>
                </a:lnTo>
                <a:lnTo>
                  <a:pt x="1137" y="14171"/>
                </a:lnTo>
                <a:lnTo>
                  <a:pt x="1110" y="13100"/>
                </a:lnTo>
                <a:lnTo>
                  <a:pt x="1382" y="11798"/>
                </a:lnTo>
                <a:lnTo>
                  <a:pt x="2114" y="10446"/>
                </a:lnTo>
                <a:lnTo>
                  <a:pt x="1567" y="9716"/>
                </a:lnTo>
                <a:lnTo>
                  <a:pt x="1544" y="9273"/>
                </a:lnTo>
                <a:lnTo>
                  <a:pt x="1845" y="8574"/>
                </a:lnTo>
                <a:lnTo>
                  <a:pt x="1423" y="7802"/>
                </a:lnTo>
                <a:lnTo>
                  <a:pt x="1247" y="7259"/>
                </a:lnTo>
                <a:lnTo>
                  <a:pt x="1128" y="6317"/>
                </a:lnTo>
                <a:lnTo>
                  <a:pt x="606" y="6178"/>
                </a:lnTo>
                <a:lnTo>
                  <a:pt x="348" y="4554"/>
                </a:lnTo>
                <a:lnTo>
                  <a:pt x="0" y="3324"/>
                </a:lnTo>
                <a:lnTo>
                  <a:pt x="611" y="0"/>
                </a:lnTo>
                <a:cubicBezTo>
                  <a:pt x="4085" y="1130"/>
                  <a:pt x="7573" y="2153"/>
                  <a:pt x="11074" y="3070"/>
                </a:cubicBezTo>
                <a:cubicBezTo>
                  <a:pt x="14572" y="3986"/>
                  <a:pt x="18081" y="4795"/>
                  <a:pt x="21600" y="5496"/>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6" name="Shape 4486"/>
          <p:cNvSpPr/>
          <p:nvPr/>
        </p:nvSpPr>
        <p:spPr>
          <a:xfrm>
            <a:off x="6861519" y="1643730"/>
            <a:ext cx="1051496" cy="656659"/>
          </a:xfrm>
          <a:custGeom>
            <a:avLst/>
            <a:gdLst/>
            <a:ahLst/>
            <a:cxnLst>
              <a:cxn ang="0">
                <a:pos x="wd2" y="hd2"/>
              </a:cxn>
              <a:cxn ang="5400000">
                <a:pos x="wd2" y="hd2"/>
              </a:cxn>
              <a:cxn ang="10800000">
                <a:pos x="wd2" y="hd2"/>
              </a:cxn>
              <a:cxn ang="16200000">
                <a:pos x="wd2" y="hd2"/>
              </a:cxn>
            </a:cxnLst>
            <a:rect l="0" t="0" r="r" b="b"/>
            <a:pathLst>
              <a:path w="21600" h="21600" extrusionOk="0">
                <a:moveTo>
                  <a:pt x="20146" y="1928"/>
                </a:moveTo>
                <a:cubicBezTo>
                  <a:pt x="17058" y="1835"/>
                  <a:pt x="13971" y="1629"/>
                  <a:pt x="10888" y="1308"/>
                </a:cubicBezTo>
                <a:cubicBezTo>
                  <a:pt x="7796" y="987"/>
                  <a:pt x="4709" y="550"/>
                  <a:pt x="1630" y="0"/>
                </a:cubicBezTo>
                <a:lnTo>
                  <a:pt x="0" y="19701"/>
                </a:lnTo>
                <a:cubicBezTo>
                  <a:pt x="3625" y="20161"/>
                  <a:pt x="7253" y="20551"/>
                  <a:pt x="10884" y="20870"/>
                </a:cubicBezTo>
                <a:cubicBezTo>
                  <a:pt x="14419" y="21180"/>
                  <a:pt x="17956" y="21424"/>
                  <a:pt x="21494" y="21600"/>
                </a:cubicBezTo>
                <a:lnTo>
                  <a:pt x="21455" y="19030"/>
                </a:lnTo>
                <a:lnTo>
                  <a:pt x="21600" y="17115"/>
                </a:lnTo>
                <a:lnTo>
                  <a:pt x="21272" y="15515"/>
                </a:lnTo>
                <a:lnTo>
                  <a:pt x="21039" y="13218"/>
                </a:lnTo>
                <a:lnTo>
                  <a:pt x="20777" y="9149"/>
                </a:lnTo>
                <a:lnTo>
                  <a:pt x="20511" y="8053"/>
                </a:lnTo>
                <a:lnTo>
                  <a:pt x="20058" y="7133"/>
                </a:lnTo>
                <a:lnTo>
                  <a:pt x="20371" y="6335"/>
                </a:lnTo>
                <a:lnTo>
                  <a:pt x="20230" y="5543"/>
                </a:lnTo>
                <a:lnTo>
                  <a:pt x="19872" y="5142"/>
                </a:lnTo>
                <a:lnTo>
                  <a:pt x="20009" y="4478"/>
                </a:lnTo>
                <a:lnTo>
                  <a:pt x="19837" y="3830"/>
                </a:lnTo>
                <a:lnTo>
                  <a:pt x="20146" y="192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7" name="Shape 4487"/>
          <p:cNvSpPr/>
          <p:nvPr/>
        </p:nvSpPr>
        <p:spPr>
          <a:xfrm>
            <a:off x="7817597" y="1699152"/>
            <a:ext cx="1040554" cy="1096387"/>
          </a:xfrm>
          <a:custGeom>
            <a:avLst/>
            <a:gdLst/>
            <a:ahLst/>
            <a:cxnLst>
              <a:cxn ang="0">
                <a:pos x="wd2" y="hd2"/>
              </a:cxn>
              <a:cxn ang="5400000">
                <a:pos x="wd2" y="hd2"/>
              </a:cxn>
              <a:cxn ang="10800000">
                <a:pos x="wd2" y="hd2"/>
              </a:cxn>
              <a:cxn ang="16200000">
                <a:pos x="wd2" y="hd2"/>
              </a:cxn>
            </a:cxnLst>
            <a:rect l="0" t="0" r="r" b="b"/>
            <a:pathLst>
              <a:path w="21600" h="21600" extrusionOk="0">
                <a:moveTo>
                  <a:pt x="17461" y="21600"/>
                </a:moveTo>
                <a:lnTo>
                  <a:pt x="1906" y="21540"/>
                </a:lnTo>
                <a:lnTo>
                  <a:pt x="2014" y="14253"/>
                </a:lnTo>
                <a:lnTo>
                  <a:pt x="1841" y="13448"/>
                </a:lnTo>
                <a:lnTo>
                  <a:pt x="1903" y="11699"/>
                </a:lnTo>
                <a:lnTo>
                  <a:pt x="1730" y="10455"/>
                </a:lnTo>
                <a:lnTo>
                  <a:pt x="1874" y="9105"/>
                </a:lnTo>
                <a:lnTo>
                  <a:pt x="1509" y="7902"/>
                </a:lnTo>
                <a:lnTo>
                  <a:pt x="1084" y="4760"/>
                </a:lnTo>
                <a:lnTo>
                  <a:pt x="584" y="3495"/>
                </a:lnTo>
                <a:lnTo>
                  <a:pt x="208" y="3194"/>
                </a:lnTo>
                <a:lnTo>
                  <a:pt x="542" y="2698"/>
                </a:lnTo>
                <a:lnTo>
                  <a:pt x="328" y="2279"/>
                </a:lnTo>
                <a:lnTo>
                  <a:pt x="0" y="1992"/>
                </a:lnTo>
                <a:lnTo>
                  <a:pt x="281" y="1549"/>
                </a:lnTo>
                <a:lnTo>
                  <a:pt x="22" y="1138"/>
                </a:lnTo>
                <a:lnTo>
                  <a:pt x="443" y="4"/>
                </a:lnTo>
                <a:lnTo>
                  <a:pt x="5380" y="0"/>
                </a:lnTo>
                <a:lnTo>
                  <a:pt x="6141" y="1007"/>
                </a:lnTo>
                <a:lnTo>
                  <a:pt x="6311" y="398"/>
                </a:lnTo>
                <a:lnTo>
                  <a:pt x="6929" y="788"/>
                </a:lnTo>
                <a:lnTo>
                  <a:pt x="7543" y="1474"/>
                </a:lnTo>
                <a:lnTo>
                  <a:pt x="8732" y="1474"/>
                </a:lnTo>
                <a:lnTo>
                  <a:pt x="9473" y="1699"/>
                </a:lnTo>
                <a:lnTo>
                  <a:pt x="10119" y="1817"/>
                </a:lnTo>
                <a:lnTo>
                  <a:pt x="10845" y="1892"/>
                </a:lnTo>
                <a:lnTo>
                  <a:pt x="11691" y="2250"/>
                </a:lnTo>
                <a:lnTo>
                  <a:pt x="12287" y="2372"/>
                </a:lnTo>
                <a:cubicBezTo>
                  <a:pt x="12347" y="2261"/>
                  <a:pt x="12406" y="2150"/>
                  <a:pt x="12466" y="2039"/>
                </a:cubicBezTo>
                <a:cubicBezTo>
                  <a:pt x="12526" y="1928"/>
                  <a:pt x="12585" y="1817"/>
                  <a:pt x="12645" y="1706"/>
                </a:cubicBezTo>
                <a:lnTo>
                  <a:pt x="13162" y="1858"/>
                </a:lnTo>
                <a:lnTo>
                  <a:pt x="13162" y="2646"/>
                </a:lnTo>
                <a:cubicBezTo>
                  <a:pt x="13110" y="2717"/>
                  <a:pt x="13058" y="2789"/>
                  <a:pt x="13006" y="2861"/>
                </a:cubicBezTo>
                <a:cubicBezTo>
                  <a:pt x="12954" y="2933"/>
                  <a:pt x="12902" y="3005"/>
                  <a:pt x="12850" y="3077"/>
                </a:cubicBezTo>
                <a:lnTo>
                  <a:pt x="13634" y="2974"/>
                </a:lnTo>
                <a:lnTo>
                  <a:pt x="14436" y="3210"/>
                </a:lnTo>
                <a:lnTo>
                  <a:pt x="15078" y="3120"/>
                </a:lnTo>
                <a:lnTo>
                  <a:pt x="15532" y="3508"/>
                </a:lnTo>
                <a:lnTo>
                  <a:pt x="16455" y="3731"/>
                </a:lnTo>
                <a:lnTo>
                  <a:pt x="17622" y="3600"/>
                </a:lnTo>
                <a:lnTo>
                  <a:pt x="19682" y="3141"/>
                </a:lnTo>
                <a:lnTo>
                  <a:pt x="20265" y="3184"/>
                </a:lnTo>
                <a:lnTo>
                  <a:pt x="20940" y="3334"/>
                </a:lnTo>
                <a:lnTo>
                  <a:pt x="21600" y="3585"/>
                </a:lnTo>
                <a:lnTo>
                  <a:pt x="21551" y="4078"/>
                </a:lnTo>
                <a:lnTo>
                  <a:pt x="20719" y="4164"/>
                </a:lnTo>
                <a:lnTo>
                  <a:pt x="19084" y="4820"/>
                </a:lnTo>
                <a:lnTo>
                  <a:pt x="17083" y="6196"/>
                </a:lnTo>
                <a:lnTo>
                  <a:pt x="16356" y="7164"/>
                </a:lnTo>
                <a:lnTo>
                  <a:pt x="15335" y="7672"/>
                </a:lnTo>
                <a:lnTo>
                  <a:pt x="14691" y="8137"/>
                </a:lnTo>
                <a:lnTo>
                  <a:pt x="14689" y="8735"/>
                </a:lnTo>
                <a:lnTo>
                  <a:pt x="14316" y="9211"/>
                </a:lnTo>
                <a:lnTo>
                  <a:pt x="14393" y="10107"/>
                </a:lnTo>
                <a:lnTo>
                  <a:pt x="14253" y="11907"/>
                </a:lnTo>
                <a:lnTo>
                  <a:pt x="13721" y="12250"/>
                </a:lnTo>
                <a:lnTo>
                  <a:pt x="13052" y="12413"/>
                </a:lnTo>
                <a:lnTo>
                  <a:pt x="12518" y="12413"/>
                </a:lnTo>
                <a:lnTo>
                  <a:pt x="12797" y="13110"/>
                </a:lnTo>
                <a:lnTo>
                  <a:pt x="12892" y="13690"/>
                </a:lnTo>
                <a:lnTo>
                  <a:pt x="13346" y="14286"/>
                </a:lnTo>
                <a:lnTo>
                  <a:pt x="13222" y="14998"/>
                </a:lnTo>
                <a:lnTo>
                  <a:pt x="12846" y="15382"/>
                </a:lnTo>
                <a:lnTo>
                  <a:pt x="12706" y="15994"/>
                </a:lnTo>
                <a:lnTo>
                  <a:pt x="13133" y="16695"/>
                </a:lnTo>
                <a:lnTo>
                  <a:pt x="13622" y="17295"/>
                </a:lnTo>
                <a:lnTo>
                  <a:pt x="13923" y="17861"/>
                </a:lnTo>
                <a:lnTo>
                  <a:pt x="15169" y="17936"/>
                </a:lnTo>
                <a:lnTo>
                  <a:pt x="15455" y="18798"/>
                </a:lnTo>
                <a:lnTo>
                  <a:pt x="15927" y="19278"/>
                </a:lnTo>
                <a:lnTo>
                  <a:pt x="16775" y="19353"/>
                </a:lnTo>
                <a:lnTo>
                  <a:pt x="17010" y="20064"/>
                </a:lnTo>
                <a:lnTo>
                  <a:pt x="17369" y="20583"/>
                </a:lnTo>
                <a:lnTo>
                  <a:pt x="17461"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8" name="Shape 4488"/>
          <p:cNvSpPr/>
          <p:nvPr/>
        </p:nvSpPr>
        <p:spPr>
          <a:xfrm>
            <a:off x="5726384" y="2278395"/>
            <a:ext cx="1126523" cy="927514"/>
          </a:xfrm>
          <a:custGeom>
            <a:avLst/>
            <a:gdLst/>
            <a:ahLst/>
            <a:cxnLst>
              <a:cxn ang="0">
                <a:pos x="wd2" y="hd2"/>
              </a:cxn>
              <a:cxn ang="5400000">
                <a:pos x="wd2" y="hd2"/>
              </a:cxn>
              <a:cxn ang="10800000">
                <a:pos x="wd2" y="hd2"/>
              </a:cxn>
              <a:cxn ang="16200000">
                <a:pos x="wd2" y="hd2"/>
              </a:cxn>
            </a:cxnLst>
            <a:rect l="0" t="0" r="r" b="b"/>
            <a:pathLst>
              <a:path w="21600" h="21600" extrusionOk="0">
                <a:moveTo>
                  <a:pt x="3229" y="0"/>
                </a:moveTo>
                <a:lnTo>
                  <a:pt x="0" y="18133"/>
                </a:lnTo>
                <a:cubicBezTo>
                  <a:pt x="3351" y="18854"/>
                  <a:pt x="6713" y="19507"/>
                  <a:pt x="10082" y="20090"/>
                </a:cubicBezTo>
                <a:cubicBezTo>
                  <a:pt x="13368" y="20659"/>
                  <a:pt x="16661" y="21163"/>
                  <a:pt x="19960" y="21600"/>
                </a:cubicBezTo>
                <a:lnTo>
                  <a:pt x="21600" y="3346"/>
                </a:lnTo>
                <a:lnTo>
                  <a:pt x="3229"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19" name="Shape 4489"/>
          <p:cNvSpPr/>
          <p:nvPr/>
        </p:nvSpPr>
        <p:spPr>
          <a:xfrm>
            <a:off x="6799292" y="2241937"/>
            <a:ext cx="1127028" cy="755921"/>
          </a:xfrm>
          <a:custGeom>
            <a:avLst/>
            <a:gdLst/>
            <a:ahLst/>
            <a:cxnLst>
              <a:cxn ang="0">
                <a:pos x="wd2" y="hd2"/>
              </a:cxn>
              <a:cxn ang="5400000">
                <a:pos x="wd2" y="hd2"/>
              </a:cxn>
              <a:cxn ang="10800000">
                <a:pos x="wd2" y="hd2"/>
              </a:cxn>
              <a:cxn ang="16200000">
                <a:pos x="wd2" y="hd2"/>
              </a:cxn>
            </a:cxnLst>
            <a:rect l="0" t="0" r="r" b="b"/>
            <a:pathLst>
              <a:path w="21600" h="21600" extrusionOk="0">
                <a:moveTo>
                  <a:pt x="1220" y="0"/>
                </a:moveTo>
                <a:lnTo>
                  <a:pt x="0" y="16615"/>
                </a:lnTo>
                <a:lnTo>
                  <a:pt x="11710" y="17818"/>
                </a:lnTo>
                <a:lnTo>
                  <a:pt x="12469" y="18312"/>
                </a:lnTo>
                <a:lnTo>
                  <a:pt x="13100" y="18503"/>
                </a:lnTo>
                <a:lnTo>
                  <a:pt x="13695" y="19343"/>
                </a:lnTo>
                <a:lnTo>
                  <a:pt x="14831" y="19517"/>
                </a:lnTo>
                <a:lnTo>
                  <a:pt x="15442" y="19844"/>
                </a:lnTo>
                <a:lnTo>
                  <a:pt x="16636" y="20735"/>
                </a:lnTo>
                <a:lnTo>
                  <a:pt x="17229" y="20561"/>
                </a:lnTo>
                <a:lnTo>
                  <a:pt x="18029" y="19803"/>
                </a:lnTo>
                <a:lnTo>
                  <a:pt x="18494" y="19610"/>
                </a:lnTo>
                <a:lnTo>
                  <a:pt x="18970" y="19977"/>
                </a:lnTo>
                <a:lnTo>
                  <a:pt x="19521" y="20172"/>
                </a:lnTo>
                <a:lnTo>
                  <a:pt x="20249" y="20300"/>
                </a:lnTo>
                <a:lnTo>
                  <a:pt x="21124" y="21083"/>
                </a:lnTo>
                <a:lnTo>
                  <a:pt x="21600" y="21600"/>
                </a:lnTo>
                <a:lnTo>
                  <a:pt x="21228" y="19808"/>
                </a:lnTo>
                <a:lnTo>
                  <a:pt x="21359" y="18598"/>
                </a:lnTo>
                <a:lnTo>
                  <a:pt x="21359" y="17078"/>
                </a:lnTo>
                <a:lnTo>
                  <a:pt x="20673" y="15544"/>
                </a:lnTo>
                <a:lnTo>
                  <a:pt x="21500" y="15719"/>
                </a:lnTo>
                <a:lnTo>
                  <a:pt x="21543" y="5243"/>
                </a:lnTo>
                <a:lnTo>
                  <a:pt x="21412" y="4253"/>
                </a:lnTo>
                <a:lnTo>
                  <a:pt x="21456" y="1591"/>
                </a:lnTo>
                <a:cubicBezTo>
                  <a:pt x="18158" y="1431"/>
                  <a:pt x="14861" y="1223"/>
                  <a:pt x="11566" y="967"/>
                </a:cubicBezTo>
                <a:cubicBezTo>
                  <a:pt x="8115" y="698"/>
                  <a:pt x="4666" y="375"/>
                  <a:pt x="1220"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0" name="Shape 4490"/>
          <p:cNvSpPr/>
          <p:nvPr/>
        </p:nvSpPr>
        <p:spPr>
          <a:xfrm>
            <a:off x="6764293" y="2812305"/>
            <a:ext cx="1313612" cy="655453"/>
          </a:xfrm>
          <a:custGeom>
            <a:avLst/>
            <a:gdLst/>
            <a:ahLst/>
            <a:cxnLst>
              <a:cxn ang="0">
                <a:pos x="wd2" y="hd2"/>
              </a:cxn>
              <a:cxn ang="5400000">
                <a:pos x="wd2" y="hd2"/>
              </a:cxn>
              <a:cxn ang="10800000">
                <a:pos x="wd2" y="hd2"/>
              </a:cxn>
              <a:cxn ang="16200000">
                <a:pos x="wd2" y="hd2"/>
              </a:cxn>
            </a:cxnLst>
            <a:rect l="0" t="0" r="r" b="b"/>
            <a:pathLst>
              <a:path w="21600" h="21598" extrusionOk="0">
                <a:moveTo>
                  <a:pt x="21600" y="21598"/>
                </a:moveTo>
                <a:cubicBezTo>
                  <a:pt x="18799" y="21600"/>
                  <a:pt x="15998" y="21481"/>
                  <a:pt x="13200" y="21242"/>
                </a:cubicBezTo>
                <a:cubicBezTo>
                  <a:pt x="10355" y="20999"/>
                  <a:pt x="7514" y="20632"/>
                  <a:pt x="4677" y="20140"/>
                </a:cubicBezTo>
                <a:lnTo>
                  <a:pt x="4873" y="14332"/>
                </a:lnTo>
                <a:lnTo>
                  <a:pt x="0" y="12910"/>
                </a:lnTo>
                <a:lnTo>
                  <a:pt x="632" y="0"/>
                </a:lnTo>
                <a:lnTo>
                  <a:pt x="10656" y="1485"/>
                </a:lnTo>
                <a:lnTo>
                  <a:pt x="11302" y="2075"/>
                </a:lnTo>
                <a:lnTo>
                  <a:pt x="12077" y="2301"/>
                </a:lnTo>
                <a:lnTo>
                  <a:pt x="12504" y="3245"/>
                </a:lnTo>
                <a:lnTo>
                  <a:pt x="13629" y="3471"/>
                </a:lnTo>
                <a:lnTo>
                  <a:pt x="14939" y="4922"/>
                </a:lnTo>
                <a:lnTo>
                  <a:pt x="15519" y="4499"/>
                </a:lnTo>
                <a:lnTo>
                  <a:pt x="16172" y="3555"/>
                </a:lnTo>
                <a:lnTo>
                  <a:pt x="16694" y="3480"/>
                </a:lnTo>
                <a:lnTo>
                  <a:pt x="17117" y="4000"/>
                </a:lnTo>
                <a:lnTo>
                  <a:pt x="18073" y="4298"/>
                </a:lnTo>
                <a:lnTo>
                  <a:pt x="18974" y="5791"/>
                </a:lnTo>
                <a:lnTo>
                  <a:pt x="19074" y="7490"/>
                </a:lnTo>
                <a:lnTo>
                  <a:pt x="19432" y="8441"/>
                </a:lnTo>
                <a:lnTo>
                  <a:pt x="19432" y="9390"/>
                </a:lnTo>
                <a:lnTo>
                  <a:pt x="19706" y="10234"/>
                </a:lnTo>
                <a:lnTo>
                  <a:pt x="19780" y="11620"/>
                </a:lnTo>
                <a:lnTo>
                  <a:pt x="20030" y="12733"/>
                </a:lnTo>
                <a:lnTo>
                  <a:pt x="20368" y="13756"/>
                </a:lnTo>
                <a:lnTo>
                  <a:pt x="20294" y="14932"/>
                </a:lnTo>
                <a:lnTo>
                  <a:pt x="20294" y="16393"/>
                </a:lnTo>
                <a:lnTo>
                  <a:pt x="20507" y="17641"/>
                </a:lnTo>
                <a:lnTo>
                  <a:pt x="20862" y="18453"/>
                </a:lnTo>
                <a:lnTo>
                  <a:pt x="21059" y="19275"/>
                </a:lnTo>
                <a:lnTo>
                  <a:pt x="20984" y="20121"/>
                </a:lnTo>
                <a:cubicBezTo>
                  <a:pt x="21001" y="20477"/>
                  <a:pt x="21073" y="20813"/>
                  <a:pt x="21190" y="21082"/>
                </a:cubicBezTo>
                <a:cubicBezTo>
                  <a:pt x="21299" y="21330"/>
                  <a:pt x="21441" y="21510"/>
                  <a:pt x="21600" y="215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1" name="Shape 4491"/>
          <p:cNvSpPr/>
          <p:nvPr/>
        </p:nvSpPr>
        <p:spPr>
          <a:xfrm>
            <a:off x="7874353" y="2776924"/>
            <a:ext cx="968302" cy="661605"/>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84" y="239"/>
                </a:lnTo>
                <a:lnTo>
                  <a:pt x="17538" y="345"/>
                </a:lnTo>
                <a:lnTo>
                  <a:pt x="18079" y="1664"/>
                </a:lnTo>
                <a:lnTo>
                  <a:pt x="17877" y="2780"/>
                </a:lnTo>
                <a:lnTo>
                  <a:pt x="17729" y="4240"/>
                </a:lnTo>
                <a:lnTo>
                  <a:pt x="18382" y="5740"/>
                </a:lnTo>
                <a:lnTo>
                  <a:pt x="19637" y="7098"/>
                </a:lnTo>
                <a:lnTo>
                  <a:pt x="20634" y="8173"/>
                </a:lnTo>
                <a:lnTo>
                  <a:pt x="20921" y="9415"/>
                </a:lnTo>
                <a:lnTo>
                  <a:pt x="21443" y="10161"/>
                </a:lnTo>
                <a:lnTo>
                  <a:pt x="21600" y="11096"/>
                </a:lnTo>
                <a:lnTo>
                  <a:pt x="21095" y="12007"/>
                </a:lnTo>
                <a:lnTo>
                  <a:pt x="20265" y="13144"/>
                </a:lnTo>
                <a:lnTo>
                  <a:pt x="19622" y="13293"/>
                </a:lnTo>
                <a:lnTo>
                  <a:pt x="19722" y="14309"/>
                </a:lnTo>
                <a:lnTo>
                  <a:pt x="18860" y="14902"/>
                </a:lnTo>
                <a:lnTo>
                  <a:pt x="18758" y="15741"/>
                </a:lnTo>
                <a:lnTo>
                  <a:pt x="18554" y="17602"/>
                </a:lnTo>
                <a:lnTo>
                  <a:pt x="18096" y="18441"/>
                </a:lnTo>
                <a:lnTo>
                  <a:pt x="17775" y="19901"/>
                </a:lnTo>
                <a:lnTo>
                  <a:pt x="17540" y="21600"/>
                </a:lnTo>
                <a:lnTo>
                  <a:pt x="17049" y="20926"/>
                </a:lnTo>
                <a:lnTo>
                  <a:pt x="16759" y="19935"/>
                </a:lnTo>
                <a:lnTo>
                  <a:pt x="16275" y="19226"/>
                </a:lnTo>
                <a:lnTo>
                  <a:pt x="3250" y="19348"/>
                </a:lnTo>
                <a:lnTo>
                  <a:pt x="2798" y="18357"/>
                </a:lnTo>
                <a:lnTo>
                  <a:pt x="2594" y="17216"/>
                </a:lnTo>
                <a:lnTo>
                  <a:pt x="2702" y="14635"/>
                </a:lnTo>
                <a:lnTo>
                  <a:pt x="2044" y="13327"/>
                </a:lnTo>
                <a:lnTo>
                  <a:pt x="1828" y="11363"/>
                </a:lnTo>
                <a:lnTo>
                  <a:pt x="1475" y="10652"/>
                </a:lnTo>
                <a:lnTo>
                  <a:pt x="1460" y="9518"/>
                </a:lnTo>
                <a:lnTo>
                  <a:pt x="917" y="8701"/>
                </a:lnTo>
                <a:lnTo>
                  <a:pt x="866" y="6538"/>
                </a:lnTo>
                <a:lnTo>
                  <a:pt x="509" y="5013"/>
                </a:lnTo>
                <a:lnTo>
                  <a:pt x="730" y="2043"/>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 name="Shape 4492"/>
          <p:cNvSpPr/>
          <p:nvPr/>
        </p:nvSpPr>
        <p:spPr>
          <a:xfrm>
            <a:off x="8411422" y="2113640"/>
            <a:ext cx="827786" cy="871319"/>
          </a:xfrm>
          <a:custGeom>
            <a:avLst/>
            <a:gdLst/>
            <a:ahLst/>
            <a:cxnLst>
              <a:cxn ang="0">
                <a:pos x="wd2" y="hd2"/>
              </a:cxn>
              <a:cxn ang="5400000">
                <a:pos x="wd2" y="hd2"/>
              </a:cxn>
              <a:cxn ang="10800000">
                <a:pos x="wd2" y="hd2"/>
              </a:cxn>
              <a:cxn ang="16200000">
                <a:pos x="wd2" y="hd2"/>
              </a:cxn>
            </a:cxnLst>
            <a:rect l="0" t="0" r="r" b="b"/>
            <a:pathLst>
              <a:path w="21600" h="21600" extrusionOk="0">
                <a:moveTo>
                  <a:pt x="21600" y="6510"/>
                </a:moveTo>
                <a:cubicBezTo>
                  <a:pt x="21458" y="6661"/>
                  <a:pt x="21316" y="6811"/>
                  <a:pt x="21174" y="6961"/>
                </a:cubicBezTo>
                <a:cubicBezTo>
                  <a:pt x="21032" y="7111"/>
                  <a:pt x="20890" y="7261"/>
                  <a:pt x="20748" y="7411"/>
                </a:cubicBezTo>
                <a:lnTo>
                  <a:pt x="20422" y="8309"/>
                </a:lnTo>
                <a:lnTo>
                  <a:pt x="20096" y="9416"/>
                </a:lnTo>
                <a:lnTo>
                  <a:pt x="19181" y="9940"/>
                </a:lnTo>
                <a:lnTo>
                  <a:pt x="18465" y="10518"/>
                </a:lnTo>
                <a:lnTo>
                  <a:pt x="18135" y="11655"/>
                </a:lnTo>
                <a:lnTo>
                  <a:pt x="17746" y="12443"/>
                </a:lnTo>
                <a:lnTo>
                  <a:pt x="17174" y="12391"/>
                </a:lnTo>
                <a:lnTo>
                  <a:pt x="17455" y="11136"/>
                </a:lnTo>
                <a:lnTo>
                  <a:pt x="18269" y="9981"/>
                </a:lnTo>
                <a:lnTo>
                  <a:pt x="19228" y="9202"/>
                </a:lnTo>
                <a:lnTo>
                  <a:pt x="19540" y="8591"/>
                </a:lnTo>
                <a:lnTo>
                  <a:pt x="18972" y="8199"/>
                </a:lnTo>
                <a:lnTo>
                  <a:pt x="18758" y="7239"/>
                </a:lnTo>
                <a:lnTo>
                  <a:pt x="18480" y="6017"/>
                </a:lnTo>
                <a:lnTo>
                  <a:pt x="18011" y="5617"/>
                </a:lnTo>
                <a:lnTo>
                  <a:pt x="17199" y="5137"/>
                </a:lnTo>
                <a:lnTo>
                  <a:pt x="16447" y="4690"/>
                </a:lnTo>
                <a:lnTo>
                  <a:pt x="16075" y="4350"/>
                </a:lnTo>
                <a:lnTo>
                  <a:pt x="15072" y="4060"/>
                </a:lnTo>
                <a:lnTo>
                  <a:pt x="14314" y="3808"/>
                </a:lnTo>
                <a:lnTo>
                  <a:pt x="13780" y="3357"/>
                </a:lnTo>
                <a:lnTo>
                  <a:pt x="13265" y="3120"/>
                </a:lnTo>
                <a:lnTo>
                  <a:pt x="12659" y="3128"/>
                </a:lnTo>
                <a:lnTo>
                  <a:pt x="12046" y="2910"/>
                </a:lnTo>
                <a:lnTo>
                  <a:pt x="10958" y="2906"/>
                </a:lnTo>
                <a:lnTo>
                  <a:pt x="10007" y="2292"/>
                </a:lnTo>
                <a:lnTo>
                  <a:pt x="8875" y="1568"/>
                </a:lnTo>
                <a:lnTo>
                  <a:pt x="7891" y="1624"/>
                </a:lnTo>
                <a:lnTo>
                  <a:pt x="7294" y="1239"/>
                </a:lnTo>
                <a:lnTo>
                  <a:pt x="7720" y="688"/>
                </a:lnTo>
                <a:lnTo>
                  <a:pt x="7511" y="17"/>
                </a:lnTo>
                <a:lnTo>
                  <a:pt x="6781" y="0"/>
                </a:lnTo>
                <a:lnTo>
                  <a:pt x="5931" y="489"/>
                </a:lnTo>
                <a:lnTo>
                  <a:pt x="5309" y="713"/>
                </a:lnTo>
                <a:lnTo>
                  <a:pt x="4709" y="883"/>
                </a:lnTo>
                <a:lnTo>
                  <a:pt x="4052" y="1166"/>
                </a:lnTo>
                <a:lnTo>
                  <a:pt x="2830" y="1563"/>
                </a:lnTo>
                <a:lnTo>
                  <a:pt x="2257" y="1841"/>
                </a:lnTo>
                <a:lnTo>
                  <a:pt x="2319" y="4565"/>
                </a:lnTo>
                <a:lnTo>
                  <a:pt x="1541" y="5049"/>
                </a:lnTo>
                <a:lnTo>
                  <a:pt x="0" y="5216"/>
                </a:lnTo>
                <a:lnTo>
                  <a:pt x="472" y="6231"/>
                </a:lnTo>
                <a:lnTo>
                  <a:pt x="584" y="7101"/>
                </a:lnTo>
                <a:lnTo>
                  <a:pt x="1212" y="7828"/>
                </a:lnTo>
                <a:lnTo>
                  <a:pt x="1033" y="8465"/>
                </a:lnTo>
                <a:lnTo>
                  <a:pt x="432" y="9026"/>
                </a:lnTo>
                <a:lnTo>
                  <a:pt x="256" y="9843"/>
                </a:lnTo>
                <a:lnTo>
                  <a:pt x="2093" y="12511"/>
                </a:lnTo>
                <a:lnTo>
                  <a:pt x="3578" y="12511"/>
                </a:lnTo>
                <a:lnTo>
                  <a:pt x="3859" y="13525"/>
                </a:lnTo>
                <a:lnTo>
                  <a:pt x="4628" y="14200"/>
                </a:lnTo>
                <a:lnTo>
                  <a:pt x="5604" y="14306"/>
                </a:lnTo>
                <a:lnTo>
                  <a:pt x="5847" y="15160"/>
                </a:lnTo>
                <a:lnTo>
                  <a:pt x="6381" y="15896"/>
                </a:lnTo>
                <a:lnTo>
                  <a:pt x="6337" y="16908"/>
                </a:lnTo>
                <a:lnTo>
                  <a:pt x="7069" y="17861"/>
                </a:lnTo>
                <a:lnTo>
                  <a:pt x="6523" y="19644"/>
                </a:lnTo>
                <a:lnTo>
                  <a:pt x="7367" y="20902"/>
                </a:lnTo>
                <a:lnTo>
                  <a:pt x="8385" y="21600"/>
                </a:lnTo>
                <a:lnTo>
                  <a:pt x="19534" y="21359"/>
                </a:lnTo>
                <a:lnTo>
                  <a:pt x="19358" y="20765"/>
                </a:lnTo>
                <a:lnTo>
                  <a:pt x="19872" y="19845"/>
                </a:lnTo>
                <a:lnTo>
                  <a:pt x="19579" y="18481"/>
                </a:lnTo>
                <a:lnTo>
                  <a:pt x="19070" y="17361"/>
                </a:lnTo>
                <a:lnTo>
                  <a:pt x="18951" y="16355"/>
                </a:lnTo>
                <a:lnTo>
                  <a:pt x="18772" y="15244"/>
                </a:lnTo>
                <a:lnTo>
                  <a:pt x="18772" y="13971"/>
                </a:lnTo>
                <a:lnTo>
                  <a:pt x="19070" y="13109"/>
                </a:lnTo>
                <a:lnTo>
                  <a:pt x="19467" y="12642"/>
                </a:lnTo>
                <a:lnTo>
                  <a:pt x="20001" y="12251"/>
                </a:lnTo>
                <a:lnTo>
                  <a:pt x="20177" y="11411"/>
                </a:lnTo>
                <a:lnTo>
                  <a:pt x="20453" y="10663"/>
                </a:lnTo>
                <a:lnTo>
                  <a:pt x="21202" y="8656"/>
                </a:lnTo>
                <a:lnTo>
                  <a:pt x="21600" y="651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3" name="Shape 4493"/>
          <p:cNvSpPr/>
          <p:nvPr/>
        </p:nvSpPr>
        <p:spPr>
          <a:xfrm>
            <a:off x="8744951" y="1960907"/>
            <a:ext cx="1227887" cy="1124789"/>
          </a:xfrm>
          <a:custGeom>
            <a:avLst/>
            <a:gdLst/>
            <a:ahLst/>
            <a:cxnLst>
              <a:cxn ang="0">
                <a:pos x="wd2" y="hd2"/>
              </a:cxn>
              <a:cxn ang="5400000">
                <a:pos x="wd2" y="hd2"/>
              </a:cxn>
              <a:cxn ang="10800000">
                <a:pos x="wd2" y="hd2"/>
              </a:cxn>
              <a:cxn ang="16200000">
                <a:pos x="wd2" y="hd2"/>
              </a:cxn>
            </a:cxnLst>
            <a:rect l="0" t="0" r="r" b="b"/>
            <a:pathLst>
              <a:path w="21600" h="21600" extrusionOk="0">
                <a:moveTo>
                  <a:pt x="19920" y="20917"/>
                </a:moveTo>
                <a:lnTo>
                  <a:pt x="15488" y="21513"/>
                </a:lnTo>
                <a:lnTo>
                  <a:pt x="15459" y="21121"/>
                </a:lnTo>
                <a:lnTo>
                  <a:pt x="9753" y="21600"/>
                </a:lnTo>
                <a:lnTo>
                  <a:pt x="10722" y="20595"/>
                </a:lnTo>
                <a:lnTo>
                  <a:pt x="11451" y="18749"/>
                </a:lnTo>
                <a:lnTo>
                  <a:pt x="11492" y="16692"/>
                </a:lnTo>
                <a:lnTo>
                  <a:pt x="11348" y="16084"/>
                </a:lnTo>
                <a:lnTo>
                  <a:pt x="10973" y="15570"/>
                </a:lnTo>
                <a:lnTo>
                  <a:pt x="10531" y="14914"/>
                </a:lnTo>
                <a:lnTo>
                  <a:pt x="10383" y="14363"/>
                </a:lnTo>
                <a:lnTo>
                  <a:pt x="10318" y="13729"/>
                </a:lnTo>
                <a:lnTo>
                  <a:pt x="10079" y="13292"/>
                </a:lnTo>
                <a:lnTo>
                  <a:pt x="10594" y="12349"/>
                </a:lnTo>
                <a:lnTo>
                  <a:pt x="10675" y="11534"/>
                </a:lnTo>
                <a:lnTo>
                  <a:pt x="10474" y="10949"/>
                </a:lnTo>
                <a:lnTo>
                  <a:pt x="10604" y="10303"/>
                </a:lnTo>
                <a:lnTo>
                  <a:pt x="11379" y="9700"/>
                </a:lnTo>
                <a:lnTo>
                  <a:pt x="11860" y="9170"/>
                </a:lnTo>
                <a:lnTo>
                  <a:pt x="12203" y="8662"/>
                </a:lnTo>
                <a:lnTo>
                  <a:pt x="12521" y="8179"/>
                </a:lnTo>
                <a:cubicBezTo>
                  <a:pt x="12532" y="8248"/>
                  <a:pt x="12542" y="8317"/>
                  <a:pt x="12553" y="8385"/>
                </a:cubicBezTo>
                <a:cubicBezTo>
                  <a:pt x="12563" y="8454"/>
                  <a:pt x="12574" y="8523"/>
                  <a:pt x="12584" y="8592"/>
                </a:cubicBezTo>
                <a:cubicBezTo>
                  <a:pt x="12606" y="8729"/>
                  <a:pt x="12627" y="8867"/>
                  <a:pt x="12648" y="9005"/>
                </a:cubicBezTo>
                <a:lnTo>
                  <a:pt x="12794" y="9741"/>
                </a:lnTo>
                <a:lnTo>
                  <a:pt x="13217" y="9247"/>
                </a:lnTo>
                <a:lnTo>
                  <a:pt x="13036" y="7964"/>
                </a:lnTo>
                <a:lnTo>
                  <a:pt x="13421" y="7501"/>
                </a:lnTo>
                <a:lnTo>
                  <a:pt x="13756" y="6812"/>
                </a:lnTo>
                <a:lnTo>
                  <a:pt x="13584" y="6330"/>
                </a:lnTo>
                <a:lnTo>
                  <a:pt x="13878" y="5932"/>
                </a:lnTo>
                <a:lnTo>
                  <a:pt x="13438" y="5901"/>
                </a:lnTo>
                <a:lnTo>
                  <a:pt x="13542" y="5398"/>
                </a:lnTo>
                <a:lnTo>
                  <a:pt x="13073" y="5031"/>
                </a:lnTo>
                <a:lnTo>
                  <a:pt x="12357" y="4882"/>
                </a:lnTo>
                <a:lnTo>
                  <a:pt x="11840" y="4845"/>
                </a:lnTo>
                <a:lnTo>
                  <a:pt x="11270" y="5338"/>
                </a:lnTo>
                <a:lnTo>
                  <a:pt x="10502" y="5599"/>
                </a:lnTo>
                <a:lnTo>
                  <a:pt x="9930" y="5731"/>
                </a:lnTo>
                <a:lnTo>
                  <a:pt x="9849" y="6456"/>
                </a:lnTo>
                <a:lnTo>
                  <a:pt x="9509" y="6829"/>
                </a:lnTo>
                <a:lnTo>
                  <a:pt x="9511" y="7461"/>
                </a:lnTo>
                <a:lnTo>
                  <a:pt x="9100" y="7419"/>
                </a:lnTo>
                <a:lnTo>
                  <a:pt x="9037" y="6897"/>
                </a:lnTo>
                <a:lnTo>
                  <a:pt x="9231" y="6434"/>
                </a:lnTo>
                <a:lnTo>
                  <a:pt x="9162" y="5939"/>
                </a:lnTo>
                <a:lnTo>
                  <a:pt x="8578" y="6303"/>
                </a:lnTo>
                <a:lnTo>
                  <a:pt x="7944" y="6785"/>
                </a:lnTo>
                <a:lnTo>
                  <a:pt x="7556" y="7481"/>
                </a:lnTo>
                <a:lnTo>
                  <a:pt x="7051" y="9526"/>
                </a:lnTo>
                <a:lnTo>
                  <a:pt x="6719" y="9265"/>
                </a:lnTo>
                <a:lnTo>
                  <a:pt x="6500" y="7706"/>
                </a:lnTo>
                <a:lnTo>
                  <a:pt x="5249" y="6829"/>
                </a:lnTo>
                <a:lnTo>
                  <a:pt x="4898" y="6476"/>
                </a:lnTo>
                <a:lnTo>
                  <a:pt x="3756" y="6043"/>
                </a:lnTo>
                <a:lnTo>
                  <a:pt x="3168" y="5563"/>
                </a:lnTo>
                <a:lnTo>
                  <a:pt x="2419" y="5539"/>
                </a:lnTo>
                <a:lnTo>
                  <a:pt x="1903" y="5409"/>
                </a:lnTo>
                <a:lnTo>
                  <a:pt x="1211" y="5279"/>
                </a:lnTo>
                <a:lnTo>
                  <a:pt x="0" y="4291"/>
                </a:lnTo>
                <a:lnTo>
                  <a:pt x="388" y="4078"/>
                </a:lnTo>
                <a:lnTo>
                  <a:pt x="558" y="3577"/>
                </a:lnTo>
                <a:lnTo>
                  <a:pt x="945" y="3118"/>
                </a:lnTo>
                <a:lnTo>
                  <a:pt x="1462" y="3132"/>
                </a:lnTo>
                <a:lnTo>
                  <a:pt x="1847" y="2770"/>
                </a:lnTo>
                <a:lnTo>
                  <a:pt x="2582" y="2716"/>
                </a:lnTo>
                <a:lnTo>
                  <a:pt x="3057" y="2509"/>
                </a:lnTo>
                <a:lnTo>
                  <a:pt x="3484" y="2170"/>
                </a:lnTo>
                <a:lnTo>
                  <a:pt x="3566" y="1533"/>
                </a:lnTo>
                <a:lnTo>
                  <a:pt x="4246" y="1331"/>
                </a:lnTo>
                <a:lnTo>
                  <a:pt x="4313" y="945"/>
                </a:lnTo>
                <a:lnTo>
                  <a:pt x="4550" y="534"/>
                </a:lnTo>
                <a:lnTo>
                  <a:pt x="5224" y="117"/>
                </a:lnTo>
                <a:lnTo>
                  <a:pt x="5781" y="0"/>
                </a:lnTo>
                <a:lnTo>
                  <a:pt x="6151" y="745"/>
                </a:lnTo>
                <a:lnTo>
                  <a:pt x="5645" y="924"/>
                </a:lnTo>
                <a:lnTo>
                  <a:pt x="5260" y="1270"/>
                </a:lnTo>
                <a:lnTo>
                  <a:pt x="4967" y="1516"/>
                </a:lnTo>
                <a:lnTo>
                  <a:pt x="4756" y="1862"/>
                </a:lnTo>
                <a:lnTo>
                  <a:pt x="4586" y="2671"/>
                </a:lnTo>
                <a:lnTo>
                  <a:pt x="4465" y="3282"/>
                </a:lnTo>
                <a:lnTo>
                  <a:pt x="4932" y="3326"/>
                </a:lnTo>
                <a:lnTo>
                  <a:pt x="5053" y="2860"/>
                </a:lnTo>
                <a:lnTo>
                  <a:pt x="5292" y="2394"/>
                </a:lnTo>
                <a:lnTo>
                  <a:pt x="5744" y="2540"/>
                </a:lnTo>
                <a:lnTo>
                  <a:pt x="6293" y="3057"/>
                </a:lnTo>
                <a:lnTo>
                  <a:pt x="6974" y="3366"/>
                </a:lnTo>
                <a:lnTo>
                  <a:pt x="7080" y="4022"/>
                </a:lnTo>
                <a:lnTo>
                  <a:pt x="7662" y="3890"/>
                </a:lnTo>
                <a:lnTo>
                  <a:pt x="8384" y="3936"/>
                </a:lnTo>
                <a:lnTo>
                  <a:pt x="9021" y="4197"/>
                </a:lnTo>
                <a:lnTo>
                  <a:pt x="9297" y="3561"/>
                </a:lnTo>
                <a:lnTo>
                  <a:pt x="9616" y="3256"/>
                </a:lnTo>
                <a:lnTo>
                  <a:pt x="9974" y="3009"/>
                </a:lnTo>
                <a:lnTo>
                  <a:pt x="11348" y="2733"/>
                </a:lnTo>
                <a:lnTo>
                  <a:pt x="12023" y="2514"/>
                </a:lnTo>
                <a:lnTo>
                  <a:pt x="12222" y="2032"/>
                </a:lnTo>
                <a:lnTo>
                  <a:pt x="12768" y="1858"/>
                </a:lnTo>
                <a:lnTo>
                  <a:pt x="12806" y="2889"/>
                </a:lnTo>
                <a:lnTo>
                  <a:pt x="13296" y="3554"/>
                </a:lnTo>
                <a:lnTo>
                  <a:pt x="13693" y="3351"/>
                </a:lnTo>
                <a:lnTo>
                  <a:pt x="14759" y="3044"/>
                </a:lnTo>
                <a:lnTo>
                  <a:pt x="14893" y="3890"/>
                </a:lnTo>
                <a:lnTo>
                  <a:pt x="15291" y="4269"/>
                </a:lnTo>
                <a:lnTo>
                  <a:pt x="16013" y="4837"/>
                </a:lnTo>
                <a:lnTo>
                  <a:pt x="16440" y="4400"/>
                </a:lnTo>
                <a:lnTo>
                  <a:pt x="16997" y="4612"/>
                </a:lnTo>
                <a:lnTo>
                  <a:pt x="17036" y="5118"/>
                </a:lnTo>
                <a:lnTo>
                  <a:pt x="16421" y="5184"/>
                </a:lnTo>
                <a:lnTo>
                  <a:pt x="15596" y="5098"/>
                </a:lnTo>
                <a:lnTo>
                  <a:pt x="14649" y="4908"/>
                </a:lnTo>
                <a:lnTo>
                  <a:pt x="14168" y="4992"/>
                </a:lnTo>
                <a:lnTo>
                  <a:pt x="14376" y="5664"/>
                </a:lnTo>
                <a:lnTo>
                  <a:pt x="15027" y="6271"/>
                </a:lnTo>
                <a:lnTo>
                  <a:pt x="15767" y="6823"/>
                </a:lnTo>
                <a:lnTo>
                  <a:pt x="16754" y="6823"/>
                </a:lnTo>
                <a:lnTo>
                  <a:pt x="17071" y="7242"/>
                </a:lnTo>
                <a:lnTo>
                  <a:pt x="17663" y="7154"/>
                </a:lnTo>
                <a:lnTo>
                  <a:pt x="18036" y="7909"/>
                </a:lnTo>
                <a:lnTo>
                  <a:pt x="18157" y="8410"/>
                </a:lnTo>
                <a:lnTo>
                  <a:pt x="17844" y="8581"/>
                </a:lnTo>
                <a:lnTo>
                  <a:pt x="17802" y="9053"/>
                </a:lnTo>
                <a:lnTo>
                  <a:pt x="18068" y="9797"/>
                </a:lnTo>
                <a:lnTo>
                  <a:pt x="18227" y="10365"/>
                </a:lnTo>
                <a:lnTo>
                  <a:pt x="18135" y="10988"/>
                </a:lnTo>
                <a:lnTo>
                  <a:pt x="17829" y="11566"/>
                </a:lnTo>
                <a:lnTo>
                  <a:pt x="17832" y="12172"/>
                </a:lnTo>
                <a:lnTo>
                  <a:pt x="17365" y="12392"/>
                </a:lnTo>
                <a:lnTo>
                  <a:pt x="16967" y="12724"/>
                </a:lnTo>
                <a:lnTo>
                  <a:pt x="16952" y="13380"/>
                </a:lnTo>
                <a:lnTo>
                  <a:pt x="17332" y="13684"/>
                </a:lnTo>
                <a:lnTo>
                  <a:pt x="18398" y="13784"/>
                </a:lnTo>
                <a:lnTo>
                  <a:pt x="18791" y="13283"/>
                </a:lnTo>
                <a:lnTo>
                  <a:pt x="18339" y="12823"/>
                </a:lnTo>
                <a:lnTo>
                  <a:pt x="18775" y="12348"/>
                </a:lnTo>
                <a:lnTo>
                  <a:pt x="19481" y="12218"/>
                </a:lnTo>
                <a:lnTo>
                  <a:pt x="19948" y="11955"/>
                </a:lnTo>
                <a:lnTo>
                  <a:pt x="20576" y="12452"/>
                </a:lnTo>
                <a:lnTo>
                  <a:pt x="20843" y="13298"/>
                </a:lnTo>
                <a:lnTo>
                  <a:pt x="20964" y="14211"/>
                </a:lnTo>
                <a:lnTo>
                  <a:pt x="21044" y="14716"/>
                </a:lnTo>
                <a:lnTo>
                  <a:pt x="21108" y="15549"/>
                </a:lnTo>
                <a:lnTo>
                  <a:pt x="21426" y="16112"/>
                </a:lnTo>
                <a:lnTo>
                  <a:pt x="21600" y="16651"/>
                </a:lnTo>
                <a:lnTo>
                  <a:pt x="21481" y="17104"/>
                </a:lnTo>
                <a:lnTo>
                  <a:pt x="21361" y="17622"/>
                </a:lnTo>
                <a:lnTo>
                  <a:pt x="20870" y="17693"/>
                </a:lnTo>
                <a:lnTo>
                  <a:pt x="20644" y="18128"/>
                </a:lnTo>
                <a:lnTo>
                  <a:pt x="20651" y="19241"/>
                </a:lnTo>
                <a:lnTo>
                  <a:pt x="20467" y="19778"/>
                </a:lnTo>
                <a:lnTo>
                  <a:pt x="19920" y="2091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4" name="Shape 4494"/>
          <p:cNvSpPr/>
          <p:nvPr/>
        </p:nvSpPr>
        <p:spPr>
          <a:xfrm>
            <a:off x="8655772" y="2967619"/>
            <a:ext cx="620652" cy="1092030"/>
          </a:xfrm>
          <a:custGeom>
            <a:avLst/>
            <a:gdLst/>
            <a:ahLst/>
            <a:cxnLst>
              <a:cxn ang="0">
                <a:pos x="wd2" y="hd2"/>
              </a:cxn>
              <a:cxn ang="5400000">
                <a:pos x="wd2" y="hd2"/>
              </a:cxn>
              <a:cxn ang="10800000">
                <a:pos x="wd2" y="hd2"/>
              </a:cxn>
              <a:cxn ang="16200000">
                <a:pos x="wd2" y="hd2"/>
              </a:cxn>
            </a:cxnLst>
            <a:rect l="0" t="0" r="r" b="b"/>
            <a:pathLst>
              <a:path w="21600" h="21600" extrusionOk="0">
                <a:moveTo>
                  <a:pt x="17586" y="0"/>
                </a:moveTo>
                <a:lnTo>
                  <a:pt x="2288" y="248"/>
                </a:lnTo>
                <a:lnTo>
                  <a:pt x="4820" y="1312"/>
                </a:lnTo>
                <a:lnTo>
                  <a:pt x="5388" y="2213"/>
                </a:lnTo>
                <a:lnTo>
                  <a:pt x="6365" y="2618"/>
                </a:lnTo>
                <a:lnTo>
                  <a:pt x="6110" y="3011"/>
                </a:lnTo>
                <a:lnTo>
                  <a:pt x="4441" y="3926"/>
                </a:lnTo>
                <a:lnTo>
                  <a:pt x="3391" y="4120"/>
                </a:lnTo>
                <a:lnTo>
                  <a:pt x="3242" y="4717"/>
                </a:lnTo>
                <a:lnTo>
                  <a:pt x="1894" y="5152"/>
                </a:lnTo>
                <a:lnTo>
                  <a:pt x="1471" y="6755"/>
                </a:lnTo>
                <a:lnTo>
                  <a:pt x="793" y="7171"/>
                </a:lnTo>
                <a:lnTo>
                  <a:pt x="62" y="8703"/>
                </a:lnTo>
                <a:lnTo>
                  <a:pt x="0" y="9573"/>
                </a:lnTo>
                <a:lnTo>
                  <a:pt x="317" y="10156"/>
                </a:lnTo>
                <a:lnTo>
                  <a:pt x="317" y="10787"/>
                </a:lnTo>
                <a:lnTo>
                  <a:pt x="529" y="11493"/>
                </a:lnTo>
                <a:lnTo>
                  <a:pt x="2006" y="12063"/>
                </a:lnTo>
                <a:lnTo>
                  <a:pt x="2850" y="12379"/>
                </a:lnTo>
                <a:lnTo>
                  <a:pt x="3963" y="13132"/>
                </a:lnTo>
                <a:lnTo>
                  <a:pt x="4566" y="13606"/>
                </a:lnTo>
                <a:lnTo>
                  <a:pt x="5360" y="14083"/>
                </a:lnTo>
                <a:lnTo>
                  <a:pt x="6864" y="14128"/>
                </a:lnTo>
                <a:lnTo>
                  <a:pt x="7490" y="14583"/>
                </a:lnTo>
                <a:lnTo>
                  <a:pt x="7775" y="15421"/>
                </a:lnTo>
                <a:lnTo>
                  <a:pt x="6847" y="16036"/>
                </a:lnTo>
                <a:lnTo>
                  <a:pt x="6794" y="16577"/>
                </a:lnTo>
                <a:lnTo>
                  <a:pt x="7483" y="17252"/>
                </a:lnTo>
                <a:lnTo>
                  <a:pt x="9006" y="17928"/>
                </a:lnTo>
                <a:lnTo>
                  <a:pt x="10059" y="18545"/>
                </a:lnTo>
                <a:lnTo>
                  <a:pt x="10957" y="18771"/>
                </a:lnTo>
                <a:lnTo>
                  <a:pt x="11116" y="19336"/>
                </a:lnTo>
                <a:lnTo>
                  <a:pt x="10748" y="20028"/>
                </a:lnTo>
                <a:lnTo>
                  <a:pt x="11301" y="20704"/>
                </a:lnTo>
                <a:lnTo>
                  <a:pt x="12255" y="21242"/>
                </a:lnTo>
                <a:lnTo>
                  <a:pt x="13563" y="21600"/>
                </a:lnTo>
                <a:lnTo>
                  <a:pt x="14318" y="21079"/>
                </a:lnTo>
                <a:lnTo>
                  <a:pt x="14553" y="20569"/>
                </a:lnTo>
                <a:lnTo>
                  <a:pt x="15398" y="20642"/>
                </a:lnTo>
                <a:lnTo>
                  <a:pt x="16268" y="21139"/>
                </a:lnTo>
                <a:lnTo>
                  <a:pt x="17351" y="20883"/>
                </a:lnTo>
                <a:lnTo>
                  <a:pt x="17351" y="20164"/>
                </a:lnTo>
                <a:lnTo>
                  <a:pt x="18994" y="19960"/>
                </a:lnTo>
                <a:lnTo>
                  <a:pt x="19464" y="19292"/>
                </a:lnTo>
                <a:lnTo>
                  <a:pt x="19491" y="18167"/>
                </a:lnTo>
                <a:lnTo>
                  <a:pt x="19491" y="17314"/>
                </a:lnTo>
                <a:lnTo>
                  <a:pt x="19650" y="16836"/>
                </a:lnTo>
                <a:lnTo>
                  <a:pt x="20120" y="16356"/>
                </a:lnTo>
                <a:lnTo>
                  <a:pt x="20252" y="15680"/>
                </a:lnTo>
                <a:lnTo>
                  <a:pt x="21017" y="15082"/>
                </a:lnTo>
                <a:lnTo>
                  <a:pt x="21521" y="14555"/>
                </a:lnTo>
                <a:lnTo>
                  <a:pt x="21600" y="13838"/>
                </a:lnTo>
                <a:lnTo>
                  <a:pt x="21524" y="13211"/>
                </a:lnTo>
                <a:lnTo>
                  <a:pt x="20974" y="12558"/>
                </a:lnTo>
                <a:lnTo>
                  <a:pt x="20789" y="11519"/>
                </a:lnTo>
                <a:lnTo>
                  <a:pt x="19779" y="2436"/>
                </a:lnTo>
                <a:lnTo>
                  <a:pt x="18679" y="1544"/>
                </a:lnTo>
                <a:lnTo>
                  <a:pt x="1758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5" name="Shape 4495"/>
          <p:cNvSpPr/>
          <p:nvPr/>
        </p:nvSpPr>
        <p:spPr>
          <a:xfrm>
            <a:off x="9209116" y="3054547"/>
            <a:ext cx="472741" cy="840642"/>
          </a:xfrm>
          <a:custGeom>
            <a:avLst/>
            <a:gdLst/>
            <a:ahLst/>
            <a:cxnLst>
              <a:cxn ang="0">
                <a:pos x="wd2" y="hd2"/>
              </a:cxn>
              <a:cxn ang="5400000">
                <a:pos x="wd2" y="hd2"/>
              </a:cxn>
              <a:cxn ang="10800000">
                <a:pos x="wd2" y="hd2"/>
              </a:cxn>
              <a:cxn ang="16200000">
                <a:pos x="wd2" y="hd2"/>
              </a:cxn>
            </a:cxnLst>
            <a:rect l="0" t="0" r="r" b="b"/>
            <a:pathLst>
              <a:path w="21600" h="21600" extrusionOk="0">
                <a:moveTo>
                  <a:pt x="371" y="813"/>
                </a:moveTo>
                <a:lnTo>
                  <a:pt x="2024" y="1221"/>
                </a:lnTo>
                <a:lnTo>
                  <a:pt x="3737" y="1242"/>
                </a:lnTo>
                <a:lnTo>
                  <a:pt x="4885" y="603"/>
                </a:lnTo>
                <a:lnTo>
                  <a:pt x="19270" y="0"/>
                </a:lnTo>
                <a:lnTo>
                  <a:pt x="21600" y="13469"/>
                </a:lnTo>
                <a:lnTo>
                  <a:pt x="21469" y="14678"/>
                </a:lnTo>
                <a:lnTo>
                  <a:pt x="20605" y="15416"/>
                </a:lnTo>
                <a:lnTo>
                  <a:pt x="18604" y="15732"/>
                </a:lnTo>
                <a:lnTo>
                  <a:pt x="17809" y="16179"/>
                </a:lnTo>
                <a:lnTo>
                  <a:pt x="17813" y="17194"/>
                </a:lnTo>
                <a:lnTo>
                  <a:pt x="17104" y="18064"/>
                </a:lnTo>
                <a:lnTo>
                  <a:pt x="16074" y="18766"/>
                </a:lnTo>
                <a:lnTo>
                  <a:pt x="14874" y="19463"/>
                </a:lnTo>
                <a:lnTo>
                  <a:pt x="13639" y="19678"/>
                </a:lnTo>
                <a:lnTo>
                  <a:pt x="12509" y="19150"/>
                </a:lnTo>
                <a:lnTo>
                  <a:pt x="11822" y="18571"/>
                </a:lnTo>
                <a:lnTo>
                  <a:pt x="10995" y="19248"/>
                </a:lnTo>
                <a:lnTo>
                  <a:pt x="10791" y="20223"/>
                </a:lnTo>
                <a:lnTo>
                  <a:pt x="9496" y="20304"/>
                </a:lnTo>
                <a:lnTo>
                  <a:pt x="8500" y="20128"/>
                </a:lnTo>
                <a:lnTo>
                  <a:pt x="7300" y="20627"/>
                </a:lnTo>
                <a:lnTo>
                  <a:pt x="5196" y="20510"/>
                </a:lnTo>
                <a:lnTo>
                  <a:pt x="4165" y="20219"/>
                </a:lnTo>
                <a:lnTo>
                  <a:pt x="3092" y="20610"/>
                </a:lnTo>
                <a:lnTo>
                  <a:pt x="2022" y="20551"/>
                </a:lnTo>
                <a:lnTo>
                  <a:pt x="1061" y="21307"/>
                </a:lnTo>
                <a:lnTo>
                  <a:pt x="0" y="21600"/>
                </a:lnTo>
                <a:lnTo>
                  <a:pt x="52" y="19866"/>
                </a:lnTo>
                <a:lnTo>
                  <a:pt x="1110" y="18786"/>
                </a:lnTo>
                <a:lnTo>
                  <a:pt x="1106" y="17813"/>
                </a:lnTo>
                <a:lnTo>
                  <a:pt x="2810" y="16575"/>
                </a:lnTo>
                <a:lnTo>
                  <a:pt x="2814" y="15076"/>
                </a:lnTo>
                <a:lnTo>
                  <a:pt x="1997" y="14130"/>
                </a:lnTo>
                <a:lnTo>
                  <a:pt x="371" y="81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6" name="Shape 4496"/>
          <p:cNvSpPr/>
          <p:nvPr/>
        </p:nvSpPr>
        <p:spPr>
          <a:xfrm>
            <a:off x="9625148" y="2952077"/>
            <a:ext cx="681356" cy="728531"/>
          </a:xfrm>
          <a:custGeom>
            <a:avLst/>
            <a:gdLst/>
            <a:ahLst/>
            <a:cxnLst>
              <a:cxn ang="0">
                <a:pos x="wd2" y="hd2"/>
              </a:cxn>
              <a:cxn ang="5400000">
                <a:pos x="wd2" y="hd2"/>
              </a:cxn>
              <a:cxn ang="10800000">
                <a:pos x="wd2" y="hd2"/>
              </a:cxn>
              <a:cxn ang="16200000">
                <a:pos x="wd2" y="hd2"/>
              </a:cxn>
            </a:cxnLst>
            <a:rect l="0" t="0" r="r" b="b"/>
            <a:pathLst>
              <a:path w="21600" h="21600" extrusionOk="0">
                <a:moveTo>
                  <a:pt x="19863" y="0"/>
                </a:moveTo>
                <a:lnTo>
                  <a:pt x="21600" y="11840"/>
                </a:lnTo>
                <a:lnTo>
                  <a:pt x="20714" y="11973"/>
                </a:lnTo>
                <a:lnTo>
                  <a:pt x="20424" y="12958"/>
                </a:lnTo>
                <a:lnTo>
                  <a:pt x="19918" y="13813"/>
                </a:lnTo>
                <a:lnTo>
                  <a:pt x="19359" y="14829"/>
                </a:lnTo>
                <a:lnTo>
                  <a:pt x="18490" y="15638"/>
                </a:lnTo>
                <a:lnTo>
                  <a:pt x="17569" y="15706"/>
                </a:lnTo>
                <a:lnTo>
                  <a:pt x="17163" y="16333"/>
                </a:lnTo>
                <a:lnTo>
                  <a:pt x="17386" y="17114"/>
                </a:lnTo>
                <a:lnTo>
                  <a:pt x="17511" y="18093"/>
                </a:lnTo>
                <a:lnTo>
                  <a:pt x="16667" y="17721"/>
                </a:lnTo>
                <a:lnTo>
                  <a:pt x="15766" y="17786"/>
                </a:lnTo>
                <a:lnTo>
                  <a:pt x="15244" y="18483"/>
                </a:lnTo>
                <a:lnTo>
                  <a:pt x="15631" y="19380"/>
                </a:lnTo>
                <a:lnTo>
                  <a:pt x="15269" y="20003"/>
                </a:lnTo>
                <a:lnTo>
                  <a:pt x="14790" y="20785"/>
                </a:lnTo>
                <a:lnTo>
                  <a:pt x="14632" y="21532"/>
                </a:lnTo>
                <a:lnTo>
                  <a:pt x="13470" y="21600"/>
                </a:lnTo>
                <a:lnTo>
                  <a:pt x="11729" y="19941"/>
                </a:lnTo>
                <a:lnTo>
                  <a:pt x="10842" y="19871"/>
                </a:lnTo>
                <a:lnTo>
                  <a:pt x="10174" y="20319"/>
                </a:lnTo>
                <a:lnTo>
                  <a:pt x="8981" y="19935"/>
                </a:lnTo>
                <a:lnTo>
                  <a:pt x="8297" y="20243"/>
                </a:lnTo>
                <a:lnTo>
                  <a:pt x="7592" y="20243"/>
                </a:lnTo>
                <a:lnTo>
                  <a:pt x="6648" y="19546"/>
                </a:lnTo>
                <a:lnTo>
                  <a:pt x="5611" y="19278"/>
                </a:lnTo>
                <a:lnTo>
                  <a:pt x="4202" y="19211"/>
                </a:lnTo>
                <a:lnTo>
                  <a:pt x="2990" y="18872"/>
                </a:lnTo>
                <a:lnTo>
                  <a:pt x="2382" y="18559"/>
                </a:lnTo>
                <a:lnTo>
                  <a:pt x="1695" y="18559"/>
                </a:lnTo>
                <a:lnTo>
                  <a:pt x="0" y="3573"/>
                </a:lnTo>
                <a:lnTo>
                  <a:pt x="8162" y="2676"/>
                </a:lnTo>
                <a:lnTo>
                  <a:pt x="8414" y="3415"/>
                </a:lnTo>
                <a:cubicBezTo>
                  <a:pt x="8705" y="3381"/>
                  <a:pt x="8996" y="3347"/>
                  <a:pt x="9287" y="3313"/>
                </a:cubicBezTo>
                <a:cubicBezTo>
                  <a:pt x="9578" y="3280"/>
                  <a:pt x="9869" y="3246"/>
                  <a:pt x="10160" y="3212"/>
                </a:cubicBezTo>
                <a:lnTo>
                  <a:pt x="10420" y="3979"/>
                </a:lnTo>
                <a:lnTo>
                  <a:pt x="11542" y="3567"/>
                </a:lnTo>
                <a:lnTo>
                  <a:pt x="12408" y="2916"/>
                </a:lnTo>
                <a:lnTo>
                  <a:pt x="13313" y="2058"/>
                </a:lnTo>
                <a:lnTo>
                  <a:pt x="14631" y="2639"/>
                </a:lnTo>
                <a:lnTo>
                  <a:pt x="15831" y="2258"/>
                </a:lnTo>
                <a:lnTo>
                  <a:pt x="16453" y="1635"/>
                </a:lnTo>
                <a:lnTo>
                  <a:pt x="17560" y="1006"/>
                </a:lnTo>
                <a:lnTo>
                  <a:pt x="18284" y="38"/>
                </a:lnTo>
                <a:lnTo>
                  <a:pt x="1986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7" name="Shape 4497"/>
          <p:cNvSpPr/>
          <p:nvPr/>
        </p:nvSpPr>
        <p:spPr>
          <a:xfrm>
            <a:off x="10244481" y="2806152"/>
            <a:ext cx="915513" cy="578695"/>
          </a:xfrm>
          <a:custGeom>
            <a:avLst/>
            <a:gdLst/>
            <a:ahLst/>
            <a:cxnLst>
              <a:cxn ang="0">
                <a:pos x="wd2" y="hd2"/>
              </a:cxn>
              <a:cxn ang="5400000">
                <a:pos x="wd2" y="hd2"/>
              </a:cxn>
              <a:cxn ang="10800000">
                <a:pos x="wd2" y="hd2"/>
              </a:cxn>
              <a:cxn ang="16200000">
                <a:pos x="wd2" y="hd2"/>
              </a:cxn>
            </a:cxnLst>
            <a:rect l="0" t="0" r="r" b="b"/>
            <a:pathLst>
              <a:path w="21600" h="21575" extrusionOk="0">
                <a:moveTo>
                  <a:pt x="17281" y="76"/>
                </a:moveTo>
                <a:cubicBezTo>
                  <a:pt x="17481" y="-24"/>
                  <a:pt x="17696" y="-25"/>
                  <a:pt x="17897" y="74"/>
                </a:cubicBezTo>
                <a:cubicBezTo>
                  <a:pt x="18165" y="207"/>
                  <a:pt x="18387" y="506"/>
                  <a:pt x="18513" y="902"/>
                </a:cubicBezTo>
                <a:lnTo>
                  <a:pt x="19001" y="2304"/>
                </a:lnTo>
                <a:lnTo>
                  <a:pt x="19432" y="3407"/>
                </a:lnTo>
                <a:lnTo>
                  <a:pt x="20379" y="4004"/>
                </a:lnTo>
                <a:lnTo>
                  <a:pt x="20969" y="4571"/>
                </a:lnTo>
                <a:lnTo>
                  <a:pt x="20651" y="5419"/>
                </a:lnTo>
                <a:lnTo>
                  <a:pt x="20082" y="6427"/>
                </a:lnTo>
                <a:lnTo>
                  <a:pt x="20080" y="7881"/>
                </a:lnTo>
                <a:lnTo>
                  <a:pt x="20168" y="9889"/>
                </a:lnTo>
                <a:lnTo>
                  <a:pt x="20491" y="10904"/>
                </a:lnTo>
                <a:lnTo>
                  <a:pt x="21331" y="11869"/>
                </a:lnTo>
                <a:lnTo>
                  <a:pt x="21600" y="12940"/>
                </a:lnTo>
                <a:lnTo>
                  <a:pt x="21295" y="14402"/>
                </a:lnTo>
                <a:lnTo>
                  <a:pt x="20480" y="14657"/>
                </a:lnTo>
                <a:lnTo>
                  <a:pt x="19575" y="17066"/>
                </a:lnTo>
                <a:lnTo>
                  <a:pt x="1402" y="21575"/>
                </a:lnTo>
                <a:lnTo>
                  <a:pt x="0" y="5462"/>
                </a:lnTo>
                <a:lnTo>
                  <a:pt x="1128" y="5071"/>
                </a:lnTo>
                <a:lnTo>
                  <a:pt x="1994" y="4167"/>
                </a:lnTo>
                <a:lnTo>
                  <a:pt x="2625" y="3042"/>
                </a:lnTo>
                <a:lnTo>
                  <a:pt x="2840" y="4699"/>
                </a:lnTo>
                <a:lnTo>
                  <a:pt x="17281" y="7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8" name="Shape 4498"/>
          <p:cNvSpPr/>
          <p:nvPr/>
        </p:nvSpPr>
        <p:spPr>
          <a:xfrm>
            <a:off x="3665498" y="2368575"/>
            <a:ext cx="1315692" cy="2185027"/>
          </a:xfrm>
          <a:custGeom>
            <a:avLst/>
            <a:gdLst/>
            <a:ahLst/>
            <a:cxnLst>
              <a:cxn ang="0">
                <a:pos x="wd2" y="hd2"/>
              </a:cxn>
              <a:cxn ang="5400000">
                <a:pos x="wd2" y="hd2"/>
              </a:cxn>
              <a:cxn ang="10800000">
                <a:pos x="wd2" y="hd2"/>
              </a:cxn>
              <a:cxn ang="16200000">
                <a:pos x="wd2" y="hd2"/>
              </a:cxn>
            </a:cxnLst>
            <a:rect l="0" t="0" r="r" b="b"/>
            <a:pathLst>
              <a:path w="21600" h="21600" extrusionOk="0">
                <a:moveTo>
                  <a:pt x="2472" y="0"/>
                </a:moveTo>
                <a:cubicBezTo>
                  <a:pt x="2546" y="19"/>
                  <a:pt x="2620" y="38"/>
                  <a:pt x="2693" y="56"/>
                </a:cubicBezTo>
                <a:cubicBezTo>
                  <a:pt x="2767" y="75"/>
                  <a:pt x="2841" y="94"/>
                  <a:pt x="2914" y="113"/>
                </a:cubicBezTo>
                <a:lnTo>
                  <a:pt x="3474" y="37"/>
                </a:lnTo>
                <a:lnTo>
                  <a:pt x="13271" y="1740"/>
                </a:lnTo>
                <a:lnTo>
                  <a:pt x="10572" y="6641"/>
                </a:lnTo>
                <a:lnTo>
                  <a:pt x="10908" y="6865"/>
                </a:lnTo>
                <a:lnTo>
                  <a:pt x="10271" y="7638"/>
                </a:lnTo>
                <a:lnTo>
                  <a:pt x="20902" y="17313"/>
                </a:lnTo>
                <a:lnTo>
                  <a:pt x="20902" y="17595"/>
                </a:lnTo>
                <a:lnTo>
                  <a:pt x="21187" y="17994"/>
                </a:lnTo>
                <a:lnTo>
                  <a:pt x="21248" y="18346"/>
                </a:lnTo>
                <a:lnTo>
                  <a:pt x="21600" y="18559"/>
                </a:lnTo>
                <a:lnTo>
                  <a:pt x="21377" y="18784"/>
                </a:lnTo>
                <a:lnTo>
                  <a:pt x="20830" y="19068"/>
                </a:lnTo>
                <a:lnTo>
                  <a:pt x="20546" y="19447"/>
                </a:lnTo>
                <a:lnTo>
                  <a:pt x="20236" y="19625"/>
                </a:lnTo>
                <a:lnTo>
                  <a:pt x="19935" y="19877"/>
                </a:lnTo>
                <a:lnTo>
                  <a:pt x="19683" y="20163"/>
                </a:lnTo>
                <a:lnTo>
                  <a:pt x="19394" y="20530"/>
                </a:lnTo>
                <a:lnTo>
                  <a:pt x="19516" y="20806"/>
                </a:lnTo>
                <a:lnTo>
                  <a:pt x="20029" y="21170"/>
                </a:lnTo>
                <a:lnTo>
                  <a:pt x="20213" y="21487"/>
                </a:lnTo>
                <a:lnTo>
                  <a:pt x="19605" y="21600"/>
                </a:lnTo>
                <a:lnTo>
                  <a:pt x="18895" y="21443"/>
                </a:lnTo>
                <a:lnTo>
                  <a:pt x="12383" y="21189"/>
                </a:lnTo>
                <a:lnTo>
                  <a:pt x="12447" y="20898"/>
                </a:lnTo>
                <a:lnTo>
                  <a:pt x="12655" y="20630"/>
                </a:lnTo>
                <a:lnTo>
                  <a:pt x="12136" y="20683"/>
                </a:lnTo>
                <a:lnTo>
                  <a:pt x="12276" y="20376"/>
                </a:lnTo>
                <a:lnTo>
                  <a:pt x="12597" y="19910"/>
                </a:lnTo>
                <a:lnTo>
                  <a:pt x="12273" y="19771"/>
                </a:lnTo>
                <a:lnTo>
                  <a:pt x="11475" y="19098"/>
                </a:lnTo>
                <a:lnTo>
                  <a:pt x="11439" y="18709"/>
                </a:lnTo>
                <a:lnTo>
                  <a:pt x="11325" y="18449"/>
                </a:lnTo>
                <a:lnTo>
                  <a:pt x="10765" y="18449"/>
                </a:lnTo>
                <a:lnTo>
                  <a:pt x="10182" y="18337"/>
                </a:lnTo>
                <a:lnTo>
                  <a:pt x="9701" y="18442"/>
                </a:lnTo>
                <a:lnTo>
                  <a:pt x="9701" y="18164"/>
                </a:lnTo>
                <a:lnTo>
                  <a:pt x="9997" y="17993"/>
                </a:lnTo>
                <a:lnTo>
                  <a:pt x="10083" y="17671"/>
                </a:lnTo>
                <a:lnTo>
                  <a:pt x="9548" y="17453"/>
                </a:lnTo>
                <a:lnTo>
                  <a:pt x="9027" y="17408"/>
                </a:lnTo>
                <a:lnTo>
                  <a:pt x="8604" y="17213"/>
                </a:lnTo>
                <a:lnTo>
                  <a:pt x="7893" y="16795"/>
                </a:lnTo>
                <a:lnTo>
                  <a:pt x="7594" y="16660"/>
                </a:lnTo>
                <a:lnTo>
                  <a:pt x="7345" y="16443"/>
                </a:lnTo>
                <a:lnTo>
                  <a:pt x="6734" y="16292"/>
                </a:lnTo>
                <a:lnTo>
                  <a:pt x="6102" y="16248"/>
                </a:lnTo>
                <a:lnTo>
                  <a:pt x="5753" y="16114"/>
                </a:lnTo>
                <a:lnTo>
                  <a:pt x="5269" y="16023"/>
                </a:lnTo>
                <a:lnTo>
                  <a:pt x="4871" y="15956"/>
                </a:lnTo>
                <a:lnTo>
                  <a:pt x="4276" y="15550"/>
                </a:lnTo>
                <a:lnTo>
                  <a:pt x="4619" y="15379"/>
                </a:lnTo>
                <a:lnTo>
                  <a:pt x="4829" y="15126"/>
                </a:lnTo>
                <a:lnTo>
                  <a:pt x="5015" y="14717"/>
                </a:lnTo>
                <a:lnTo>
                  <a:pt x="4816" y="14359"/>
                </a:lnTo>
                <a:lnTo>
                  <a:pt x="4535" y="14241"/>
                </a:lnTo>
                <a:lnTo>
                  <a:pt x="4897" y="13831"/>
                </a:lnTo>
                <a:lnTo>
                  <a:pt x="4163" y="13585"/>
                </a:lnTo>
                <a:lnTo>
                  <a:pt x="4238" y="13331"/>
                </a:lnTo>
                <a:lnTo>
                  <a:pt x="4126" y="13108"/>
                </a:lnTo>
                <a:lnTo>
                  <a:pt x="3755" y="13062"/>
                </a:lnTo>
                <a:lnTo>
                  <a:pt x="3718" y="12726"/>
                </a:lnTo>
                <a:lnTo>
                  <a:pt x="3473" y="12334"/>
                </a:lnTo>
                <a:lnTo>
                  <a:pt x="3260" y="12071"/>
                </a:lnTo>
                <a:lnTo>
                  <a:pt x="2999" y="11777"/>
                </a:lnTo>
                <a:lnTo>
                  <a:pt x="2737" y="11650"/>
                </a:lnTo>
                <a:lnTo>
                  <a:pt x="2524" y="11476"/>
                </a:lnTo>
                <a:lnTo>
                  <a:pt x="2710" y="11230"/>
                </a:lnTo>
                <a:lnTo>
                  <a:pt x="2821" y="11034"/>
                </a:lnTo>
                <a:lnTo>
                  <a:pt x="2824" y="10835"/>
                </a:lnTo>
                <a:lnTo>
                  <a:pt x="2317" y="10790"/>
                </a:lnTo>
                <a:lnTo>
                  <a:pt x="2242" y="10434"/>
                </a:lnTo>
                <a:lnTo>
                  <a:pt x="2385" y="10128"/>
                </a:lnTo>
                <a:lnTo>
                  <a:pt x="2384" y="9867"/>
                </a:lnTo>
                <a:lnTo>
                  <a:pt x="2606" y="9398"/>
                </a:lnTo>
                <a:lnTo>
                  <a:pt x="2642" y="9023"/>
                </a:lnTo>
                <a:lnTo>
                  <a:pt x="2929" y="8858"/>
                </a:lnTo>
                <a:lnTo>
                  <a:pt x="3315" y="8769"/>
                </a:lnTo>
                <a:lnTo>
                  <a:pt x="3472" y="9056"/>
                </a:lnTo>
                <a:lnTo>
                  <a:pt x="3398" y="9302"/>
                </a:lnTo>
                <a:lnTo>
                  <a:pt x="3398" y="9572"/>
                </a:lnTo>
                <a:lnTo>
                  <a:pt x="3632" y="9796"/>
                </a:lnTo>
                <a:lnTo>
                  <a:pt x="4003" y="9437"/>
                </a:lnTo>
                <a:lnTo>
                  <a:pt x="3454" y="8453"/>
                </a:lnTo>
                <a:lnTo>
                  <a:pt x="3903" y="8262"/>
                </a:lnTo>
                <a:lnTo>
                  <a:pt x="4603" y="8270"/>
                </a:lnTo>
                <a:lnTo>
                  <a:pt x="5165" y="8510"/>
                </a:lnTo>
                <a:lnTo>
                  <a:pt x="5523" y="8391"/>
                </a:lnTo>
                <a:lnTo>
                  <a:pt x="5632" y="8062"/>
                </a:lnTo>
                <a:lnTo>
                  <a:pt x="4748" y="8062"/>
                </a:lnTo>
                <a:lnTo>
                  <a:pt x="3804" y="8069"/>
                </a:lnTo>
                <a:lnTo>
                  <a:pt x="3368" y="8024"/>
                </a:lnTo>
                <a:lnTo>
                  <a:pt x="3120" y="8308"/>
                </a:lnTo>
                <a:lnTo>
                  <a:pt x="2772" y="8591"/>
                </a:lnTo>
                <a:lnTo>
                  <a:pt x="2498" y="8426"/>
                </a:lnTo>
                <a:lnTo>
                  <a:pt x="2350" y="8111"/>
                </a:lnTo>
                <a:lnTo>
                  <a:pt x="1931" y="8177"/>
                </a:lnTo>
                <a:lnTo>
                  <a:pt x="1634" y="8050"/>
                </a:lnTo>
                <a:lnTo>
                  <a:pt x="1646" y="7721"/>
                </a:lnTo>
                <a:lnTo>
                  <a:pt x="2064" y="7609"/>
                </a:lnTo>
                <a:lnTo>
                  <a:pt x="2285" y="7396"/>
                </a:lnTo>
                <a:lnTo>
                  <a:pt x="2033" y="7124"/>
                </a:lnTo>
                <a:lnTo>
                  <a:pt x="1555" y="6842"/>
                </a:lnTo>
                <a:lnTo>
                  <a:pt x="1247" y="6640"/>
                </a:lnTo>
                <a:lnTo>
                  <a:pt x="1025" y="6259"/>
                </a:lnTo>
                <a:lnTo>
                  <a:pt x="434" y="6169"/>
                </a:lnTo>
                <a:lnTo>
                  <a:pt x="0" y="5997"/>
                </a:lnTo>
                <a:lnTo>
                  <a:pt x="548" y="5651"/>
                </a:lnTo>
                <a:lnTo>
                  <a:pt x="1286" y="5525"/>
                </a:lnTo>
                <a:lnTo>
                  <a:pt x="1212" y="5259"/>
                </a:lnTo>
                <a:lnTo>
                  <a:pt x="1025" y="5101"/>
                </a:lnTo>
                <a:lnTo>
                  <a:pt x="1348" y="4718"/>
                </a:lnTo>
                <a:lnTo>
                  <a:pt x="1472" y="4237"/>
                </a:lnTo>
                <a:lnTo>
                  <a:pt x="1286" y="3907"/>
                </a:lnTo>
                <a:lnTo>
                  <a:pt x="1173" y="3636"/>
                </a:lnTo>
                <a:lnTo>
                  <a:pt x="900" y="3313"/>
                </a:lnTo>
                <a:lnTo>
                  <a:pt x="1001" y="2858"/>
                </a:lnTo>
                <a:lnTo>
                  <a:pt x="1364" y="2611"/>
                </a:lnTo>
                <a:lnTo>
                  <a:pt x="1800" y="2287"/>
                </a:lnTo>
                <a:lnTo>
                  <a:pt x="2123" y="1803"/>
                </a:lnTo>
                <a:lnTo>
                  <a:pt x="2185" y="1550"/>
                </a:lnTo>
                <a:lnTo>
                  <a:pt x="2632" y="1431"/>
                </a:lnTo>
                <a:lnTo>
                  <a:pt x="2845" y="1040"/>
                </a:lnTo>
                <a:lnTo>
                  <a:pt x="2945" y="733"/>
                </a:lnTo>
                <a:lnTo>
                  <a:pt x="2762" y="444"/>
                </a:lnTo>
                <a:lnTo>
                  <a:pt x="2365" y="278"/>
                </a:lnTo>
                <a:lnTo>
                  <a:pt x="247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9" name="Shape 4499"/>
          <p:cNvSpPr/>
          <p:nvPr/>
        </p:nvSpPr>
        <p:spPr>
          <a:xfrm>
            <a:off x="4282587" y="2544769"/>
            <a:ext cx="1056678" cy="1567618"/>
          </a:xfrm>
          <a:custGeom>
            <a:avLst/>
            <a:gdLst/>
            <a:ahLst/>
            <a:cxnLst>
              <a:cxn ang="0">
                <a:pos x="wd2" y="hd2"/>
              </a:cxn>
              <a:cxn ang="5400000">
                <a:pos x="wd2" y="hd2"/>
              </a:cxn>
              <a:cxn ang="10800000">
                <a:pos x="wd2" y="hd2"/>
              </a:cxn>
              <a:cxn ang="16200000">
                <a:pos x="wd2" y="hd2"/>
              </a:cxn>
            </a:cxnLst>
            <a:rect l="0" t="0" r="r" b="b"/>
            <a:pathLst>
              <a:path w="21600" h="21600" extrusionOk="0">
                <a:moveTo>
                  <a:pt x="21600" y="3188"/>
                </a:moveTo>
                <a:lnTo>
                  <a:pt x="16246" y="18841"/>
                </a:lnTo>
                <a:lnTo>
                  <a:pt x="15689" y="18483"/>
                </a:lnTo>
                <a:lnTo>
                  <a:pt x="15163" y="18138"/>
                </a:lnTo>
                <a:lnTo>
                  <a:pt x="14375" y="18138"/>
                </a:lnTo>
                <a:lnTo>
                  <a:pt x="13986" y="18380"/>
                </a:lnTo>
                <a:lnTo>
                  <a:pt x="13785" y="18756"/>
                </a:lnTo>
                <a:lnTo>
                  <a:pt x="13750" y="19384"/>
                </a:lnTo>
                <a:lnTo>
                  <a:pt x="13457" y="19603"/>
                </a:lnTo>
                <a:lnTo>
                  <a:pt x="13399" y="19944"/>
                </a:lnTo>
                <a:lnTo>
                  <a:pt x="13550" y="20373"/>
                </a:lnTo>
                <a:lnTo>
                  <a:pt x="13675" y="21059"/>
                </a:lnTo>
                <a:lnTo>
                  <a:pt x="13200" y="21600"/>
                </a:lnTo>
                <a:lnTo>
                  <a:pt x="0" y="8183"/>
                </a:lnTo>
                <a:lnTo>
                  <a:pt x="845" y="7137"/>
                </a:lnTo>
                <a:lnTo>
                  <a:pt x="350" y="6824"/>
                </a:lnTo>
                <a:lnTo>
                  <a:pt x="3822" y="0"/>
                </a:lnTo>
                <a:cubicBezTo>
                  <a:pt x="6778" y="638"/>
                  <a:pt x="9757" y="1225"/>
                  <a:pt x="12757" y="1762"/>
                </a:cubicBezTo>
                <a:cubicBezTo>
                  <a:pt x="15687" y="2286"/>
                  <a:pt x="18635" y="2762"/>
                  <a:pt x="21600" y="318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0" name="Shape 4500"/>
          <p:cNvSpPr/>
          <p:nvPr/>
        </p:nvSpPr>
        <p:spPr>
          <a:xfrm>
            <a:off x="5107184" y="2776458"/>
            <a:ext cx="924947" cy="1114157"/>
          </a:xfrm>
          <a:custGeom>
            <a:avLst/>
            <a:gdLst/>
            <a:ahLst/>
            <a:cxnLst>
              <a:cxn ang="0">
                <a:pos x="wd2" y="hd2"/>
              </a:cxn>
              <a:cxn ang="5400000">
                <a:pos x="wd2" y="hd2"/>
              </a:cxn>
              <a:cxn ang="10800000">
                <a:pos x="wd2" y="hd2"/>
              </a:cxn>
              <a:cxn ang="16200000">
                <a:pos x="wd2" y="hd2"/>
              </a:cxn>
            </a:cxnLst>
            <a:rect l="0" t="0" r="r" b="b"/>
            <a:pathLst>
              <a:path w="21600" h="21600" extrusionOk="0">
                <a:moveTo>
                  <a:pt x="18709" y="21600"/>
                </a:moveTo>
                <a:lnTo>
                  <a:pt x="21600" y="6331"/>
                </a:lnTo>
                <a:lnTo>
                  <a:pt x="14687" y="5349"/>
                </a:lnTo>
                <a:lnTo>
                  <a:pt x="15662" y="1713"/>
                </a:lnTo>
                <a:cubicBezTo>
                  <a:pt x="13954" y="1468"/>
                  <a:pt x="12250" y="1207"/>
                  <a:pt x="10550" y="929"/>
                </a:cubicBezTo>
                <a:cubicBezTo>
                  <a:pt x="8766" y="637"/>
                  <a:pt x="6987" y="328"/>
                  <a:pt x="5213" y="0"/>
                </a:cubicBezTo>
                <a:lnTo>
                  <a:pt x="0" y="18738"/>
                </a:lnTo>
                <a:lnTo>
                  <a:pt x="18709"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1" name="Shape 4501"/>
          <p:cNvSpPr/>
          <p:nvPr/>
        </p:nvSpPr>
        <p:spPr>
          <a:xfrm>
            <a:off x="5900441" y="3101951"/>
            <a:ext cx="1168750" cy="925017"/>
          </a:xfrm>
          <a:custGeom>
            <a:avLst/>
            <a:gdLst/>
            <a:ahLst/>
            <a:cxnLst>
              <a:cxn ang="0">
                <a:pos x="wd2" y="hd2"/>
              </a:cxn>
              <a:cxn ang="5400000">
                <a:pos x="wd2" y="hd2"/>
              </a:cxn>
              <a:cxn ang="10800000">
                <a:pos x="wd2" y="hd2"/>
              </a:cxn>
              <a:cxn ang="16200000">
                <a:pos x="wd2" y="hd2"/>
              </a:cxn>
            </a:cxnLst>
            <a:rect l="0" t="0" r="r" b="b"/>
            <a:pathLst>
              <a:path w="21600" h="21600" extrusionOk="0">
                <a:moveTo>
                  <a:pt x="20030" y="21600"/>
                </a:moveTo>
                <a:cubicBezTo>
                  <a:pt x="20365" y="18528"/>
                  <a:pt x="20664" y="15450"/>
                  <a:pt x="20927" y="12367"/>
                </a:cubicBezTo>
                <a:cubicBezTo>
                  <a:pt x="21186" y="9337"/>
                  <a:pt x="21410" y="6304"/>
                  <a:pt x="21600" y="3267"/>
                </a:cubicBezTo>
                <a:cubicBezTo>
                  <a:pt x="20068" y="3016"/>
                  <a:pt x="18534" y="2778"/>
                  <a:pt x="16999" y="2554"/>
                </a:cubicBezTo>
                <a:cubicBezTo>
                  <a:pt x="15330" y="2311"/>
                  <a:pt x="13660" y="2083"/>
                  <a:pt x="11992" y="1827"/>
                </a:cubicBezTo>
                <a:cubicBezTo>
                  <a:pt x="8749" y="1328"/>
                  <a:pt x="5517" y="718"/>
                  <a:pt x="2299" y="0"/>
                </a:cubicBezTo>
                <a:lnTo>
                  <a:pt x="0" y="18454"/>
                </a:lnTo>
                <a:cubicBezTo>
                  <a:pt x="3318" y="19096"/>
                  <a:pt x="6643" y="19679"/>
                  <a:pt x="9974" y="20203"/>
                </a:cubicBezTo>
                <a:cubicBezTo>
                  <a:pt x="13321" y="20728"/>
                  <a:pt x="16673" y="21194"/>
                  <a:pt x="2003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2" name="Shape 4502"/>
          <p:cNvSpPr/>
          <p:nvPr/>
        </p:nvSpPr>
        <p:spPr>
          <a:xfrm>
            <a:off x="6981354" y="3418402"/>
            <a:ext cx="1187781" cy="644108"/>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406" y="7771"/>
                </a:lnTo>
                <a:lnTo>
                  <a:pt x="20892" y="6821"/>
                </a:lnTo>
                <a:lnTo>
                  <a:pt x="20758" y="5382"/>
                </a:lnTo>
                <a:lnTo>
                  <a:pt x="20850" y="4653"/>
                </a:lnTo>
                <a:lnTo>
                  <a:pt x="21002" y="3821"/>
                </a:lnTo>
                <a:lnTo>
                  <a:pt x="20587" y="2938"/>
                </a:lnTo>
                <a:lnTo>
                  <a:pt x="20107" y="2072"/>
                </a:lnTo>
                <a:lnTo>
                  <a:pt x="19515" y="1416"/>
                </a:lnTo>
                <a:cubicBezTo>
                  <a:pt x="16522" y="1405"/>
                  <a:pt x="13529" y="1287"/>
                  <a:pt x="10538" y="1059"/>
                </a:cubicBezTo>
                <a:cubicBezTo>
                  <a:pt x="7433" y="823"/>
                  <a:pt x="4332" y="470"/>
                  <a:pt x="1235" y="0"/>
                </a:cubicBezTo>
                <a:lnTo>
                  <a:pt x="0" y="19999"/>
                </a:lnTo>
                <a:cubicBezTo>
                  <a:pt x="3588" y="20449"/>
                  <a:pt x="7179" y="20807"/>
                  <a:pt x="10772" y="21074"/>
                </a:cubicBezTo>
                <a:cubicBezTo>
                  <a:pt x="14380" y="21342"/>
                  <a:pt x="17990" y="21517"/>
                  <a:pt x="21600" y="2160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3" name="Shape 4503"/>
          <p:cNvSpPr/>
          <p:nvPr/>
        </p:nvSpPr>
        <p:spPr>
          <a:xfrm>
            <a:off x="8012126" y="3353460"/>
            <a:ext cx="1047642" cy="876492"/>
          </a:xfrm>
          <a:custGeom>
            <a:avLst/>
            <a:gdLst/>
            <a:ahLst/>
            <a:cxnLst>
              <a:cxn ang="0">
                <a:pos x="wd2" y="hd2"/>
              </a:cxn>
              <a:cxn ang="5400000">
                <a:pos x="wd2" y="hd2"/>
              </a:cxn>
              <a:cxn ang="10800000">
                <a:pos x="wd2" y="hd2"/>
              </a:cxn>
              <a:cxn ang="16200000">
                <a:pos x="wd2" y="hd2"/>
              </a:cxn>
            </a:cxnLst>
            <a:rect l="0" t="0" r="r" b="b"/>
            <a:pathLst>
              <a:path w="21600" h="21600" extrusionOk="0">
                <a:moveTo>
                  <a:pt x="3192" y="20264"/>
                </a:moveTo>
                <a:lnTo>
                  <a:pt x="17895" y="19608"/>
                </a:lnTo>
                <a:lnTo>
                  <a:pt x="18153" y="20335"/>
                </a:lnTo>
                <a:lnTo>
                  <a:pt x="17920" y="20894"/>
                </a:lnTo>
                <a:lnTo>
                  <a:pt x="18477" y="21600"/>
                </a:lnTo>
                <a:lnTo>
                  <a:pt x="19868" y="21396"/>
                </a:lnTo>
                <a:lnTo>
                  <a:pt x="20056" y="20498"/>
                </a:lnTo>
                <a:lnTo>
                  <a:pt x="20056" y="19677"/>
                </a:lnTo>
                <a:lnTo>
                  <a:pt x="20148" y="19177"/>
                </a:lnTo>
                <a:lnTo>
                  <a:pt x="21412" y="18787"/>
                </a:lnTo>
                <a:lnTo>
                  <a:pt x="21600" y="17985"/>
                </a:lnTo>
                <a:lnTo>
                  <a:pt x="21333" y="17132"/>
                </a:lnTo>
                <a:lnTo>
                  <a:pt x="20505" y="16683"/>
                </a:lnTo>
                <a:lnTo>
                  <a:pt x="20082" y="16083"/>
                </a:lnTo>
                <a:lnTo>
                  <a:pt x="19927" y="15529"/>
                </a:lnTo>
                <a:lnTo>
                  <a:pt x="20023" y="13795"/>
                </a:lnTo>
                <a:lnTo>
                  <a:pt x="19175" y="13338"/>
                </a:lnTo>
                <a:lnTo>
                  <a:pt x="18189" y="12080"/>
                </a:lnTo>
                <a:lnTo>
                  <a:pt x="17749" y="11768"/>
                </a:lnTo>
                <a:lnTo>
                  <a:pt x="17484" y="11033"/>
                </a:lnTo>
                <a:lnTo>
                  <a:pt x="17606" y="10324"/>
                </a:lnTo>
                <a:lnTo>
                  <a:pt x="18122" y="9774"/>
                </a:lnTo>
                <a:lnTo>
                  <a:pt x="17971" y="8478"/>
                </a:lnTo>
                <a:lnTo>
                  <a:pt x="17394" y="7679"/>
                </a:lnTo>
                <a:lnTo>
                  <a:pt x="16537" y="7819"/>
                </a:lnTo>
                <a:lnTo>
                  <a:pt x="15017" y="5668"/>
                </a:lnTo>
                <a:lnTo>
                  <a:pt x="13773" y="4660"/>
                </a:lnTo>
                <a:lnTo>
                  <a:pt x="13559" y="3159"/>
                </a:lnTo>
                <a:lnTo>
                  <a:pt x="13433" y="1740"/>
                </a:lnTo>
                <a:lnTo>
                  <a:pt x="12963" y="1143"/>
                </a:lnTo>
                <a:lnTo>
                  <a:pt x="12325" y="0"/>
                </a:lnTo>
                <a:lnTo>
                  <a:pt x="0" y="258"/>
                </a:lnTo>
                <a:lnTo>
                  <a:pt x="468" y="1192"/>
                </a:lnTo>
                <a:lnTo>
                  <a:pt x="499" y="1919"/>
                </a:lnTo>
                <a:lnTo>
                  <a:pt x="840" y="2679"/>
                </a:lnTo>
                <a:lnTo>
                  <a:pt x="2463" y="4473"/>
                </a:lnTo>
                <a:lnTo>
                  <a:pt x="2176" y="5221"/>
                </a:lnTo>
                <a:lnTo>
                  <a:pt x="2225" y="6605"/>
                </a:lnTo>
                <a:lnTo>
                  <a:pt x="2977" y="7503"/>
                </a:lnTo>
                <a:lnTo>
                  <a:pt x="3192" y="2026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4" name="Shape 4504"/>
          <p:cNvSpPr/>
          <p:nvPr/>
        </p:nvSpPr>
        <p:spPr>
          <a:xfrm>
            <a:off x="8975570" y="3570500"/>
            <a:ext cx="1170420" cy="586360"/>
          </a:xfrm>
          <a:custGeom>
            <a:avLst/>
            <a:gdLst/>
            <a:ahLst/>
            <a:cxnLst>
              <a:cxn ang="0">
                <a:pos x="wd2" y="hd2"/>
              </a:cxn>
              <a:cxn ang="5400000">
                <a:pos x="wd2" y="hd2"/>
              </a:cxn>
              <a:cxn ang="10800000">
                <a:pos x="wd2" y="hd2"/>
              </a:cxn>
              <a:cxn ang="16200000">
                <a:pos x="wd2" y="hd2"/>
              </a:cxn>
            </a:cxnLst>
            <a:rect l="0" t="0" r="r" b="b"/>
            <a:pathLst>
              <a:path w="21600" h="21600" extrusionOk="0">
                <a:moveTo>
                  <a:pt x="17338" y="18171"/>
                </a:moveTo>
                <a:lnTo>
                  <a:pt x="17832" y="16579"/>
                </a:lnTo>
                <a:lnTo>
                  <a:pt x="18622" y="16027"/>
                </a:lnTo>
                <a:lnTo>
                  <a:pt x="19109" y="15191"/>
                </a:lnTo>
                <a:lnTo>
                  <a:pt x="18943" y="13902"/>
                </a:lnTo>
                <a:lnTo>
                  <a:pt x="19472" y="13784"/>
                </a:lnTo>
                <a:lnTo>
                  <a:pt x="19640" y="12446"/>
                </a:lnTo>
                <a:lnTo>
                  <a:pt x="20425" y="11824"/>
                </a:lnTo>
                <a:lnTo>
                  <a:pt x="20803" y="11038"/>
                </a:lnTo>
                <a:lnTo>
                  <a:pt x="21222" y="10041"/>
                </a:lnTo>
                <a:lnTo>
                  <a:pt x="21600" y="8278"/>
                </a:lnTo>
                <a:lnTo>
                  <a:pt x="21168" y="8089"/>
                </a:lnTo>
                <a:lnTo>
                  <a:pt x="20710" y="7193"/>
                </a:lnTo>
                <a:lnTo>
                  <a:pt x="20306" y="6867"/>
                </a:lnTo>
                <a:lnTo>
                  <a:pt x="20418" y="5352"/>
                </a:lnTo>
                <a:lnTo>
                  <a:pt x="20376" y="3627"/>
                </a:lnTo>
                <a:lnTo>
                  <a:pt x="19761" y="3725"/>
                </a:lnTo>
                <a:lnTo>
                  <a:pt x="18940" y="1743"/>
                </a:lnTo>
                <a:lnTo>
                  <a:pt x="18306" y="1539"/>
                </a:lnTo>
                <a:lnTo>
                  <a:pt x="17849" y="2237"/>
                </a:lnTo>
                <a:lnTo>
                  <a:pt x="17245" y="1613"/>
                </a:lnTo>
                <a:lnTo>
                  <a:pt x="16711" y="2034"/>
                </a:lnTo>
                <a:lnTo>
                  <a:pt x="15863" y="1256"/>
                </a:lnTo>
                <a:lnTo>
                  <a:pt x="15142" y="713"/>
                </a:lnTo>
                <a:lnTo>
                  <a:pt x="14456" y="772"/>
                </a:lnTo>
                <a:lnTo>
                  <a:pt x="13636" y="142"/>
                </a:lnTo>
                <a:lnTo>
                  <a:pt x="12911" y="0"/>
                </a:lnTo>
                <a:lnTo>
                  <a:pt x="12888" y="1842"/>
                </a:lnTo>
                <a:lnTo>
                  <a:pt x="12561" y="2832"/>
                </a:lnTo>
                <a:lnTo>
                  <a:pt x="11682" y="3252"/>
                </a:lnTo>
                <a:lnTo>
                  <a:pt x="11324" y="4308"/>
                </a:lnTo>
                <a:lnTo>
                  <a:pt x="11332" y="5854"/>
                </a:lnTo>
                <a:lnTo>
                  <a:pt x="10780" y="7561"/>
                </a:lnTo>
                <a:lnTo>
                  <a:pt x="10181" y="8738"/>
                </a:lnTo>
                <a:lnTo>
                  <a:pt x="9762" y="8630"/>
                </a:lnTo>
                <a:lnTo>
                  <a:pt x="9156" y="7298"/>
                </a:lnTo>
                <a:lnTo>
                  <a:pt x="8594" y="8468"/>
                </a:lnTo>
                <a:lnTo>
                  <a:pt x="8551" y="9650"/>
                </a:lnTo>
                <a:lnTo>
                  <a:pt x="7816" y="9488"/>
                </a:lnTo>
                <a:lnTo>
                  <a:pt x="7169" y="10291"/>
                </a:lnTo>
                <a:lnTo>
                  <a:pt x="6528" y="10070"/>
                </a:lnTo>
                <a:lnTo>
                  <a:pt x="5981" y="9688"/>
                </a:lnTo>
                <a:lnTo>
                  <a:pt x="5490" y="10238"/>
                </a:lnTo>
                <a:lnTo>
                  <a:pt x="5056" y="10098"/>
                </a:lnTo>
                <a:lnTo>
                  <a:pt x="4788" y="10989"/>
                </a:lnTo>
                <a:lnTo>
                  <a:pt x="4237" y="11763"/>
                </a:lnTo>
                <a:lnTo>
                  <a:pt x="4278" y="13548"/>
                </a:lnTo>
                <a:lnTo>
                  <a:pt x="4089" y="14568"/>
                </a:lnTo>
                <a:lnTo>
                  <a:pt x="3206" y="15097"/>
                </a:lnTo>
                <a:lnTo>
                  <a:pt x="3180" y="16570"/>
                </a:lnTo>
                <a:lnTo>
                  <a:pt x="2736" y="16710"/>
                </a:lnTo>
                <a:lnTo>
                  <a:pt x="2268" y="16019"/>
                </a:lnTo>
                <a:lnTo>
                  <a:pt x="1701" y="15770"/>
                </a:lnTo>
                <a:lnTo>
                  <a:pt x="1628" y="17001"/>
                </a:lnTo>
                <a:lnTo>
                  <a:pt x="1099" y="17996"/>
                </a:lnTo>
                <a:lnTo>
                  <a:pt x="1476" y="18946"/>
                </a:lnTo>
                <a:lnTo>
                  <a:pt x="1254" y="20036"/>
                </a:lnTo>
                <a:lnTo>
                  <a:pt x="90" y="20433"/>
                </a:lnTo>
                <a:lnTo>
                  <a:pt x="0" y="21600"/>
                </a:lnTo>
                <a:lnTo>
                  <a:pt x="4598" y="21176"/>
                </a:lnTo>
                <a:lnTo>
                  <a:pt x="4088" y="20037"/>
                </a:lnTo>
                <a:lnTo>
                  <a:pt x="17338" y="18171"/>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5" name="Shape 4505"/>
          <p:cNvSpPr/>
          <p:nvPr/>
        </p:nvSpPr>
        <p:spPr>
          <a:xfrm>
            <a:off x="4802880" y="3739598"/>
            <a:ext cx="1107360" cy="1250655"/>
          </a:xfrm>
          <a:custGeom>
            <a:avLst/>
            <a:gdLst/>
            <a:ahLst/>
            <a:cxnLst>
              <a:cxn ang="0">
                <a:pos x="wd2" y="hd2"/>
              </a:cxn>
              <a:cxn ang="5400000">
                <a:pos x="wd2" y="hd2"/>
              </a:cxn>
              <a:cxn ang="10800000">
                <a:pos x="wd2" y="hd2"/>
              </a:cxn>
              <a:cxn ang="16200000">
                <a:pos x="wd2" y="hd2"/>
              </a:cxn>
            </a:cxnLst>
            <a:rect l="0" t="0" r="r" b="b"/>
            <a:pathLst>
              <a:path w="21600" h="21600" extrusionOk="0">
                <a:moveTo>
                  <a:pt x="5945" y="0"/>
                </a:moveTo>
                <a:lnTo>
                  <a:pt x="5232" y="2703"/>
                </a:lnTo>
                <a:lnTo>
                  <a:pt x="4541" y="1923"/>
                </a:lnTo>
                <a:lnTo>
                  <a:pt x="3521" y="1922"/>
                </a:lnTo>
                <a:lnTo>
                  <a:pt x="2922" y="2495"/>
                </a:lnTo>
                <a:lnTo>
                  <a:pt x="2847" y="2917"/>
                </a:lnTo>
                <a:lnTo>
                  <a:pt x="2875" y="3609"/>
                </a:lnTo>
                <a:lnTo>
                  <a:pt x="2502" y="4002"/>
                </a:lnTo>
                <a:lnTo>
                  <a:pt x="2533" y="4515"/>
                </a:lnTo>
                <a:lnTo>
                  <a:pt x="2823" y="5703"/>
                </a:lnTo>
                <a:lnTo>
                  <a:pt x="2311" y="6325"/>
                </a:lnTo>
                <a:lnTo>
                  <a:pt x="2632" y="7279"/>
                </a:lnTo>
                <a:lnTo>
                  <a:pt x="2946" y="8379"/>
                </a:lnTo>
                <a:lnTo>
                  <a:pt x="3297" y="8783"/>
                </a:lnTo>
                <a:lnTo>
                  <a:pt x="2532" y="9360"/>
                </a:lnTo>
                <a:lnTo>
                  <a:pt x="2059" y="10264"/>
                </a:lnTo>
                <a:lnTo>
                  <a:pt x="1600" y="10630"/>
                </a:lnTo>
                <a:lnTo>
                  <a:pt x="645" y="12205"/>
                </a:lnTo>
                <a:lnTo>
                  <a:pt x="948" y="12895"/>
                </a:lnTo>
                <a:lnTo>
                  <a:pt x="1566" y="13447"/>
                </a:lnTo>
                <a:lnTo>
                  <a:pt x="1698" y="13888"/>
                </a:lnTo>
                <a:lnTo>
                  <a:pt x="1080" y="13953"/>
                </a:lnTo>
                <a:lnTo>
                  <a:pt x="471" y="13967"/>
                </a:lnTo>
                <a:lnTo>
                  <a:pt x="0" y="14701"/>
                </a:lnTo>
                <a:lnTo>
                  <a:pt x="11663" y="20558"/>
                </a:lnTo>
                <a:lnTo>
                  <a:pt x="18551" y="21600"/>
                </a:lnTo>
                <a:lnTo>
                  <a:pt x="21600" y="2512"/>
                </a:lnTo>
                <a:cubicBezTo>
                  <a:pt x="18978" y="2078"/>
                  <a:pt x="16354" y="1651"/>
                  <a:pt x="13730" y="1230"/>
                </a:cubicBezTo>
                <a:cubicBezTo>
                  <a:pt x="11136" y="814"/>
                  <a:pt x="8541" y="404"/>
                  <a:pt x="594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6" name="Shape 4506"/>
          <p:cNvSpPr/>
          <p:nvPr/>
        </p:nvSpPr>
        <p:spPr>
          <a:xfrm>
            <a:off x="5743357" y="3885821"/>
            <a:ext cx="1093432" cy="1128156"/>
          </a:xfrm>
          <a:custGeom>
            <a:avLst/>
            <a:gdLst/>
            <a:ahLst/>
            <a:cxnLst>
              <a:cxn ang="0">
                <a:pos x="wd2" y="hd2"/>
              </a:cxn>
              <a:cxn ang="5400000">
                <a:pos x="wd2" y="hd2"/>
              </a:cxn>
              <a:cxn ang="10800000">
                <a:pos x="wd2" y="hd2"/>
              </a:cxn>
              <a:cxn ang="16200000">
                <a:pos x="wd2" y="hd2"/>
              </a:cxn>
            </a:cxnLst>
            <a:rect l="0" t="0" r="r" b="b"/>
            <a:pathLst>
              <a:path w="21600" h="21600" extrusionOk="0">
                <a:moveTo>
                  <a:pt x="21600" y="2198"/>
                </a:moveTo>
                <a:lnTo>
                  <a:pt x="20005" y="21126"/>
                </a:lnTo>
                <a:lnTo>
                  <a:pt x="8598" y="19995"/>
                </a:lnTo>
                <a:lnTo>
                  <a:pt x="8441" y="20734"/>
                </a:lnTo>
                <a:lnTo>
                  <a:pt x="2950" y="19891"/>
                </a:lnTo>
                <a:lnTo>
                  <a:pt x="2574" y="21600"/>
                </a:lnTo>
                <a:lnTo>
                  <a:pt x="0" y="21113"/>
                </a:lnTo>
                <a:lnTo>
                  <a:pt x="3152" y="0"/>
                </a:lnTo>
                <a:cubicBezTo>
                  <a:pt x="6282" y="509"/>
                  <a:pt x="9424" y="950"/>
                  <a:pt x="12574" y="1322"/>
                </a:cubicBezTo>
                <a:cubicBezTo>
                  <a:pt x="15576" y="1677"/>
                  <a:pt x="18585" y="1969"/>
                  <a:pt x="21600" y="2198"/>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7" name="Shape 4507"/>
          <p:cNvSpPr/>
          <p:nvPr/>
        </p:nvSpPr>
        <p:spPr>
          <a:xfrm>
            <a:off x="6824563" y="3997338"/>
            <a:ext cx="1378015" cy="755999"/>
          </a:xfrm>
          <a:custGeom>
            <a:avLst/>
            <a:gdLst/>
            <a:ahLst/>
            <a:cxnLst>
              <a:cxn ang="0">
                <a:pos x="wd2" y="hd2"/>
              </a:cxn>
              <a:cxn ang="5400000">
                <a:pos x="wd2" y="hd2"/>
              </a:cxn>
              <a:cxn ang="10800000">
                <a:pos x="wd2" y="hd2"/>
              </a:cxn>
              <a:cxn ang="16200000">
                <a:pos x="wd2" y="hd2"/>
              </a:cxn>
            </a:cxnLst>
            <a:rect l="0" t="0" r="r" b="b"/>
            <a:pathLst>
              <a:path w="21561" h="21600" extrusionOk="0">
                <a:moveTo>
                  <a:pt x="21134" y="1829"/>
                </a:moveTo>
                <a:cubicBezTo>
                  <a:pt x="21096" y="3441"/>
                  <a:pt x="21107" y="5056"/>
                  <a:pt x="21166" y="6667"/>
                </a:cubicBezTo>
                <a:cubicBezTo>
                  <a:pt x="21226" y="8284"/>
                  <a:pt x="21335" y="9893"/>
                  <a:pt x="21413" y="11508"/>
                </a:cubicBezTo>
                <a:cubicBezTo>
                  <a:pt x="21566" y="14663"/>
                  <a:pt x="21600" y="17835"/>
                  <a:pt x="21515" y="20999"/>
                </a:cubicBezTo>
                <a:lnTo>
                  <a:pt x="21363" y="21600"/>
                </a:lnTo>
                <a:lnTo>
                  <a:pt x="20830" y="20956"/>
                </a:lnTo>
                <a:lnTo>
                  <a:pt x="20291" y="20026"/>
                </a:lnTo>
                <a:lnTo>
                  <a:pt x="19584" y="19960"/>
                </a:lnTo>
                <a:lnTo>
                  <a:pt x="18614" y="19895"/>
                </a:lnTo>
                <a:lnTo>
                  <a:pt x="17651" y="19944"/>
                </a:lnTo>
                <a:lnTo>
                  <a:pt x="17080" y="20333"/>
                </a:lnTo>
                <a:lnTo>
                  <a:pt x="16719" y="20803"/>
                </a:lnTo>
                <a:lnTo>
                  <a:pt x="16582" y="19919"/>
                </a:lnTo>
                <a:lnTo>
                  <a:pt x="16193" y="19596"/>
                </a:lnTo>
                <a:lnTo>
                  <a:pt x="15621" y="19335"/>
                </a:lnTo>
                <a:lnTo>
                  <a:pt x="15225" y="18878"/>
                </a:lnTo>
                <a:lnTo>
                  <a:pt x="15128" y="19746"/>
                </a:lnTo>
                <a:lnTo>
                  <a:pt x="14966" y="20289"/>
                </a:lnTo>
                <a:lnTo>
                  <a:pt x="14659" y="19427"/>
                </a:lnTo>
                <a:lnTo>
                  <a:pt x="14330" y="20240"/>
                </a:lnTo>
                <a:lnTo>
                  <a:pt x="13918" y="19914"/>
                </a:lnTo>
                <a:lnTo>
                  <a:pt x="13177" y="20235"/>
                </a:lnTo>
                <a:lnTo>
                  <a:pt x="12652" y="19672"/>
                </a:lnTo>
                <a:lnTo>
                  <a:pt x="12460" y="18829"/>
                </a:lnTo>
                <a:lnTo>
                  <a:pt x="12117" y="17919"/>
                </a:lnTo>
                <a:lnTo>
                  <a:pt x="11687" y="18283"/>
                </a:lnTo>
                <a:lnTo>
                  <a:pt x="11449" y="18919"/>
                </a:lnTo>
                <a:lnTo>
                  <a:pt x="11036" y="18422"/>
                </a:lnTo>
                <a:lnTo>
                  <a:pt x="10467" y="18098"/>
                </a:lnTo>
                <a:lnTo>
                  <a:pt x="9927" y="17837"/>
                </a:lnTo>
                <a:lnTo>
                  <a:pt x="9568" y="17125"/>
                </a:lnTo>
                <a:lnTo>
                  <a:pt x="9084" y="15888"/>
                </a:lnTo>
                <a:lnTo>
                  <a:pt x="8222" y="15695"/>
                </a:lnTo>
                <a:lnTo>
                  <a:pt x="7216" y="15369"/>
                </a:lnTo>
                <a:lnTo>
                  <a:pt x="7294" y="4173"/>
                </a:lnTo>
                <a:lnTo>
                  <a:pt x="0" y="3064"/>
                </a:lnTo>
                <a:lnTo>
                  <a:pt x="74" y="0"/>
                </a:lnTo>
                <a:lnTo>
                  <a:pt x="2490" y="582"/>
                </a:lnTo>
                <a:lnTo>
                  <a:pt x="2663" y="313"/>
                </a:lnTo>
                <a:cubicBezTo>
                  <a:pt x="5830" y="688"/>
                  <a:pt x="9000" y="1004"/>
                  <a:pt x="12171" y="1261"/>
                </a:cubicBezTo>
                <a:cubicBezTo>
                  <a:pt x="15157" y="1503"/>
                  <a:pt x="18145" y="1692"/>
                  <a:pt x="21134" y="1829"/>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8" name="Shape 4508"/>
          <p:cNvSpPr/>
          <p:nvPr/>
        </p:nvSpPr>
        <p:spPr>
          <a:xfrm>
            <a:off x="10354317" y="2155109"/>
            <a:ext cx="1191926" cy="878764"/>
          </a:xfrm>
          <a:custGeom>
            <a:avLst/>
            <a:gdLst/>
            <a:ahLst/>
            <a:cxnLst>
              <a:cxn ang="0">
                <a:pos x="wd2" y="hd2"/>
              </a:cxn>
              <a:cxn ang="5400000">
                <a:pos x="wd2" y="hd2"/>
              </a:cxn>
              <a:cxn ang="10800000">
                <a:pos x="wd2" y="hd2"/>
              </a:cxn>
              <a:cxn ang="16200000">
                <a:pos x="wd2" y="hd2"/>
              </a:cxn>
            </a:cxnLst>
            <a:rect l="0" t="0" r="r" b="b"/>
            <a:pathLst>
              <a:path w="21600" h="21600" extrusionOk="0">
                <a:moveTo>
                  <a:pt x="21364" y="17346"/>
                </a:moveTo>
                <a:lnTo>
                  <a:pt x="21600" y="18029"/>
                </a:lnTo>
                <a:lnTo>
                  <a:pt x="19445" y="19958"/>
                </a:lnTo>
                <a:lnTo>
                  <a:pt x="18156" y="20835"/>
                </a:lnTo>
                <a:lnTo>
                  <a:pt x="18176" y="20101"/>
                </a:lnTo>
                <a:lnTo>
                  <a:pt x="16606" y="21486"/>
                </a:lnTo>
                <a:lnTo>
                  <a:pt x="16116" y="21600"/>
                </a:lnTo>
                <a:lnTo>
                  <a:pt x="16319" y="20704"/>
                </a:lnTo>
                <a:lnTo>
                  <a:pt x="16245" y="20094"/>
                </a:lnTo>
                <a:lnTo>
                  <a:pt x="15863" y="19439"/>
                </a:lnTo>
                <a:cubicBezTo>
                  <a:pt x="15520" y="19328"/>
                  <a:pt x="15176" y="19226"/>
                  <a:pt x="14830" y="19134"/>
                </a:cubicBezTo>
                <a:cubicBezTo>
                  <a:pt x="14452" y="19032"/>
                  <a:pt x="14072" y="18941"/>
                  <a:pt x="13691" y="18861"/>
                </a:cubicBezTo>
                <a:lnTo>
                  <a:pt x="12845" y="18435"/>
                </a:lnTo>
                <a:lnTo>
                  <a:pt x="12027" y="16384"/>
                </a:lnTo>
                <a:cubicBezTo>
                  <a:pt x="11914" y="16301"/>
                  <a:pt x="11792" y="16243"/>
                  <a:pt x="11665" y="16214"/>
                </a:cubicBezTo>
                <a:cubicBezTo>
                  <a:pt x="11519" y="16180"/>
                  <a:pt x="11369" y="16184"/>
                  <a:pt x="11224" y="16226"/>
                </a:cubicBezTo>
                <a:lnTo>
                  <a:pt x="243" y="19259"/>
                </a:lnTo>
                <a:lnTo>
                  <a:pt x="0" y="18091"/>
                </a:lnTo>
                <a:lnTo>
                  <a:pt x="511" y="17369"/>
                </a:lnTo>
                <a:lnTo>
                  <a:pt x="1219" y="16452"/>
                </a:lnTo>
                <a:lnTo>
                  <a:pt x="1662" y="15799"/>
                </a:lnTo>
                <a:lnTo>
                  <a:pt x="1745" y="14943"/>
                </a:lnTo>
                <a:lnTo>
                  <a:pt x="1909" y="13922"/>
                </a:lnTo>
                <a:lnTo>
                  <a:pt x="1278" y="13926"/>
                </a:lnTo>
                <a:lnTo>
                  <a:pt x="1279" y="12884"/>
                </a:lnTo>
                <a:lnTo>
                  <a:pt x="1360" y="12217"/>
                </a:lnTo>
                <a:lnTo>
                  <a:pt x="2159" y="11627"/>
                </a:lnTo>
                <a:lnTo>
                  <a:pt x="2747" y="11684"/>
                </a:lnTo>
                <a:lnTo>
                  <a:pt x="3695" y="11578"/>
                </a:lnTo>
                <a:lnTo>
                  <a:pt x="4397" y="11578"/>
                </a:lnTo>
                <a:lnTo>
                  <a:pt x="4918" y="11784"/>
                </a:lnTo>
                <a:lnTo>
                  <a:pt x="5413" y="11616"/>
                </a:lnTo>
                <a:lnTo>
                  <a:pt x="5783" y="11171"/>
                </a:lnTo>
                <a:lnTo>
                  <a:pt x="6316" y="11101"/>
                </a:lnTo>
                <a:lnTo>
                  <a:pt x="7097" y="10965"/>
                </a:lnTo>
                <a:lnTo>
                  <a:pt x="7304" y="10312"/>
                </a:lnTo>
                <a:lnTo>
                  <a:pt x="7580" y="9569"/>
                </a:lnTo>
                <a:lnTo>
                  <a:pt x="8077" y="9404"/>
                </a:lnTo>
                <a:lnTo>
                  <a:pt x="8077" y="8555"/>
                </a:lnTo>
                <a:lnTo>
                  <a:pt x="7873" y="7847"/>
                </a:lnTo>
                <a:lnTo>
                  <a:pt x="7714" y="7182"/>
                </a:lnTo>
                <a:lnTo>
                  <a:pt x="7759" y="6248"/>
                </a:lnTo>
                <a:lnTo>
                  <a:pt x="8226" y="5488"/>
                </a:lnTo>
                <a:lnTo>
                  <a:pt x="8802" y="3164"/>
                </a:lnTo>
                <a:lnTo>
                  <a:pt x="10182" y="1203"/>
                </a:lnTo>
                <a:lnTo>
                  <a:pt x="11094" y="1072"/>
                </a:lnTo>
                <a:lnTo>
                  <a:pt x="12526" y="414"/>
                </a:lnTo>
                <a:lnTo>
                  <a:pt x="14195" y="0"/>
                </a:lnTo>
                <a:lnTo>
                  <a:pt x="14252" y="1069"/>
                </a:lnTo>
                <a:lnTo>
                  <a:pt x="14376" y="2048"/>
                </a:lnTo>
                <a:lnTo>
                  <a:pt x="14733" y="2925"/>
                </a:lnTo>
                <a:lnTo>
                  <a:pt x="14816" y="3856"/>
                </a:lnTo>
                <a:lnTo>
                  <a:pt x="14816" y="4597"/>
                </a:lnTo>
                <a:lnTo>
                  <a:pt x="14899" y="5547"/>
                </a:lnTo>
                <a:lnTo>
                  <a:pt x="15020" y="6267"/>
                </a:lnTo>
                <a:lnTo>
                  <a:pt x="15511" y="6974"/>
                </a:lnTo>
                <a:lnTo>
                  <a:pt x="15994" y="8318"/>
                </a:lnTo>
                <a:lnTo>
                  <a:pt x="15885" y="9642"/>
                </a:lnTo>
                <a:lnTo>
                  <a:pt x="15968" y="10690"/>
                </a:lnTo>
                <a:lnTo>
                  <a:pt x="16392" y="11308"/>
                </a:lnTo>
                <a:lnTo>
                  <a:pt x="16351" y="12016"/>
                </a:lnTo>
                <a:lnTo>
                  <a:pt x="16227" y="13415"/>
                </a:lnTo>
                <a:lnTo>
                  <a:pt x="16268" y="14477"/>
                </a:lnTo>
                <a:lnTo>
                  <a:pt x="16433" y="15543"/>
                </a:lnTo>
                <a:lnTo>
                  <a:pt x="16544" y="16308"/>
                </a:lnTo>
                <a:lnTo>
                  <a:pt x="16708" y="17674"/>
                </a:lnTo>
                <a:lnTo>
                  <a:pt x="16872" y="18448"/>
                </a:lnTo>
                <a:lnTo>
                  <a:pt x="16747" y="19400"/>
                </a:lnTo>
                <a:lnTo>
                  <a:pt x="16785" y="20385"/>
                </a:lnTo>
                <a:lnTo>
                  <a:pt x="17430" y="19602"/>
                </a:lnTo>
                <a:lnTo>
                  <a:pt x="18584" y="18989"/>
                </a:lnTo>
                <a:lnTo>
                  <a:pt x="19694" y="18654"/>
                </a:lnTo>
                <a:lnTo>
                  <a:pt x="20329" y="17553"/>
                </a:lnTo>
                <a:lnTo>
                  <a:pt x="21364" y="173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39" name="Shape 4509"/>
          <p:cNvSpPr/>
          <p:nvPr/>
        </p:nvSpPr>
        <p:spPr>
          <a:xfrm>
            <a:off x="11135555" y="2079365"/>
            <a:ext cx="273495" cy="494786"/>
          </a:xfrm>
          <a:custGeom>
            <a:avLst/>
            <a:gdLst/>
            <a:ahLst/>
            <a:cxnLst>
              <a:cxn ang="0">
                <a:pos x="wd2" y="hd2"/>
              </a:cxn>
              <a:cxn ang="5400000">
                <a:pos x="wd2" y="hd2"/>
              </a:cxn>
              <a:cxn ang="10800000">
                <a:pos x="wd2" y="hd2"/>
              </a:cxn>
              <a:cxn ang="16200000">
                <a:pos x="wd2" y="hd2"/>
              </a:cxn>
            </a:cxnLst>
            <a:rect l="0" t="0" r="r" b="b"/>
            <a:pathLst>
              <a:path w="21600" h="21600" extrusionOk="0">
                <a:moveTo>
                  <a:pt x="19542" y="0"/>
                </a:moveTo>
                <a:lnTo>
                  <a:pt x="20113" y="1603"/>
                </a:lnTo>
                <a:lnTo>
                  <a:pt x="19777" y="3123"/>
                </a:lnTo>
                <a:lnTo>
                  <a:pt x="21600" y="4260"/>
                </a:lnTo>
                <a:lnTo>
                  <a:pt x="21420" y="6113"/>
                </a:lnTo>
                <a:lnTo>
                  <a:pt x="19511" y="6412"/>
                </a:lnTo>
                <a:lnTo>
                  <a:pt x="17744" y="7006"/>
                </a:lnTo>
                <a:lnTo>
                  <a:pt x="17695" y="8165"/>
                </a:lnTo>
                <a:lnTo>
                  <a:pt x="18319" y="10305"/>
                </a:lnTo>
                <a:lnTo>
                  <a:pt x="17807" y="11813"/>
                </a:lnTo>
                <a:lnTo>
                  <a:pt x="16365" y="13504"/>
                </a:lnTo>
                <a:lnTo>
                  <a:pt x="17731" y="14629"/>
                </a:lnTo>
                <a:lnTo>
                  <a:pt x="18314" y="16087"/>
                </a:lnTo>
                <a:lnTo>
                  <a:pt x="18441" y="18131"/>
                </a:lnTo>
                <a:lnTo>
                  <a:pt x="18855" y="20674"/>
                </a:lnTo>
                <a:lnTo>
                  <a:pt x="7162" y="21600"/>
                </a:lnTo>
                <a:lnTo>
                  <a:pt x="7281" y="19801"/>
                </a:lnTo>
                <a:lnTo>
                  <a:pt x="7565" y="17865"/>
                </a:lnTo>
                <a:lnTo>
                  <a:pt x="5581" y="15788"/>
                </a:lnTo>
                <a:lnTo>
                  <a:pt x="2983" y="14612"/>
                </a:lnTo>
                <a:lnTo>
                  <a:pt x="2219" y="11609"/>
                </a:lnTo>
                <a:lnTo>
                  <a:pt x="2175" y="8535"/>
                </a:lnTo>
                <a:lnTo>
                  <a:pt x="380" y="6977"/>
                </a:lnTo>
                <a:lnTo>
                  <a:pt x="0" y="3201"/>
                </a:lnTo>
                <a:lnTo>
                  <a:pt x="1954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0" name="Shape 4510"/>
          <p:cNvSpPr/>
          <p:nvPr/>
        </p:nvSpPr>
        <p:spPr>
          <a:xfrm>
            <a:off x="11332893" y="2016373"/>
            <a:ext cx="292754" cy="537454"/>
          </a:xfrm>
          <a:custGeom>
            <a:avLst/>
            <a:gdLst/>
            <a:ahLst/>
            <a:cxnLst>
              <a:cxn ang="0">
                <a:pos x="wd2" y="hd2"/>
              </a:cxn>
              <a:cxn ang="5400000">
                <a:pos x="wd2" y="hd2"/>
              </a:cxn>
              <a:cxn ang="10800000">
                <a:pos x="wd2" y="hd2"/>
              </a:cxn>
              <a:cxn ang="16200000">
                <a:pos x="wd2" y="hd2"/>
              </a:cxn>
            </a:cxnLst>
            <a:rect l="0" t="0" r="r" b="b"/>
            <a:pathLst>
              <a:path w="21600" h="21600" extrusionOk="0">
                <a:moveTo>
                  <a:pt x="6987" y="0"/>
                </a:moveTo>
                <a:lnTo>
                  <a:pt x="5709" y="700"/>
                </a:lnTo>
                <a:lnTo>
                  <a:pt x="4156" y="738"/>
                </a:lnTo>
                <a:lnTo>
                  <a:pt x="3263" y="2742"/>
                </a:lnTo>
                <a:lnTo>
                  <a:pt x="3742" y="4157"/>
                </a:lnTo>
                <a:lnTo>
                  <a:pt x="3288" y="5438"/>
                </a:lnTo>
                <a:lnTo>
                  <a:pt x="5352" y="6808"/>
                </a:lnTo>
                <a:lnTo>
                  <a:pt x="5015" y="8039"/>
                </a:lnTo>
                <a:lnTo>
                  <a:pt x="1477" y="8777"/>
                </a:lnTo>
                <a:lnTo>
                  <a:pt x="1545" y="11190"/>
                </a:lnTo>
                <a:lnTo>
                  <a:pt x="2043" y="12437"/>
                </a:lnTo>
                <a:lnTo>
                  <a:pt x="0" y="14774"/>
                </a:lnTo>
                <a:lnTo>
                  <a:pt x="1794" y="16433"/>
                </a:lnTo>
                <a:lnTo>
                  <a:pt x="2343" y="17917"/>
                </a:lnTo>
                <a:lnTo>
                  <a:pt x="2785" y="21600"/>
                </a:lnTo>
                <a:lnTo>
                  <a:pt x="16228" y="19707"/>
                </a:lnTo>
                <a:lnTo>
                  <a:pt x="16228" y="18892"/>
                </a:lnTo>
                <a:lnTo>
                  <a:pt x="20315" y="18169"/>
                </a:lnTo>
                <a:lnTo>
                  <a:pt x="21600" y="17324"/>
                </a:lnTo>
                <a:lnTo>
                  <a:pt x="18595" y="17145"/>
                </a:lnTo>
                <a:lnTo>
                  <a:pt x="698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1" name="Shape 4511"/>
          <p:cNvSpPr/>
          <p:nvPr/>
        </p:nvSpPr>
        <p:spPr>
          <a:xfrm>
            <a:off x="11422072" y="1541978"/>
            <a:ext cx="597075" cy="911459"/>
          </a:xfrm>
          <a:custGeom>
            <a:avLst/>
            <a:gdLst/>
            <a:ahLst/>
            <a:cxnLst>
              <a:cxn ang="0">
                <a:pos x="wd2" y="hd2"/>
              </a:cxn>
              <a:cxn ang="5400000">
                <a:pos x="wd2" y="hd2"/>
              </a:cxn>
              <a:cxn ang="10800000">
                <a:pos x="wd2" y="hd2"/>
              </a:cxn>
              <a:cxn ang="16200000">
                <a:pos x="wd2" y="hd2"/>
              </a:cxn>
            </a:cxnLst>
            <a:rect l="0" t="0" r="r" b="b"/>
            <a:pathLst>
              <a:path w="21600" h="21600" extrusionOk="0">
                <a:moveTo>
                  <a:pt x="7714" y="20123"/>
                </a:moveTo>
                <a:lnTo>
                  <a:pt x="7903" y="20874"/>
                </a:lnTo>
                <a:lnTo>
                  <a:pt x="7197" y="21600"/>
                </a:lnTo>
                <a:lnTo>
                  <a:pt x="5739" y="21566"/>
                </a:lnTo>
                <a:lnTo>
                  <a:pt x="0" y="11297"/>
                </a:lnTo>
                <a:lnTo>
                  <a:pt x="1063" y="11167"/>
                </a:lnTo>
                <a:lnTo>
                  <a:pt x="1515" y="10338"/>
                </a:lnTo>
                <a:lnTo>
                  <a:pt x="1432" y="9770"/>
                </a:lnTo>
                <a:lnTo>
                  <a:pt x="2541" y="9225"/>
                </a:lnTo>
                <a:lnTo>
                  <a:pt x="2186" y="8639"/>
                </a:lnTo>
                <a:lnTo>
                  <a:pt x="2847" y="7846"/>
                </a:lnTo>
                <a:lnTo>
                  <a:pt x="2413" y="7101"/>
                </a:lnTo>
                <a:lnTo>
                  <a:pt x="1949" y="6122"/>
                </a:lnTo>
                <a:lnTo>
                  <a:pt x="1701" y="5005"/>
                </a:lnTo>
                <a:lnTo>
                  <a:pt x="1976" y="4064"/>
                </a:lnTo>
                <a:lnTo>
                  <a:pt x="4045" y="0"/>
                </a:lnTo>
                <a:lnTo>
                  <a:pt x="4954" y="223"/>
                </a:lnTo>
                <a:lnTo>
                  <a:pt x="5584" y="917"/>
                </a:lnTo>
                <a:lnTo>
                  <a:pt x="6733" y="612"/>
                </a:lnTo>
                <a:lnTo>
                  <a:pt x="7029" y="40"/>
                </a:lnTo>
                <a:lnTo>
                  <a:pt x="8592" y="378"/>
                </a:lnTo>
                <a:lnTo>
                  <a:pt x="9718" y="414"/>
                </a:lnTo>
                <a:lnTo>
                  <a:pt x="10571" y="829"/>
                </a:lnTo>
                <a:lnTo>
                  <a:pt x="11717" y="883"/>
                </a:lnTo>
                <a:lnTo>
                  <a:pt x="12403" y="1584"/>
                </a:lnTo>
                <a:lnTo>
                  <a:pt x="15146" y="6789"/>
                </a:lnTo>
                <a:lnTo>
                  <a:pt x="16213" y="7367"/>
                </a:lnTo>
                <a:lnTo>
                  <a:pt x="17187" y="7242"/>
                </a:lnTo>
                <a:lnTo>
                  <a:pt x="18175" y="7459"/>
                </a:lnTo>
                <a:lnTo>
                  <a:pt x="19659" y="7856"/>
                </a:lnTo>
                <a:lnTo>
                  <a:pt x="20230" y="8494"/>
                </a:lnTo>
                <a:lnTo>
                  <a:pt x="20860" y="9392"/>
                </a:lnTo>
                <a:lnTo>
                  <a:pt x="21600" y="9908"/>
                </a:lnTo>
                <a:lnTo>
                  <a:pt x="21424" y="10693"/>
                </a:lnTo>
                <a:lnTo>
                  <a:pt x="20612" y="11171"/>
                </a:lnTo>
                <a:lnTo>
                  <a:pt x="19497" y="11171"/>
                </a:lnTo>
                <a:lnTo>
                  <a:pt x="19245" y="12035"/>
                </a:lnTo>
                <a:lnTo>
                  <a:pt x="18178" y="11873"/>
                </a:lnTo>
                <a:lnTo>
                  <a:pt x="18502" y="12545"/>
                </a:lnTo>
                <a:lnTo>
                  <a:pt x="17579" y="12581"/>
                </a:lnTo>
                <a:lnTo>
                  <a:pt x="17913" y="13352"/>
                </a:lnTo>
                <a:lnTo>
                  <a:pt x="16743" y="12921"/>
                </a:lnTo>
                <a:lnTo>
                  <a:pt x="16464" y="13557"/>
                </a:lnTo>
                <a:lnTo>
                  <a:pt x="15476" y="13131"/>
                </a:lnTo>
                <a:lnTo>
                  <a:pt x="14739" y="13113"/>
                </a:lnTo>
                <a:lnTo>
                  <a:pt x="14392" y="13661"/>
                </a:lnTo>
                <a:lnTo>
                  <a:pt x="13665" y="13627"/>
                </a:lnTo>
                <a:lnTo>
                  <a:pt x="13748" y="12838"/>
                </a:lnTo>
                <a:lnTo>
                  <a:pt x="12873" y="12464"/>
                </a:lnTo>
                <a:lnTo>
                  <a:pt x="12928" y="13165"/>
                </a:lnTo>
                <a:lnTo>
                  <a:pt x="13121" y="14173"/>
                </a:lnTo>
                <a:lnTo>
                  <a:pt x="13059" y="14854"/>
                </a:lnTo>
                <a:lnTo>
                  <a:pt x="12987" y="15646"/>
                </a:lnTo>
                <a:lnTo>
                  <a:pt x="12822" y="16230"/>
                </a:lnTo>
                <a:lnTo>
                  <a:pt x="12119" y="16034"/>
                </a:lnTo>
                <a:lnTo>
                  <a:pt x="11817" y="15639"/>
                </a:lnTo>
                <a:lnTo>
                  <a:pt x="10994" y="16016"/>
                </a:lnTo>
                <a:lnTo>
                  <a:pt x="10963" y="16704"/>
                </a:lnTo>
                <a:lnTo>
                  <a:pt x="10805" y="17552"/>
                </a:lnTo>
                <a:lnTo>
                  <a:pt x="10033" y="17272"/>
                </a:lnTo>
                <a:lnTo>
                  <a:pt x="9217" y="17109"/>
                </a:lnTo>
                <a:lnTo>
                  <a:pt x="8588" y="17588"/>
                </a:lnTo>
                <a:lnTo>
                  <a:pt x="9162" y="18282"/>
                </a:lnTo>
                <a:lnTo>
                  <a:pt x="8835" y="18814"/>
                </a:lnTo>
                <a:lnTo>
                  <a:pt x="8233" y="19295"/>
                </a:lnTo>
                <a:lnTo>
                  <a:pt x="8808" y="19850"/>
                </a:lnTo>
                <a:lnTo>
                  <a:pt x="7714" y="2012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2" name="Shape 4512"/>
          <p:cNvSpPr/>
          <p:nvPr/>
        </p:nvSpPr>
        <p:spPr>
          <a:xfrm>
            <a:off x="11228018" y="2466758"/>
            <a:ext cx="579757" cy="281790"/>
          </a:xfrm>
          <a:custGeom>
            <a:avLst/>
            <a:gdLst/>
            <a:ahLst/>
            <a:cxnLst>
              <a:cxn ang="0">
                <a:pos x="wd2" y="hd2"/>
              </a:cxn>
              <a:cxn ang="5400000">
                <a:pos x="wd2" y="hd2"/>
              </a:cxn>
              <a:cxn ang="10800000">
                <a:pos x="wd2" y="hd2"/>
              </a:cxn>
              <a:cxn ang="16200000">
                <a:pos x="wd2" y="hd2"/>
              </a:cxn>
            </a:cxnLst>
            <a:rect l="0" t="0" r="r" b="b"/>
            <a:pathLst>
              <a:path w="21600" h="21600" extrusionOk="0">
                <a:moveTo>
                  <a:pt x="13550" y="0"/>
                </a:moveTo>
                <a:lnTo>
                  <a:pt x="14205" y="1707"/>
                </a:lnTo>
                <a:lnTo>
                  <a:pt x="15258" y="3197"/>
                </a:lnTo>
                <a:lnTo>
                  <a:pt x="14524" y="5523"/>
                </a:lnTo>
                <a:lnTo>
                  <a:pt x="13727" y="7544"/>
                </a:lnTo>
                <a:lnTo>
                  <a:pt x="14152" y="9929"/>
                </a:lnTo>
                <a:lnTo>
                  <a:pt x="15996" y="9820"/>
                </a:lnTo>
                <a:lnTo>
                  <a:pt x="17102" y="12621"/>
                </a:lnTo>
                <a:lnTo>
                  <a:pt x="17920" y="14991"/>
                </a:lnTo>
                <a:lnTo>
                  <a:pt x="19788" y="15859"/>
                </a:lnTo>
                <a:lnTo>
                  <a:pt x="20710" y="14532"/>
                </a:lnTo>
                <a:lnTo>
                  <a:pt x="19885" y="11862"/>
                </a:lnTo>
                <a:lnTo>
                  <a:pt x="18658" y="10987"/>
                </a:lnTo>
                <a:lnTo>
                  <a:pt x="19643" y="8719"/>
                </a:lnTo>
                <a:lnTo>
                  <a:pt x="21430" y="11403"/>
                </a:lnTo>
                <a:lnTo>
                  <a:pt x="21600" y="17734"/>
                </a:lnTo>
                <a:lnTo>
                  <a:pt x="19380" y="17384"/>
                </a:lnTo>
                <a:lnTo>
                  <a:pt x="18505" y="19061"/>
                </a:lnTo>
                <a:lnTo>
                  <a:pt x="17495" y="18733"/>
                </a:lnTo>
                <a:lnTo>
                  <a:pt x="16736" y="17004"/>
                </a:lnTo>
                <a:lnTo>
                  <a:pt x="16406" y="20068"/>
                </a:lnTo>
                <a:lnTo>
                  <a:pt x="15484" y="21600"/>
                </a:lnTo>
                <a:lnTo>
                  <a:pt x="14591" y="18434"/>
                </a:lnTo>
                <a:lnTo>
                  <a:pt x="13602" y="18259"/>
                </a:lnTo>
                <a:lnTo>
                  <a:pt x="12673" y="14488"/>
                </a:lnTo>
                <a:lnTo>
                  <a:pt x="690" y="20658"/>
                </a:lnTo>
                <a:lnTo>
                  <a:pt x="602" y="15691"/>
                </a:lnTo>
                <a:lnTo>
                  <a:pt x="915" y="11687"/>
                </a:lnTo>
                <a:lnTo>
                  <a:pt x="17" y="9433"/>
                </a:lnTo>
                <a:lnTo>
                  <a:pt x="0" y="7770"/>
                </a:lnTo>
                <a:lnTo>
                  <a:pt x="5750" y="6092"/>
                </a:lnTo>
                <a:lnTo>
                  <a:pt x="11995" y="2547"/>
                </a:lnTo>
                <a:lnTo>
                  <a:pt x="11910" y="1000"/>
                </a:lnTo>
                <a:lnTo>
                  <a:pt x="1355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3" name="Shape 4513"/>
          <p:cNvSpPr/>
          <p:nvPr/>
        </p:nvSpPr>
        <p:spPr>
          <a:xfrm>
            <a:off x="11241521" y="2665496"/>
            <a:ext cx="297080" cy="283185"/>
          </a:xfrm>
          <a:custGeom>
            <a:avLst/>
            <a:gdLst/>
            <a:ahLst/>
            <a:cxnLst>
              <a:cxn ang="0">
                <a:pos x="wd2" y="hd2"/>
              </a:cxn>
              <a:cxn ang="5400000">
                <a:pos x="wd2" y="hd2"/>
              </a:cxn>
              <a:cxn ang="10800000">
                <a:pos x="wd2" y="hd2"/>
              </a:cxn>
              <a:cxn ang="16200000">
                <a:pos x="wd2" y="hd2"/>
              </a:cxn>
            </a:cxnLst>
            <a:rect l="0" t="0" r="r" b="b"/>
            <a:pathLst>
              <a:path w="21600" h="21600" extrusionOk="0">
                <a:moveTo>
                  <a:pt x="0" y="5198"/>
                </a:moveTo>
                <a:lnTo>
                  <a:pt x="19277" y="0"/>
                </a:lnTo>
                <a:lnTo>
                  <a:pt x="21600" y="9038"/>
                </a:lnTo>
                <a:lnTo>
                  <a:pt x="21261" y="11141"/>
                </a:lnTo>
                <a:lnTo>
                  <a:pt x="19005" y="12223"/>
                </a:lnTo>
                <a:lnTo>
                  <a:pt x="16591" y="12919"/>
                </a:lnTo>
                <a:lnTo>
                  <a:pt x="14322" y="14189"/>
                </a:lnTo>
                <a:lnTo>
                  <a:pt x="10338" y="15866"/>
                </a:lnTo>
                <a:lnTo>
                  <a:pt x="8663" y="16672"/>
                </a:lnTo>
                <a:lnTo>
                  <a:pt x="7466" y="18239"/>
                </a:lnTo>
                <a:lnTo>
                  <a:pt x="5487" y="19451"/>
                </a:lnTo>
                <a:lnTo>
                  <a:pt x="3924" y="21600"/>
                </a:lnTo>
                <a:lnTo>
                  <a:pt x="2153" y="21085"/>
                </a:lnTo>
                <a:lnTo>
                  <a:pt x="2749" y="18486"/>
                </a:lnTo>
                <a:lnTo>
                  <a:pt x="1476" y="12223"/>
                </a:lnTo>
                <a:lnTo>
                  <a:pt x="0" y="519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4" name="Shape 4514"/>
          <p:cNvSpPr/>
          <p:nvPr/>
        </p:nvSpPr>
        <p:spPr>
          <a:xfrm>
            <a:off x="11504071" y="2648790"/>
            <a:ext cx="145789" cy="157264"/>
          </a:xfrm>
          <a:custGeom>
            <a:avLst/>
            <a:gdLst/>
            <a:ahLst/>
            <a:cxnLst>
              <a:cxn ang="0">
                <a:pos x="wd2" y="hd2"/>
              </a:cxn>
              <a:cxn ang="5400000">
                <a:pos x="wd2" y="hd2"/>
              </a:cxn>
              <a:cxn ang="10800000">
                <a:pos x="wd2" y="hd2"/>
              </a:cxn>
              <a:cxn ang="16200000">
                <a:pos x="wd2" y="hd2"/>
              </a:cxn>
            </a:cxnLst>
            <a:rect l="0" t="0" r="r" b="b"/>
            <a:pathLst>
              <a:path w="21600" h="21600" extrusionOk="0">
                <a:moveTo>
                  <a:pt x="9913" y="0"/>
                </a:moveTo>
                <a:lnTo>
                  <a:pt x="13647" y="6575"/>
                </a:lnTo>
                <a:lnTo>
                  <a:pt x="18766" y="7131"/>
                </a:lnTo>
                <a:lnTo>
                  <a:pt x="21600" y="12698"/>
                </a:lnTo>
                <a:lnTo>
                  <a:pt x="18668" y="15207"/>
                </a:lnTo>
                <a:lnTo>
                  <a:pt x="14071" y="14894"/>
                </a:lnTo>
                <a:lnTo>
                  <a:pt x="11758" y="18606"/>
                </a:lnTo>
                <a:lnTo>
                  <a:pt x="6726" y="21600"/>
                </a:lnTo>
                <a:lnTo>
                  <a:pt x="4062" y="17848"/>
                </a:lnTo>
                <a:lnTo>
                  <a:pt x="0" y="2217"/>
                </a:lnTo>
                <a:lnTo>
                  <a:pt x="991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5" name="Shape 4515"/>
          <p:cNvSpPr/>
          <p:nvPr/>
        </p:nvSpPr>
        <p:spPr>
          <a:xfrm>
            <a:off x="11083942" y="2922541"/>
            <a:ext cx="187616" cy="405735"/>
          </a:xfrm>
          <a:custGeom>
            <a:avLst/>
            <a:gdLst/>
            <a:ahLst/>
            <a:cxnLst>
              <a:cxn ang="0">
                <a:pos x="wd2" y="hd2"/>
              </a:cxn>
              <a:cxn ang="5400000">
                <a:pos x="wd2" y="hd2"/>
              </a:cxn>
              <a:cxn ang="10800000">
                <a:pos x="wd2" y="hd2"/>
              </a:cxn>
              <a:cxn ang="16200000">
                <a:pos x="wd2" y="hd2"/>
              </a:cxn>
            </a:cxnLst>
            <a:rect l="0" t="0" r="r" b="b"/>
            <a:pathLst>
              <a:path w="21600" h="21600" extrusionOk="0">
                <a:moveTo>
                  <a:pt x="5681" y="0"/>
                </a:moveTo>
                <a:lnTo>
                  <a:pt x="17028" y="765"/>
                </a:lnTo>
                <a:lnTo>
                  <a:pt x="19245" y="2293"/>
                </a:lnTo>
                <a:lnTo>
                  <a:pt x="16550" y="3454"/>
                </a:lnTo>
                <a:lnTo>
                  <a:pt x="14447" y="5394"/>
                </a:lnTo>
                <a:lnTo>
                  <a:pt x="14359" y="7086"/>
                </a:lnTo>
                <a:lnTo>
                  <a:pt x="19420" y="6321"/>
                </a:lnTo>
                <a:lnTo>
                  <a:pt x="20811" y="8403"/>
                </a:lnTo>
                <a:lnTo>
                  <a:pt x="21600" y="11964"/>
                </a:lnTo>
                <a:lnTo>
                  <a:pt x="18992" y="13652"/>
                </a:lnTo>
                <a:lnTo>
                  <a:pt x="17546" y="16078"/>
                </a:lnTo>
                <a:lnTo>
                  <a:pt x="15542" y="17644"/>
                </a:lnTo>
                <a:lnTo>
                  <a:pt x="15038" y="19421"/>
                </a:lnTo>
                <a:lnTo>
                  <a:pt x="13822" y="21392"/>
                </a:lnTo>
                <a:lnTo>
                  <a:pt x="11028" y="21600"/>
                </a:lnTo>
                <a:lnTo>
                  <a:pt x="11718" y="19345"/>
                </a:lnTo>
                <a:lnTo>
                  <a:pt x="7271" y="19345"/>
                </a:lnTo>
                <a:lnTo>
                  <a:pt x="3984" y="18550"/>
                </a:lnTo>
                <a:lnTo>
                  <a:pt x="0" y="16898"/>
                </a:lnTo>
                <a:lnTo>
                  <a:pt x="2943" y="14006"/>
                </a:lnTo>
                <a:lnTo>
                  <a:pt x="6763" y="14122"/>
                </a:lnTo>
                <a:lnTo>
                  <a:pt x="8603" y="12309"/>
                </a:lnTo>
                <a:lnTo>
                  <a:pt x="7310" y="10941"/>
                </a:lnTo>
                <a:lnTo>
                  <a:pt x="3049" y="9614"/>
                </a:lnTo>
                <a:lnTo>
                  <a:pt x="1230" y="8251"/>
                </a:lnTo>
                <a:lnTo>
                  <a:pt x="704" y="2906"/>
                </a:lnTo>
                <a:cubicBezTo>
                  <a:pt x="1725" y="2454"/>
                  <a:pt x="2674" y="1969"/>
                  <a:pt x="3543" y="1453"/>
                </a:cubicBezTo>
                <a:cubicBezTo>
                  <a:pt x="4323" y="991"/>
                  <a:pt x="5037" y="505"/>
                  <a:pt x="5681"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6" name="Shape 4516"/>
          <p:cNvSpPr/>
          <p:nvPr/>
        </p:nvSpPr>
        <p:spPr>
          <a:xfrm>
            <a:off x="10066941" y="3342583"/>
            <a:ext cx="691030" cy="526070"/>
          </a:xfrm>
          <a:custGeom>
            <a:avLst/>
            <a:gdLst/>
            <a:ahLst/>
            <a:cxnLst>
              <a:cxn ang="0">
                <a:pos x="wd2" y="hd2"/>
              </a:cxn>
              <a:cxn ang="5400000">
                <a:pos x="wd2" y="hd2"/>
              </a:cxn>
              <a:cxn ang="10800000">
                <a:pos x="wd2" y="hd2"/>
              </a:cxn>
              <a:cxn ang="16200000">
                <a:pos x="wd2" y="hd2"/>
              </a:cxn>
            </a:cxnLst>
            <a:rect l="0" t="0" r="r" b="b"/>
            <a:pathLst>
              <a:path w="21600" h="21600" extrusionOk="0">
                <a:moveTo>
                  <a:pt x="12664" y="426"/>
                </a:moveTo>
                <a:lnTo>
                  <a:pt x="13100" y="6146"/>
                </a:lnTo>
                <a:lnTo>
                  <a:pt x="14165" y="5565"/>
                </a:lnTo>
                <a:lnTo>
                  <a:pt x="14798" y="3424"/>
                </a:lnTo>
                <a:lnTo>
                  <a:pt x="15911" y="1618"/>
                </a:lnTo>
                <a:lnTo>
                  <a:pt x="16883" y="931"/>
                </a:lnTo>
                <a:lnTo>
                  <a:pt x="19369" y="462"/>
                </a:lnTo>
                <a:lnTo>
                  <a:pt x="20844" y="556"/>
                </a:lnTo>
                <a:lnTo>
                  <a:pt x="21600" y="2044"/>
                </a:lnTo>
                <a:lnTo>
                  <a:pt x="20598" y="3572"/>
                </a:lnTo>
                <a:lnTo>
                  <a:pt x="19917" y="4627"/>
                </a:lnTo>
                <a:lnTo>
                  <a:pt x="19099" y="4783"/>
                </a:lnTo>
                <a:lnTo>
                  <a:pt x="18414" y="4877"/>
                </a:lnTo>
                <a:lnTo>
                  <a:pt x="18275" y="5870"/>
                </a:lnTo>
                <a:lnTo>
                  <a:pt x="17968" y="7323"/>
                </a:lnTo>
                <a:lnTo>
                  <a:pt x="16901" y="8167"/>
                </a:lnTo>
                <a:lnTo>
                  <a:pt x="16475" y="9413"/>
                </a:lnTo>
                <a:lnTo>
                  <a:pt x="15443" y="10871"/>
                </a:lnTo>
                <a:lnTo>
                  <a:pt x="14191" y="11156"/>
                </a:lnTo>
                <a:lnTo>
                  <a:pt x="13028" y="10812"/>
                </a:lnTo>
                <a:lnTo>
                  <a:pt x="12984" y="11719"/>
                </a:lnTo>
                <a:lnTo>
                  <a:pt x="13025" y="13332"/>
                </a:lnTo>
                <a:lnTo>
                  <a:pt x="12032" y="13981"/>
                </a:lnTo>
                <a:lnTo>
                  <a:pt x="10888" y="14536"/>
                </a:lnTo>
                <a:lnTo>
                  <a:pt x="10170" y="15747"/>
                </a:lnTo>
                <a:lnTo>
                  <a:pt x="10200" y="17380"/>
                </a:lnTo>
                <a:lnTo>
                  <a:pt x="9444" y="18451"/>
                </a:lnTo>
                <a:lnTo>
                  <a:pt x="8513" y="18639"/>
                </a:lnTo>
                <a:lnTo>
                  <a:pt x="7727" y="18729"/>
                </a:lnTo>
                <a:lnTo>
                  <a:pt x="7276" y="19616"/>
                </a:lnTo>
                <a:lnTo>
                  <a:pt x="6354" y="19713"/>
                </a:lnTo>
                <a:lnTo>
                  <a:pt x="5571" y="19061"/>
                </a:lnTo>
                <a:lnTo>
                  <a:pt x="5058" y="20432"/>
                </a:lnTo>
                <a:lnTo>
                  <a:pt x="4310" y="21600"/>
                </a:lnTo>
                <a:lnTo>
                  <a:pt x="3388" y="21225"/>
                </a:lnTo>
                <a:lnTo>
                  <a:pt x="1895" y="19306"/>
                </a:lnTo>
                <a:lnTo>
                  <a:pt x="760" y="17732"/>
                </a:lnTo>
                <a:lnTo>
                  <a:pt x="0" y="17263"/>
                </a:lnTo>
                <a:lnTo>
                  <a:pt x="313" y="12996"/>
                </a:lnTo>
                <a:lnTo>
                  <a:pt x="1442" y="10793"/>
                </a:lnTo>
                <a:lnTo>
                  <a:pt x="999" y="9656"/>
                </a:lnTo>
                <a:lnTo>
                  <a:pt x="1611" y="8272"/>
                </a:lnTo>
                <a:lnTo>
                  <a:pt x="2617" y="7995"/>
                </a:lnTo>
                <a:lnTo>
                  <a:pt x="3435" y="8522"/>
                </a:lnTo>
                <a:lnTo>
                  <a:pt x="2854" y="6389"/>
                </a:lnTo>
                <a:lnTo>
                  <a:pt x="3660" y="5017"/>
                </a:lnTo>
                <a:lnTo>
                  <a:pt x="4740" y="4838"/>
                </a:lnTo>
                <a:lnTo>
                  <a:pt x="6257" y="1489"/>
                </a:lnTo>
                <a:lnTo>
                  <a:pt x="6400" y="239"/>
                </a:lnTo>
                <a:lnTo>
                  <a:pt x="7530" y="0"/>
                </a:lnTo>
                <a:lnTo>
                  <a:pt x="7628" y="1566"/>
                </a:lnTo>
                <a:lnTo>
                  <a:pt x="12664" y="42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7" name="Shape 4517"/>
          <p:cNvSpPr/>
          <p:nvPr/>
        </p:nvSpPr>
        <p:spPr>
          <a:xfrm>
            <a:off x="10465594" y="3255963"/>
            <a:ext cx="804409" cy="409755"/>
          </a:xfrm>
          <a:custGeom>
            <a:avLst/>
            <a:gdLst/>
            <a:ahLst/>
            <a:cxnLst>
              <a:cxn ang="0">
                <a:pos x="wd2" y="hd2"/>
              </a:cxn>
              <a:cxn ang="5400000">
                <a:pos x="wd2" y="hd2"/>
              </a:cxn>
              <a:cxn ang="10800000">
                <a:pos x="wd2" y="hd2"/>
              </a:cxn>
              <a:cxn ang="16200000">
                <a:pos x="wd2" y="hd2"/>
              </a:cxn>
            </a:cxnLst>
            <a:rect l="0" t="0" r="r" b="b"/>
            <a:pathLst>
              <a:path w="21600" h="21600" extrusionOk="0">
                <a:moveTo>
                  <a:pt x="0" y="5122"/>
                </a:moveTo>
                <a:lnTo>
                  <a:pt x="397" y="13012"/>
                </a:lnTo>
                <a:lnTo>
                  <a:pt x="1654" y="12111"/>
                </a:lnTo>
                <a:lnTo>
                  <a:pt x="2349" y="8825"/>
                </a:lnTo>
                <a:lnTo>
                  <a:pt x="3366" y="6798"/>
                </a:lnTo>
                <a:lnTo>
                  <a:pt x="5363" y="5689"/>
                </a:lnTo>
                <a:lnTo>
                  <a:pt x="7269" y="5689"/>
                </a:lnTo>
                <a:lnTo>
                  <a:pt x="7862" y="7917"/>
                </a:lnTo>
                <a:lnTo>
                  <a:pt x="8692" y="8394"/>
                </a:lnTo>
                <a:lnTo>
                  <a:pt x="8994" y="10144"/>
                </a:lnTo>
                <a:lnTo>
                  <a:pt x="10460" y="10470"/>
                </a:lnTo>
                <a:lnTo>
                  <a:pt x="11216" y="11714"/>
                </a:lnTo>
                <a:lnTo>
                  <a:pt x="10974" y="13595"/>
                </a:lnTo>
                <a:lnTo>
                  <a:pt x="10192" y="15793"/>
                </a:lnTo>
                <a:lnTo>
                  <a:pt x="10713" y="17173"/>
                </a:lnTo>
                <a:lnTo>
                  <a:pt x="11671" y="17654"/>
                </a:lnTo>
                <a:lnTo>
                  <a:pt x="12363" y="17654"/>
                </a:lnTo>
                <a:lnTo>
                  <a:pt x="13403" y="18457"/>
                </a:lnTo>
                <a:lnTo>
                  <a:pt x="14280" y="19500"/>
                </a:lnTo>
                <a:lnTo>
                  <a:pt x="15292" y="20569"/>
                </a:lnTo>
                <a:lnTo>
                  <a:pt x="15394" y="19380"/>
                </a:lnTo>
                <a:lnTo>
                  <a:pt x="15749" y="18236"/>
                </a:lnTo>
                <a:lnTo>
                  <a:pt x="14913" y="17598"/>
                </a:lnTo>
                <a:lnTo>
                  <a:pt x="13815" y="15647"/>
                </a:lnTo>
                <a:lnTo>
                  <a:pt x="15772" y="16971"/>
                </a:lnTo>
                <a:lnTo>
                  <a:pt x="14982" y="14368"/>
                </a:lnTo>
                <a:lnTo>
                  <a:pt x="14394" y="12898"/>
                </a:lnTo>
                <a:lnTo>
                  <a:pt x="14456" y="10736"/>
                </a:lnTo>
                <a:lnTo>
                  <a:pt x="14944" y="9467"/>
                </a:lnTo>
                <a:lnTo>
                  <a:pt x="14211" y="8389"/>
                </a:lnTo>
                <a:lnTo>
                  <a:pt x="13495" y="6543"/>
                </a:lnTo>
                <a:lnTo>
                  <a:pt x="14568" y="6102"/>
                </a:lnTo>
                <a:lnTo>
                  <a:pt x="15358" y="4275"/>
                </a:lnTo>
                <a:lnTo>
                  <a:pt x="15662" y="3140"/>
                </a:lnTo>
                <a:lnTo>
                  <a:pt x="16229" y="2567"/>
                </a:lnTo>
                <a:lnTo>
                  <a:pt x="16656" y="4171"/>
                </a:lnTo>
                <a:lnTo>
                  <a:pt x="15981" y="5267"/>
                </a:lnTo>
                <a:lnTo>
                  <a:pt x="15430" y="6857"/>
                </a:lnTo>
                <a:lnTo>
                  <a:pt x="15654" y="8377"/>
                </a:lnTo>
                <a:lnTo>
                  <a:pt x="16020" y="9821"/>
                </a:lnTo>
                <a:lnTo>
                  <a:pt x="15940" y="11422"/>
                </a:lnTo>
                <a:lnTo>
                  <a:pt x="15639" y="12766"/>
                </a:lnTo>
                <a:lnTo>
                  <a:pt x="16247" y="13719"/>
                </a:lnTo>
                <a:lnTo>
                  <a:pt x="16022" y="15224"/>
                </a:lnTo>
                <a:lnTo>
                  <a:pt x="16528" y="17376"/>
                </a:lnTo>
                <a:lnTo>
                  <a:pt x="17384" y="17858"/>
                </a:lnTo>
                <a:lnTo>
                  <a:pt x="18294" y="17040"/>
                </a:lnTo>
                <a:lnTo>
                  <a:pt x="18294" y="18766"/>
                </a:lnTo>
                <a:lnTo>
                  <a:pt x="18393" y="21600"/>
                </a:lnTo>
                <a:lnTo>
                  <a:pt x="19229" y="21399"/>
                </a:lnTo>
                <a:lnTo>
                  <a:pt x="20133" y="19383"/>
                </a:lnTo>
                <a:lnTo>
                  <a:pt x="20683" y="17632"/>
                </a:lnTo>
                <a:cubicBezTo>
                  <a:pt x="20784" y="17837"/>
                  <a:pt x="20886" y="18042"/>
                  <a:pt x="20988" y="18246"/>
                </a:cubicBezTo>
                <a:cubicBezTo>
                  <a:pt x="21090" y="18451"/>
                  <a:pt x="21192" y="18656"/>
                  <a:pt x="21293" y="18861"/>
                </a:cubicBezTo>
                <a:lnTo>
                  <a:pt x="21600" y="16112"/>
                </a:lnTo>
                <a:lnTo>
                  <a:pt x="21559" y="13478"/>
                </a:lnTo>
                <a:lnTo>
                  <a:pt x="18518" y="14266"/>
                </a:lnTo>
                <a:lnTo>
                  <a:pt x="16303" y="0"/>
                </a:lnTo>
                <a:lnTo>
                  <a:pt x="0" y="512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8" name="Shape 4518"/>
          <p:cNvSpPr/>
          <p:nvPr/>
        </p:nvSpPr>
        <p:spPr>
          <a:xfrm>
            <a:off x="11067320" y="3237448"/>
            <a:ext cx="210267" cy="298334"/>
          </a:xfrm>
          <a:custGeom>
            <a:avLst/>
            <a:gdLst/>
            <a:ahLst/>
            <a:cxnLst>
              <a:cxn ang="0">
                <a:pos x="wd2" y="hd2"/>
              </a:cxn>
              <a:cxn ang="5400000">
                <a:pos x="wd2" y="hd2"/>
              </a:cxn>
              <a:cxn ang="10800000">
                <a:pos x="wd2" y="hd2"/>
              </a:cxn>
              <a:cxn ang="16200000">
                <a:pos x="wd2" y="hd2"/>
              </a:cxn>
            </a:cxnLst>
            <a:rect l="0" t="0" r="r" b="b"/>
            <a:pathLst>
              <a:path w="21600" h="21600" extrusionOk="0">
                <a:moveTo>
                  <a:pt x="5932" y="2007"/>
                </a:moveTo>
                <a:lnTo>
                  <a:pt x="4554" y="3633"/>
                </a:lnTo>
                <a:lnTo>
                  <a:pt x="7159" y="5725"/>
                </a:lnTo>
                <a:lnTo>
                  <a:pt x="10057" y="7241"/>
                </a:lnTo>
                <a:lnTo>
                  <a:pt x="12130" y="9680"/>
                </a:lnTo>
                <a:lnTo>
                  <a:pt x="13391" y="13028"/>
                </a:lnTo>
                <a:lnTo>
                  <a:pt x="17525" y="14186"/>
                </a:lnTo>
                <a:lnTo>
                  <a:pt x="19793" y="15364"/>
                </a:lnTo>
                <a:lnTo>
                  <a:pt x="18179" y="16570"/>
                </a:lnTo>
                <a:lnTo>
                  <a:pt x="16860" y="18479"/>
                </a:lnTo>
                <a:lnTo>
                  <a:pt x="21600" y="18155"/>
                </a:lnTo>
                <a:lnTo>
                  <a:pt x="20662" y="20608"/>
                </a:lnTo>
                <a:lnTo>
                  <a:pt x="8669" y="21600"/>
                </a:lnTo>
                <a:lnTo>
                  <a:pt x="0" y="1496"/>
                </a:lnTo>
                <a:lnTo>
                  <a:pt x="2723" y="0"/>
                </a:lnTo>
                <a:lnTo>
                  <a:pt x="5932" y="200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49" name="Shape 4519"/>
          <p:cNvSpPr/>
          <p:nvPr/>
        </p:nvSpPr>
        <p:spPr>
          <a:xfrm>
            <a:off x="9909400" y="3391230"/>
            <a:ext cx="1257866" cy="672247"/>
          </a:xfrm>
          <a:custGeom>
            <a:avLst/>
            <a:gdLst/>
            <a:ahLst/>
            <a:cxnLst>
              <a:cxn ang="0">
                <a:pos x="wd2" y="hd2"/>
              </a:cxn>
              <a:cxn ang="5400000">
                <a:pos x="wd2" y="hd2"/>
              </a:cxn>
              <a:cxn ang="10800000">
                <a:pos x="wd2" y="hd2"/>
              </a:cxn>
              <a:cxn ang="16200000">
                <a:pos x="wd2" y="hd2"/>
              </a:cxn>
            </a:cxnLst>
            <a:rect l="0" t="0" r="r" b="b"/>
            <a:pathLst>
              <a:path w="21600" h="21600" extrusionOk="0">
                <a:moveTo>
                  <a:pt x="21483" y="15849"/>
                </a:moveTo>
                <a:lnTo>
                  <a:pt x="0" y="21600"/>
                </a:lnTo>
                <a:lnTo>
                  <a:pt x="525" y="19786"/>
                </a:lnTo>
                <a:lnTo>
                  <a:pt x="1322" y="19520"/>
                </a:lnTo>
                <a:lnTo>
                  <a:pt x="1629" y="18799"/>
                </a:lnTo>
                <a:lnTo>
                  <a:pt x="1369" y="17612"/>
                </a:lnTo>
                <a:lnTo>
                  <a:pt x="2008" y="17637"/>
                </a:lnTo>
                <a:lnTo>
                  <a:pt x="2163" y="16411"/>
                </a:lnTo>
                <a:lnTo>
                  <a:pt x="3006" y="15750"/>
                </a:lnTo>
                <a:lnTo>
                  <a:pt x="3956" y="13021"/>
                </a:lnTo>
                <a:lnTo>
                  <a:pt x="4608" y="14603"/>
                </a:lnTo>
                <a:lnTo>
                  <a:pt x="5132" y="15044"/>
                </a:lnTo>
                <a:lnTo>
                  <a:pt x="5809" y="13072"/>
                </a:lnTo>
                <a:lnTo>
                  <a:pt x="6469" y="13534"/>
                </a:lnTo>
                <a:lnTo>
                  <a:pt x="6949" y="12757"/>
                </a:lnTo>
                <a:lnTo>
                  <a:pt x="7918" y="12517"/>
                </a:lnTo>
                <a:lnTo>
                  <a:pt x="8191" y="11934"/>
                </a:lnTo>
                <a:lnTo>
                  <a:pt x="8228" y="10578"/>
                </a:lnTo>
                <a:lnTo>
                  <a:pt x="8744" y="9294"/>
                </a:lnTo>
                <a:lnTo>
                  <a:pt x="9836" y="8632"/>
                </a:lnTo>
                <a:lnTo>
                  <a:pt x="9795" y="6682"/>
                </a:lnTo>
                <a:lnTo>
                  <a:pt x="10576" y="6767"/>
                </a:lnTo>
                <a:lnTo>
                  <a:pt x="11414" y="6479"/>
                </a:lnTo>
                <a:lnTo>
                  <a:pt x="11946" y="4516"/>
                </a:lnTo>
                <a:lnTo>
                  <a:pt x="12517" y="3735"/>
                </a:lnTo>
                <a:lnTo>
                  <a:pt x="12803" y="1886"/>
                </a:lnTo>
                <a:lnTo>
                  <a:pt x="13697" y="1629"/>
                </a:lnTo>
                <a:lnTo>
                  <a:pt x="14506" y="0"/>
                </a:lnTo>
                <a:lnTo>
                  <a:pt x="15262" y="644"/>
                </a:lnTo>
                <a:lnTo>
                  <a:pt x="15594" y="1675"/>
                </a:lnTo>
                <a:lnTo>
                  <a:pt x="16573" y="1675"/>
                </a:lnTo>
                <a:lnTo>
                  <a:pt x="16927" y="2794"/>
                </a:lnTo>
                <a:lnTo>
                  <a:pt x="16792" y="4036"/>
                </a:lnTo>
                <a:lnTo>
                  <a:pt x="16301" y="5195"/>
                </a:lnTo>
                <a:lnTo>
                  <a:pt x="16674" y="6023"/>
                </a:lnTo>
                <a:lnTo>
                  <a:pt x="17586" y="6023"/>
                </a:lnTo>
                <a:lnTo>
                  <a:pt x="19491" y="7946"/>
                </a:lnTo>
                <a:lnTo>
                  <a:pt x="19350" y="9530"/>
                </a:lnTo>
                <a:lnTo>
                  <a:pt x="19805" y="10108"/>
                </a:lnTo>
                <a:lnTo>
                  <a:pt x="19068" y="10154"/>
                </a:lnTo>
                <a:lnTo>
                  <a:pt x="18407" y="10035"/>
                </a:lnTo>
                <a:lnTo>
                  <a:pt x="18561" y="10836"/>
                </a:lnTo>
                <a:lnTo>
                  <a:pt x="19434" y="11276"/>
                </a:lnTo>
                <a:lnTo>
                  <a:pt x="19889" y="11472"/>
                </a:lnTo>
                <a:cubicBezTo>
                  <a:pt x="19827" y="11815"/>
                  <a:pt x="19833" y="12190"/>
                  <a:pt x="19905" y="12527"/>
                </a:cubicBezTo>
                <a:cubicBezTo>
                  <a:pt x="19976" y="12858"/>
                  <a:pt x="20108" y="13132"/>
                  <a:pt x="20277" y="13300"/>
                </a:cubicBezTo>
                <a:lnTo>
                  <a:pt x="19970" y="13936"/>
                </a:lnTo>
                <a:lnTo>
                  <a:pt x="18718" y="12566"/>
                </a:lnTo>
                <a:lnTo>
                  <a:pt x="17873" y="12199"/>
                </a:lnTo>
                <a:lnTo>
                  <a:pt x="17038" y="12346"/>
                </a:lnTo>
                <a:lnTo>
                  <a:pt x="17323" y="13190"/>
                </a:lnTo>
                <a:cubicBezTo>
                  <a:pt x="17577" y="12936"/>
                  <a:pt x="17867" y="12832"/>
                  <a:pt x="18153" y="12893"/>
                </a:cubicBezTo>
                <a:cubicBezTo>
                  <a:pt x="18498" y="12967"/>
                  <a:pt x="18816" y="13272"/>
                  <a:pt x="19049" y="13753"/>
                </a:cubicBezTo>
                <a:lnTo>
                  <a:pt x="20053" y="14850"/>
                </a:lnTo>
                <a:lnTo>
                  <a:pt x="20781" y="14166"/>
                </a:lnTo>
                <a:lnTo>
                  <a:pt x="21600" y="14172"/>
                </a:lnTo>
                <a:lnTo>
                  <a:pt x="21483" y="1584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0" name="Shape 4520"/>
          <p:cNvSpPr/>
          <p:nvPr/>
        </p:nvSpPr>
        <p:spPr>
          <a:xfrm>
            <a:off x="6165789" y="4096953"/>
            <a:ext cx="2185881" cy="2168082"/>
          </a:xfrm>
          <a:custGeom>
            <a:avLst/>
            <a:gdLst/>
            <a:ahLst/>
            <a:cxnLst>
              <a:cxn ang="0">
                <a:pos x="wd2" y="hd2"/>
              </a:cxn>
              <a:cxn ang="5400000">
                <a:pos x="wd2" y="hd2"/>
              </a:cxn>
              <a:cxn ang="10800000">
                <a:pos x="wd2" y="hd2"/>
              </a:cxn>
              <a:cxn ang="16200000">
                <a:pos x="wd2" y="hd2"/>
              </a:cxn>
            </a:cxnLst>
            <a:rect l="0" t="0" r="r" b="b"/>
            <a:pathLst>
              <a:path w="21600" h="21600" extrusionOk="0">
                <a:moveTo>
                  <a:pt x="5803" y="8819"/>
                </a:moveTo>
                <a:lnTo>
                  <a:pt x="86" y="8216"/>
                </a:lnTo>
                <a:lnTo>
                  <a:pt x="0" y="8648"/>
                </a:lnTo>
                <a:lnTo>
                  <a:pt x="191" y="8907"/>
                </a:lnTo>
                <a:lnTo>
                  <a:pt x="258" y="9222"/>
                </a:lnTo>
                <a:lnTo>
                  <a:pt x="594" y="9448"/>
                </a:lnTo>
                <a:lnTo>
                  <a:pt x="1060" y="9826"/>
                </a:lnTo>
                <a:lnTo>
                  <a:pt x="1232" y="10258"/>
                </a:lnTo>
                <a:lnTo>
                  <a:pt x="1561" y="10565"/>
                </a:lnTo>
                <a:lnTo>
                  <a:pt x="1695" y="10790"/>
                </a:lnTo>
                <a:lnTo>
                  <a:pt x="1995" y="10879"/>
                </a:lnTo>
                <a:lnTo>
                  <a:pt x="2161" y="11220"/>
                </a:lnTo>
                <a:lnTo>
                  <a:pt x="2446" y="11439"/>
                </a:lnTo>
                <a:lnTo>
                  <a:pt x="2534" y="11798"/>
                </a:lnTo>
                <a:lnTo>
                  <a:pt x="2707" y="12334"/>
                </a:lnTo>
                <a:lnTo>
                  <a:pt x="2707" y="12781"/>
                </a:lnTo>
                <a:lnTo>
                  <a:pt x="2908" y="13727"/>
                </a:lnTo>
                <a:lnTo>
                  <a:pt x="3330" y="13953"/>
                </a:lnTo>
                <a:lnTo>
                  <a:pt x="3691" y="14149"/>
                </a:lnTo>
                <a:lnTo>
                  <a:pt x="3968" y="14217"/>
                </a:lnTo>
                <a:lnTo>
                  <a:pt x="4511" y="14459"/>
                </a:lnTo>
                <a:lnTo>
                  <a:pt x="4667" y="14677"/>
                </a:lnTo>
                <a:lnTo>
                  <a:pt x="4871" y="14942"/>
                </a:lnTo>
                <a:lnTo>
                  <a:pt x="5186" y="15055"/>
                </a:lnTo>
                <a:lnTo>
                  <a:pt x="5447" y="14958"/>
                </a:lnTo>
                <a:lnTo>
                  <a:pt x="5507" y="14575"/>
                </a:lnTo>
                <a:lnTo>
                  <a:pt x="5545" y="14357"/>
                </a:lnTo>
                <a:lnTo>
                  <a:pt x="5642" y="14056"/>
                </a:lnTo>
                <a:lnTo>
                  <a:pt x="5819" y="13771"/>
                </a:lnTo>
                <a:lnTo>
                  <a:pt x="5996" y="13481"/>
                </a:lnTo>
                <a:lnTo>
                  <a:pt x="6153" y="13262"/>
                </a:lnTo>
                <a:lnTo>
                  <a:pt x="6392" y="13150"/>
                </a:lnTo>
                <a:lnTo>
                  <a:pt x="6645" y="13413"/>
                </a:lnTo>
                <a:lnTo>
                  <a:pt x="7039" y="13390"/>
                </a:lnTo>
                <a:lnTo>
                  <a:pt x="7321" y="13548"/>
                </a:lnTo>
                <a:lnTo>
                  <a:pt x="7939" y="13623"/>
                </a:lnTo>
                <a:lnTo>
                  <a:pt x="8475" y="13744"/>
                </a:lnTo>
                <a:lnTo>
                  <a:pt x="8872" y="14106"/>
                </a:lnTo>
                <a:lnTo>
                  <a:pt x="9083" y="14477"/>
                </a:lnTo>
                <a:lnTo>
                  <a:pt x="9285" y="14671"/>
                </a:lnTo>
                <a:lnTo>
                  <a:pt x="9240" y="14967"/>
                </a:lnTo>
                <a:lnTo>
                  <a:pt x="9649" y="15280"/>
                </a:lnTo>
                <a:lnTo>
                  <a:pt x="9773" y="15606"/>
                </a:lnTo>
                <a:lnTo>
                  <a:pt x="10032" y="15923"/>
                </a:lnTo>
                <a:lnTo>
                  <a:pt x="10092" y="16199"/>
                </a:lnTo>
                <a:lnTo>
                  <a:pt x="10235" y="16485"/>
                </a:lnTo>
                <a:lnTo>
                  <a:pt x="10551" y="16887"/>
                </a:lnTo>
                <a:lnTo>
                  <a:pt x="10611" y="17339"/>
                </a:lnTo>
                <a:lnTo>
                  <a:pt x="10827" y="17551"/>
                </a:lnTo>
                <a:lnTo>
                  <a:pt x="11110" y="17754"/>
                </a:lnTo>
                <a:lnTo>
                  <a:pt x="11236" y="18009"/>
                </a:lnTo>
                <a:lnTo>
                  <a:pt x="11348" y="18445"/>
                </a:lnTo>
                <a:lnTo>
                  <a:pt x="11497" y="18684"/>
                </a:lnTo>
                <a:lnTo>
                  <a:pt x="11520" y="18933"/>
                </a:lnTo>
                <a:lnTo>
                  <a:pt x="11564" y="19238"/>
                </a:lnTo>
                <a:lnTo>
                  <a:pt x="11752" y="19601"/>
                </a:lnTo>
                <a:lnTo>
                  <a:pt x="11967" y="19751"/>
                </a:lnTo>
                <a:lnTo>
                  <a:pt x="12034" y="20050"/>
                </a:lnTo>
                <a:lnTo>
                  <a:pt x="12183" y="20365"/>
                </a:lnTo>
                <a:lnTo>
                  <a:pt x="12452" y="20560"/>
                </a:lnTo>
                <a:lnTo>
                  <a:pt x="12661" y="20778"/>
                </a:lnTo>
                <a:lnTo>
                  <a:pt x="12824" y="21012"/>
                </a:lnTo>
                <a:lnTo>
                  <a:pt x="13183" y="21058"/>
                </a:lnTo>
                <a:lnTo>
                  <a:pt x="13428" y="21148"/>
                </a:lnTo>
                <a:lnTo>
                  <a:pt x="13735" y="21148"/>
                </a:lnTo>
                <a:lnTo>
                  <a:pt x="14048" y="21021"/>
                </a:lnTo>
                <a:lnTo>
                  <a:pt x="14454" y="20998"/>
                </a:lnTo>
                <a:lnTo>
                  <a:pt x="14626" y="21232"/>
                </a:lnTo>
                <a:lnTo>
                  <a:pt x="14784" y="21496"/>
                </a:lnTo>
                <a:lnTo>
                  <a:pt x="15178" y="21600"/>
                </a:lnTo>
                <a:lnTo>
                  <a:pt x="15290" y="21281"/>
                </a:lnTo>
                <a:lnTo>
                  <a:pt x="15117" y="20934"/>
                </a:lnTo>
                <a:lnTo>
                  <a:pt x="15237" y="20648"/>
                </a:lnTo>
                <a:lnTo>
                  <a:pt x="15259" y="20376"/>
                </a:lnTo>
                <a:lnTo>
                  <a:pt x="15215" y="19967"/>
                </a:lnTo>
                <a:lnTo>
                  <a:pt x="15230" y="19536"/>
                </a:lnTo>
                <a:lnTo>
                  <a:pt x="15230" y="18782"/>
                </a:lnTo>
                <a:lnTo>
                  <a:pt x="15523" y="18329"/>
                </a:lnTo>
                <a:lnTo>
                  <a:pt x="15329" y="18187"/>
                </a:lnTo>
                <a:lnTo>
                  <a:pt x="14962" y="18918"/>
                </a:lnTo>
                <a:lnTo>
                  <a:pt x="14992" y="19567"/>
                </a:lnTo>
                <a:lnTo>
                  <a:pt x="15041" y="20299"/>
                </a:lnTo>
                <a:lnTo>
                  <a:pt x="14809" y="19920"/>
                </a:lnTo>
                <a:lnTo>
                  <a:pt x="14652" y="19194"/>
                </a:lnTo>
                <a:lnTo>
                  <a:pt x="14501" y="18831"/>
                </a:lnTo>
                <a:lnTo>
                  <a:pt x="14344" y="18490"/>
                </a:lnTo>
                <a:lnTo>
                  <a:pt x="14658" y="18240"/>
                </a:lnTo>
                <a:lnTo>
                  <a:pt x="14822" y="18557"/>
                </a:lnTo>
                <a:lnTo>
                  <a:pt x="15203" y="17963"/>
                </a:lnTo>
                <a:lnTo>
                  <a:pt x="15008" y="17676"/>
                </a:lnTo>
                <a:lnTo>
                  <a:pt x="14963" y="17388"/>
                </a:lnTo>
                <a:lnTo>
                  <a:pt x="15271" y="17546"/>
                </a:lnTo>
                <a:lnTo>
                  <a:pt x="15478" y="17743"/>
                </a:lnTo>
                <a:lnTo>
                  <a:pt x="15703" y="17201"/>
                </a:lnTo>
                <a:lnTo>
                  <a:pt x="15748" y="16861"/>
                </a:lnTo>
                <a:lnTo>
                  <a:pt x="16040" y="16521"/>
                </a:lnTo>
                <a:lnTo>
                  <a:pt x="16324" y="16386"/>
                </a:lnTo>
                <a:lnTo>
                  <a:pt x="16570" y="16498"/>
                </a:lnTo>
                <a:lnTo>
                  <a:pt x="16345" y="16754"/>
                </a:lnTo>
                <a:lnTo>
                  <a:pt x="16063" y="17015"/>
                </a:lnTo>
                <a:lnTo>
                  <a:pt x="15868" y="17432"/>
                </a:lnTo>
                <a:lnTo>
                  <a:pt x="16204" y="17333"/>
                </a:lnTo>
                <a:lnTo>
                  <a:pt x="16557" y="16947"/>
                </a:lnTo>
                <a:lnTo>
                  <a:pt x="16714" y="16721"/>
                </a:lnTo>
                <a:lnTo>
                  <a:pt x="16893" y="16455"/>
                </a:lnTo>
                <a:lnTo>
                  <a:pt x="16848" y="16115"/>
                </a:lnTo>
                <a:lnTo>
                  <a:pt x="17088" y="16025"/>
                </a:lnTo>
                <a:lnTo>
                  <a:pt x="17103" y="16371"/>
                </a:lnTo>
                <a:lnTo>
                  <a:pt x="17598" y="16212"/>
                </a:lnTo>
                <a:lnTo>
                  <a:pt x="17726" y="15931"/>
                </a:lnTo>
                <a:lnTo>
                  <a:pt x="17898" y="15772"/>
                </a:lnTo>
                <a:lnTo>
                  <a:pt x="18244" y="15749"/>
                </a:lnTo>
                <a:lnTo>
                  <a:pt x="18618" y="15699"/>
                </a:lnTo>
                <a:lnTo>
                  <a:pt x="18774" y="15542"/>
                </a:lnTo>
                <a:lnTo>
                  <a:pt x="18931" y="15293"/>
                </a:lnTo>
                <a:lnTo>
                  <a:pt x="19319" y="15339"/>
                </a:lnTo>
                <a:lnTo>
                  <a:pt x="19654" y="15202"/>
                </a:lnTo>
                <a:lnTo>
                  <a:pt x="19698" y="14911"/>
                </a:lnTo>
                <a:lnTo>
                  <a:pt x="19468" y="14911"/>
                </a:lnTo>
                <a:lnTo>
                  <a:pt x="19207" y="14844"/>
                </a:lnTo>
                <a:lnTo>
                  <a:pt x="19230" y="14419"/>
                </a:lnTo>
                <a:lnTo>
                  <a:pt x="19050" y="14148"/>
                </a:lnTo>
                <a:lnTo>
                  <a:pt x="19260" y="14035"/>
                </a:lnTo>
                <a:lnTo>
                  <a:pt x="19506" y="13906"/>
                </a:lnTo>
                <a:lnTo>
                  <a:pt x="19691" y="14149"/>
                </a:lnTo>
                <a:lnTo>
                  <a:pt x="19588" y="14562"/>
                </a:lnTo>
                <a:lnTo>
                  <a:pt x="19919" y="14729"/>
                </a:lnTo>
                <a:lnTo>
                  <a:pt x="20274" y="14503"/>
                </a:lnTo>
                <a:lnTo>
                  <a:pt x="20634" y="14368"/>
                </a:lnTo>
                <a:lnTo>
                  <a:pt x="21013" y="14436"/>
                </a:lnTo>
                <a:lnTo>
                  <a:pt x="21350" y="14208"/>
                </a:lnTo>
                <a:lnTo>
                  <a:pt x="21186" y="13937"/>
                </a:lnTo>
                <a:lnTo>
                  <a:pt x="21435" y="13454"/>
                </a:lnTo>
                <a:lnTo>
                  <a:pt x="21592" y="12979"/>
                </a:lnTo>
                <a:lnTo>
                  <a:pt x="21510" y="12520"/>
                </a:lnTo>
                <a:lnTo>
                  <a:pt x="21532" y="12066"/>
                </a:lnTo>
                <a:lnTo>
                  <a:pt x="21600" y="11817"/>
                </a:lnTo>
                <a:lnTo>
                  <a:pt x="21600" y="11385"/>
                </a:lnTo>
                <a:lnTo>
                  <a:pt x="21315" y="11182"/>
                </a:lnTo>
                <a:lnTo>
                  <a:pt x="21293" y="10796"/>
                </a:lnTo>
                <a:lnTo>
                  <a:pt x="21180" y="10390"/>
                </a:lnTo>
                <a:lnTo>
                  <a:pt x="21024" y="10049"/>
                </a:lnTo>
                <a:lnTo>
                  <a:pt x="20956" y="9603"/>
                </a:lnTo>
                <a:lnTo>
                  <a:pt x="20642" y="9287"/>
                </a:lnTo>
                <a:lnTo>
                  <a:pt x="20620" y="8856"/>
                </a:lnTo>
                <a:lnTo>
                  <a:pt x="20655" y="6529"/>
                </a:lnTo>
                <a:lnTo>
                  <a:pt x="20448" y="6506"/>
                </a:lnTo>
                <a:lnTo>
                  <a:pt x="20076" y="6304"/>
                </a:lnTo>
                <a:lnTo>
                  <a:pt x="19940" y="6519"/>
                </a:lnTo>
                <a:lnTo>
                  <a:pt x="19408" y="5954"/>
                </a:lnTo>
                <a:lnTo>
                  <a:pt x="18341" y="5871"/>
                </a:lnTo>
                <a:lnTo>
                  <a:pt x="17611" y="5855"/>
                </a:lnTo>
                <a:lnTo>
                  <a:pt x="17147" y="6135"/>
                </a:lnTo>
                <a:lnTo>
                  <a:pt x="17102" y="5817"/>
                </a:lnTo>
                <a:lnTo>
                  <a:pt x="16428" y="5640"/>
                </a:lnTo>
                <a:lnTo>
                  <a:pt x="16104" y="5462"/>
                </a:lnTo>
                <a:lnTo>
                  <a:pt x="15964" y="5951"/>
                </a:lnTo>
                <a:lnTo>
                  <a:pt x="15831" y="5693"/>
                </a:lnTo>
                <a:lnTo>
                  <a:pt x="15553" y="5913"/>
                </a:lnTo>
                <a:lnTo>
                  <a:pt x="15286" y="5832"/>
                </a:lnTo>
                <a:lnTo>
                  <a:pt x="14934" y="5931"/>
                </a:lnTo>
                <a:lnTo>
                  <a:pt x="14644" y="5871"/>
                </a:lnTo>
                <a:lnTo>
                  <a:pt x="14257" y="5175"/>
                </a:lnTo>
                <a:lnTo>
                  <a:pt x="13891" y="5290"/>
                </a:lnTo>
                <a:lnTo>
                  <a:pt x="13738" y="5460"/>
                </a:lnTo>
                <a:lnTo>
                  <a:pt x="13536" y="5279"/>
                </a:lnTo>
                <a:lnTo>
                  <a:pt x="12873" y="5175"/>
                </a:lnTo>
                <a:lnTo>
                  <a:pt x="12299" y="4495"/>
                </a:lnTo>
                <a:lnTo>
                  <a:pt x="11220" y="4316"/>
                </a:lnTo>
                <a:lnTo>
                  <a:pt x="11207" y="386"/>
                </a:lnTo>
                <a:lnTo>
                  <a:pt x="6520" y="0"/>
                </a:lnTo>
                <a:lnTo>
                  <a:pt x="5803" y="88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1" name="Shape 4521"/>
          <p:cNvSpPr/>
          <p:nvPr/>
        </p:nvSpPr>
        <p:spPr>
          <a:xfrm>
            <a:off x="8166605" y="4136400"/>
            <a:ext cx="810502" cy="718561"/>
          </a:xfrm>
          <a:custGeom>
            <a:avLst/>
            <a:gdLst/>
            <a:ahLst/>
            <a:cxnLst>
              <a:cxn ang="0">
                <a:pos x="wd2" y="hd2"/>
              </a:cxn>
              <a:cxn ang="5400000">
                <a:pos x="wd2" y="hd2"/>
              </a:cxn>
              <a:cxn ang="10800000">
                <a:pos x="wd2" y="hd2"/>
              </a:cxn>
              <a:cxn ang="16200000">
                <a:pos x="wd2" y="hd2"/>
              </a:cxn>
            </a:cxnLst>
            <a:rect l="0" t="0" r="r" b="b"/>
            <a:pathLst>
              <a:path w="21600" h="21600" extrusionOk="0">
                <a:moveTo>
                  <a:pt x="21349" y="2424"/>
                </a:moveTo>
                <a:lnTo>
                  <a:pt x="20018" y="2605"/>
                </a:lnTo>
                <a:lnTo>
                  <a:pt x="19349" y="1799"/>
                </a:lnTo>
                <a:lnTo>
                  <a:pt x="19671" y="1209"/>
                </a:lnTo>
                <a:lnTo>
                  <a:pt x="19062" y="0"/>
                </a:lnTo>
                <a:lnTo>
                  <a:pt x="0" y="933"/>
                </a:lnTo>
                <a:lnTo>
                  <a:pt x="137" y="4947"/>
                </a:lnTo>
                <a:lnTo>
                  <a:pt x="542" y="9074"/>
                </a:lnTo>
                <a:lnTo>
                  <a:pt x="747" y="14174"/>
                </a:lnTo>
                <a:lnTo>
                  <a:pt x="707" y="17910"/>
                </a:lnTo>
                <a:lnTo>
                  <a:pt x="1635" y="18777"/>
                </a:lnTo>
                <a:lnTo>
                  <a:pt x="2287" y="18846"/>
                </a:lnTo>
                <a:lnTo>
                  <a:pt x="2167" y="21466"/>
                </a:lnTo>
                <a:lnTo>
                  <a:pt x="16191" y="21600"/>
                </a:lnTo>
                <a:lnTo>
                  <a:pt x="15968" y="20902"/>
                </a:lnTo>
                <a:lnTo>
                  <a:pt x="16191" y="20336"/>
                </a:lnTo>
                <a:lnTo>
                  <a:pt x="16594" y="19743"/>
                </a:lnTo>
                <a:lnTo>
                  <a:pt x="15925" y="19128"/>
                </a:lnTo>
                <a:lnTo>
                  <a:pt x="16528" y="18671"/>
                </a:lnTo>
                <a:lnTo>
                  <a:pt x="16226" y="16748"/>
                </a:lnTo>
                <a:lnTo>
                  <a:pt x="16406" y="15799"/>
                </a:lnTo>
                <a:lnTo>
                  <a:pt x="16914" y="14128"/>
                </a:lnTo>
                <a:lnTo>
                  <a:pt x="17482" y="12918"/>
                </a:lnTo>
                <a:lnTo>
                  <a:pt x="18747" y="11291"/>
                </a:lnTo>
                <a:lnTo>
                  <a:pt x="18826" y="10470"/>
                </a:lnTo>
                <a:lnTo>
                  <a:pt x="19700" y="9134"/>
                </a:lnTo>
                <a:lnTo>
                  <a:pt x="19883" y="8178"/>
                </a:lnTo>
                <a:lnTo>
                  <a:pt x="20182" y="7383"/>
                </a:lnTo>
                <a:lnTo>
                  <a:pt x="20360" y="6794"/>
                </a:lnTo>
                <a:lnTo>
                  <a:pt x="20763" y="6319"/>
                </a:lnTo>
                <a:lnTo>
                  <a:pt x="21001" y="5066"/>
                </a:lnTo>
                <a:lnTo>
                  <a:pt x="21481" y="4497"/>
                </a:lnTo>
                <a:lnTo>
                  <a:pt x="21600" y="3833"/>
                </a:lnTo>
                <a:lnTo>
                  <a:pt x="21349" y="242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2" name="Shape 4522"/>
          <p:cNvSpPr/>
          <p:nvPr/>
        </p:nvSpPr>
        <p:spPr>
          <a:xfrm>
            <a:off x="8245580" y="4837277"/>
            <a:ext cx="896347" cy="794028"/>
          </a:xfrm>
          <a:custGeom>
            <a:avLst/>
            <a:gdLst/>
            <a:ahLst/>
            <a:cxnLst>
              <a:cxn ang="0">
                <a:pos x="wd2" y="hd2"/>
              </a:cxn>
              <a:cxn ang="5400000">
                <a:pos x="wd2" y="hd2"/>
              </a:cxn>
              <a:cxn ang="10800000">
                <a:pos x="wd2" y="hd2"/>
              </a:cxn>
              <a:cxn ang="16200000">
                <a:pos x="wd2" y="hd2"/>
              </a:cxn>
            </a:cxnLst>
            <a:rect l="0" t="0" r="r" b="b"/>
            <a:pathLst>
              <a:path w="21600" h="21600" extrusionOk="0">
                <a:moveTo>
                  <a:pt x="17908" y="10946"/>
                </a:moveTo>
                <a:lnTo>
                  <a:pt x="18009" y="11666"/>
                </a:lnTo>
                <a:lnTo>
                  <a:pt x="17786" y="12726"/>
                </a:lnTo>
                <a:lnTo>
                  <a:pt x="18147" y="13402"/>
                </a:lnTo>
                <a:lnTo>
                  <a:pt x="18344" y="14142"/>
                </a:lnTo>
                <a:lnTo>
                  <a:pt x="18780" y="14779"/>
                </a:lnTo>
                <a:lnTo>
                  <a:pt x="19220" y="15377"/>
                </a:lnTo>
                <a:lnTo>
                  <a:pt x="18014" y="14965"/>
                </a:lnTo>
                <a:lnTo>
                  <a:pt x="16914" y="14530"/>
                </a:lnTo>
                <a:lnTo>
                  <a:pt x="16002" y="14406"/>
                </a:lnTo>
                <a:lnTo>
                  <a:pt x="15374" y="14448"/>
                </a:lnTo>
                <a:lnTo>
                  <a:pt x="15265" y="15330"/>
                </a:lnTo>
                <a:lnTo>
                  <a:pt x="14363" y="14712"/>
                </a:lnTo>
                <a:lnTo>
                  <a:pt x="14065" y="15879"/>
                </a:lnTo>
                <a:lnTo>
                  <a:pt x="14921" y="16229"/>
                </a:lnTo>
                <a:lnTo>
                  <a:pt x="15645" y="15960"/>
                </a:lnTo>
                <a:lnTo>
                  <a:pt x="16248" y="16436"/>
                </a:lnTo>
                <a:lnTo>
                  <a:pt x="16980" y="15840"/>
                </a:lnTo>
                <a:lnTo>
                  <a:pt x="17706" y="15654"/>
                </a:lnTo>
                <a:lnTo>
                  <a:pt x="18669" y="15799"/>
                </a:lnTo>
                <a:lnTo>
                  <a:pt x="18284" y="16563"/>
                </a:lnTo>
                <a:lnTo>
                  <a:pt x="17241" y="16749"/>
                </a:lnTo>
                <a:lnTo>
                  <a:pt x="17734" y="17344"/>
                </a:lnTo>
                <a:lnTo>
                  <a:pt x="18686" y="17098"/>
                </a:lnTo>
                <a:lnTo>
                  <a:pt x="19392" y="16109"/>
                </a:lnTo>
                <a:lnTo>
                  <a:pt x="20192" y="15864"/>
                </a:lnTo>
                <a:lnTo>
                  <a:pt x="20321" y="16516"/>
                </a:lnTo>
                <a:lnTo>
                  <a:pt x="19642" y="17238"/>
                </a:lnTo>
                <a:lnTo>
                  <a:pt x="19479" y="18287"/>
                </a:lnTo>
                <a:lnTo>
                  <a:pt x="18422" y="18287"/>
                </a:lnTo>
                <a:lnTo>
                  <a:pt x="18972" y="18967"/>
                </a:lnTo>
                <a:lnTo>
                  <a:pt x="19738" y="19340"/>
                </a:lnTo>
                <a:lnTo>
                  <a:pt x="20504" y="19708"/>
                </a:lnTo>
                <a:lnTo>
                  <a:pt x="21600" y="20078"/>
                </a:lnTo>
                <a:lnTo>
                  <a:pt x="21274" y="20754"/>
                </a:lnTo>
                <a:lnTo>
                  <a:pt x="20398" y="20446"/>
                </a:lnTo>
                <a:lnTo>
                  <a:pt x="20561" y="21292"/>
                </a:lnTo>
                <a:lnTo>
                  <a:pt x="19747" y="21538"/>
                </a:lnTo>
                <a:lnTo>
                  <a:pt x="18871" y="21600"/>
                </a:lnTo>
                <a:lnTo>
                  <a:pt x="18926" y="20943"/>
                </a:lnTo>
                <a:lnTo>
                  <a:pt x="18507" y="20448"/>
                </a:lnTo>
                <a:lnTo>
                  <a:pt x="18454" y="19832"/>
                </a:lnTo>
                <a:lnTo>
                  <a:pt x="17651" y="19542"/>
                </a:lnTo>
                <a:lnTo>
                  <a:pt x="17324" y="19094"/>
                </a:lnTo>
                <a:lnTo>
                  <a:pt x="17122" y="19726"/>
                </a:lnTo>
                <a:lnTo>
                  <a:pt x="17560" y="20658"/>
                </a:lnTo>
                <a:lnTo>
                  <a:pt x="17179" y="21028"/>
                </a:lnTo>
                <a:lnTo>
                  <a:pt x="16652" y="21150"/>
                </a:lnTo>
                <a:lnTo>
                  <a:pt x="16124" y="20536"/>
                </a:lnTo>
                <a:lnTo>
                  <a:pt x="15906" y="19772"/>
                </a:lnTo>
                <a:lnTo>
                  <a:pt x="15005" y="19710"/>
                </a:lnTo>
                <a:lnTo>
                  <a:pt x="15404" y="20456"/>
                </a:lnTo>
                <a:lnTo>
                  <a:pt x="15516" y="21274"/>
                </a:lnTo>
                <a:lnTo>
                  <a:pt x="14968" y="21564"/>
                </a:lnTo>
                <a:lnTo>
                  <a:pt x="14258" y="21253"/>
                </a:lnTo>
                <a:lnTo>
                  <a:pt x="13767" y="21253"/>
                </a:lnTo>
                <a:lnTo>
                  <a:pt x="13430" y="20521"/>
                </a:lnTo>
                <a:lnTo>
                  <a:pt x="12876" y="20150"/>
                </a:lnTo>
                <a:lnTo>
                  <a:pt x="12177" y="20456"/>
                </a:lnTo>
                <a:lnTo>
                  <a:pt x="11938" y="19933"/>
                </a:lnTo>
                <a:lnTo>
                  <a:pt x="12330" y="18840"/>
                </a:lnTo>
                <a:lnTo>
                  <a:pt x="12552" y="17932"/>
                </a:lnTo>
                <a:lnTo>
                  <a:pt x="11731" y="18053"/>
                </a:lnTo>
                <a:lnTo>
                  <a:pt x="11343" y="19004"/>
                </a:lnTo>
                <a:lnTo>
                  <a:pt x="10754" y="18840"/>
                </a:lnTo>
                <a:lnTo>
                  <a:pt x="10989" y="18043"/>
                </a:lnTo>
                <a:lnTo>
                  <a:pt x="10664" y="17036"/>
                </a:lnTo>
                <a:lnTo>
                  <a:pt x="10205" y="17512"/>
                </a:lnTo>
                <a:lnTo>
                  <a:pt x="9538" y="17388"/>
                </a:lnTo>
                <a:lnTo>
                  <a:pt x="8561" y="17326"/>
                </a:lnTo>
                <a:lnTo>
                  <a:pt x="8556" y="18040"/>
                </a:lnTo>
                <a:lnTo>
                  <a:pt x="9500" y="18783"/>
                </a:lnTo>
                <a:lnTo>
                  <a:pt x="10268" y="18991"/>
                </a:lnTo>
                <a:lnTo>
                  <a:pt x="10229" y="19860"/>
                </a:lnTo>
                <a:lnTo>
                  <a:pt x="9537" y="19736"/>
                </a:lnTo>
                <a:lnTo>
                  <a:pt x="8780" y="19104"/>
                </a:lnTo>
                <a:lnTo>
                  <a:pt x="8032" y="18858"/>
                </a:lnTo>
                <a:lnTo>
                  <a:pt x="7134" y="18364"/>
                </a:lnTo>
                <a:lnTo>
                  <a:pt x="6301" y="18364"/>
                </a:lnTo>
                <a:lnTo>
                  <a:pt x="5570" y="18426"/>
                </a:lnTo>
                <a:lnTo>
                  <a:pt x="5154" y="17828"/>
                </a:lnTo>
                <a:lnTo>
                  <a:pt x="4499" y="17766"/>
                </a:lnTo>
                <a:lnTo>
                  <a:pt x="4134" y="16878"/>
                </a:lnTo>
                <a:lnTo>
                  <a:pt x="3689" y="15915"/>
                </a:lnTo>
                <a:lnTo>
                  <a:pt x="3089" y="16205"/>
                </a:lnTo>
                <a:lnTo>
                  <a:pt x="3338" y="17253"/>
                </a:lnTo>
                <a:lnTo>
                  <a:pt x="3906" y="17890"/>
                </a:lnTo>
                <a:lnTo>
                  <a:pt x="1716" y="18649"/>
                </a:lnTo>
                <a:lnTo>
                  <a:pt x="1313" y="17722"/>
                </a:lnTo>
                <a:lnTo>
                  <a:pt x="2430" y="15346"/>
                </a:lnTo>
                <a:lnTo>
                  <a:pt x="2111" y="13697"/>
                </a:lnTo>
                <a:lnTo>
                  <a:pt x="2313" y="12048"/>
                </a:lnTo>
                <a:lnTo>
                  <a:pt x="2366" y="10986"/>
                </a:lnTo>
                <a:lnTo>
                  <a:pt x="1671" y="10572"/>
                </a:lnTo>
                <a:lnTo>
                  <a:pt x="1616" y="9112"/>
                </a:lnTo>
                <a:lnTo>
                  <a:pt x="940" y="7436"/>
                </a:lnTo>
                <a:lnTo>
                  <a:pt x="816" y="6042"/>
                </a:lnTo>
                <a:lnTo>
                  <a:pt x="30" y="5280"/>
                </a:lnTo>
                <a:lnTo>
                  <a:pt x="0" y="0"/>
                </a:lnTo>
                <a:lnTo>
                  <a:pt x="12774" y="331"/>
                </a:lnTo>
                <a:lnTo>
                  <a:pt x="12524" y="1269"/>
                </a:lnTo>
                <a:lnTo>
                  <a:pt x="12889" y="2035"/>
                </a:lnTo>
                <a:lnTo>
                  <a:pt x="12815" y="2840"/>
                </a:lnTo>
                <a:lnTo>
                  <a:pt x="13366" y="3210"/>
                </a:lnTo>
                <a:lnTo>
                  <a:pt x="13200" y="3971"/>
                </a:lnTo>
                <a:lnTo>
                  <a:pt x="12836" y="4854"/>
                </a:lnTo>
                <a:lnTo>
                  <a:pt x="12471" y="6050"/>
                </a:lnTo>
                <a:lnTo>
                  <a:pt x="12111" y="6648"/>
                </a:lnTo>
                <a:lnTo>
                  <a:pt x="11820" y="7929"/>
                </a:lnTo>
                <a:lnTo>
                  <a:pt x="11311" y="8939"/>
                </a:lnTo>
                <a:lnTo>
                  <a:pt x="10962" y="10241"/>
                </a:lnTo>
                <a:lnTo>
                  <a:pt x="10486" y="11377"/>
                </a:lnTo>
                <a:lnTo>
                  <a:pt x="17908" y="10946"/>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3" name="Shape 4523"/>
          <p:cNvSpPr/>
          <p:nvPr/>
        </p:nvSpPr>
        <p:spPr>
          <a:xfrm>
            <a:off x="8895915" y="4003905"/>
            <a:ext cx="1357567" cy="427712"/>
          </a:xfrm>
          <a:custGeom>
            <a:avLst/>
            <a:gdLst/>
            <a:ahLst/>
            <a:cxnLst>
              <a:cxn ang="0">
                <a:pos x="wd2" y="hd2"/>
              </a:cxn>
              <a:cxn ang="5400000">
                <a:pos x="wd2" y="hd2"/>
              </a:cxn>
              <a:cxn ang="10800000">
                <a:pos x="wd2" y="hd2"/>
              </a:cxn>
              <a:cxn ang="16200000">
                <a:pos x="wd2" y="hd2"/>
              </a:cxn>
            </a:cxnLst>
            <a:rect l="0" t="0" r="r" b="b"/>
            <a:pathLst>
              <a:path w="21600" h="21545" extrusionOk="0">
                <a:moveTo>
                  <a:pt x="21600" y="0"/>
                </a:moveTo>
                <a:lnTo>
                  <a:pt x="16333" y="2540"/>
                </a:lnTo>
                <a:lnTo>
                  <a:pt x="4553" y="5184"/>
                </a:lnTo>
                <a:lnTo>
                  <a:pt x="5007" y="6708"/>
                </a:lnTo>
                <a:lnTo>
                  <a:pt x="1281" y="7663"/>
                </a:lnTo>
                <a:lnTo>
                  <a:pt x="1144" y="9402"/>
                </a:lnTo>
                <a:lnTo>
                  <a:pt x="1030" y="11118"/>
                </a:lnTo>
                <a:lnTo>
                  <a:pt x="1138" y="12854"/>
                </a:lnTo>
                <a:lnTo>
                  <a:pt x="1067" y="14115"/>
                </a:lnTo>
                <a:lnTo>
                  <a:pt x="744" y="14863"/>
                </a:lnTo>
                <a:lnTo>
                  <a:pt x="622" y="16885"/>
                </a:lnTo>
                <a:lnTo>
                  <a:pt x="295" y="18185"/>
                </a:lnTo>
                <a:lnTo>
                  <a:pt x="0" y="21516"/>
                </a:lnTo>
                <a:cubicBezTo>
                  <a:pt x="2433" y="21600"/>
                  <a:pt x="4867" y="21503"/>
                  <a:pt x="7299" y="21227"/>
                </a:cubicBezTo>
                <a:cubicBezTo>
                  <a:pt x="9710" y="20952"/>
                  <a:pt x="12120" y="20501"/>
                  <a:pt x="14525" y="19873"/>
                </a:cubicBezTo>
                <a:lnTo>
                  <a:pt x="14827" y="17582"/>
                </a:lnTo>
                <a:lnTo>
                  <a:pt x="15399" y="17016"/>
                </a:lnTo>
                <a:lnTo>
                  <a:pt x="15856" y="16330"/>
                </a:lnTo>
                <a:lnTo>
                  <a:pt x="16751" y="15185"/>
                </a:lnTo>
                <a:lnTo>
                  <a:pt x="17077" y="14269"/>
                </a:lnTo>
                <a:lnTo>
                  <a:pt x="17731" y="12318"/>
                </a:lnTo>
                <a:lnTo>
                  <a:pt x="18185" y="10348"/>
                </a:lnTo>
                <a:lnTo>
                  <a:pt x="18752" y="9658"/>
                </a:lnTo>
                <a:lnTo>
                  <a:pt x="19090" y="9121"/>
                </a:lnTo>
                <a:lnTo>
                  <a:pt x="19367" y="8090"/>
                </a:lnTo>
                <a:lnTo>
                  <a:pt x="19656" y="7213"/>
                </a:lnTo>
                <a:lnTo>
                  <a:pt x="19968" y="6566"/>
                </a:lnTo>
                <a:lnTo>
                  <a:pt x="20285" y="5477"/>
                </a:lnTo>
                <a:lnTo>
                  <a:pt x="20668" y="4672"/>
                </a:lnTo>
                <a:lnTo>
                  <a:pt x="21099" y="3608"/>
                </a:lnTo>
                <a:lnTo>
                  <a:pt x="21425" y="2160"/>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4" name="Shape 4524"/>
          <p:cNvSpPr/>
          <p:nvPr/>
        </p:nvSpPr>
        <p:spPr>
          <a:xfrm>
            <a:off x="9801703" y="3878650"/>
            <a:ext cx="1446412" cy="614398"/>
          </a:xfrm>
          <a:custGeom>
            <a:avLst/>
            <a:gdLst/>
            <a:ahLst/>
            <a:cxnLst>
              <a:cxn ang="0">
                <a:pos x="wd2" y="hd2"/>
              </a:cxn>
              <a:cxn ang="5400000">
                <a:pos x="wd2" y="hd2"/>
              </a:cxn>
              <a:cxn ang="10800000">
                <a:pos x="wd2" y="hd2"/>
              </a:cxn>
              <a:cxn ang="16200000">
                <a:pos x="wd2" y="hd2"/>
              </a:cxn>
            </a:cxnLst>
            <a:rect l="0" t="0" r="r" b="b"/>
            <a:pathLst>
              <a:path w="21600" h="21600" extrusionOk="0">
                <a:moveTo>
                  <a:pt x="15185" y="21600"/>
                </a:moveTo>
                <a:lnTo>
                  <a:pt x="11850" y="15566"/>
                </a:lnTo>
                <a:lnTo>
                  <a:pt x="9627" y="16530"/>
                </a:lnTo>
                <a:lnTo>
                  <a:pt x="8191" y="14866"/>
                </a:lnTo>
                <a:lnTo>
                  <a:pt x="5240" y="15227"/>
                </a:lnTo>
                <a:lnTo>
                  <a:pt x="3660" y="17346"/>
                </a:lnTo>
                <a:lnTo>
                  <a:pt x="0" y="18303"/>
                </a:lnTo>
                <a:lnTo>
                  <a:pt x="327" y="16416"/>
                </a:lnTo>
                <a:lnTo>
                  <a:pt x="1000" y="15944"/>
                </a:lnTo>
                <a:lnTo>
                  <a:pt x="2272" y="14559"/>
                </a:lnTo>
                <a:lnTo>
                  <a:pt x="3084" y="12876"/>
                </a:lnTo>
                <a:lnTo>
                  <a:pt x="3532" y="11301"/>
                </a:lnTo>
                <a:lnTo>
                  <a:pt x="4370" y="10621"/>
                </a:lnTo>
                <a:lnTo>
                  <a:pt x="4795" y="9178"/>
                </a:lnTo>
                <a:lnTo>
                  <a:pt x="5293" y="8614"/>
                </a:lnTo>
                <a:lnTo>
                  <a:pt x="5530" y="7843"/>
                </a:lnTo>
                <a:lnTo>
                  <a:pt x="6385" y="6414"/>
                </a:lnTo>
                <a:lnTo>
                  <a:pt x="6699" y="4504"/>
                </a:lnTo>
                <a:lnTo>
                  <a:pt x="20351" y="0"/>
                </a:lnTo>
                <a:lnTo>
                  <a:pt x="20645" y="1129"/>
                </a:lnTo>
                <a:lnTo>
                  <a:pt x="21600" y="5073"/>
                </a:lnTo>
                <a:lnTo>
                  <a:pt x="21520" y="5890"/>
                </a:lnTo>
                <a:lnTo>
                  <a:pt x="20190" y="1019"/>
                </a:lnTo>
                <a:lnTo>
                  <a:pt x="19989" y="1681"/>
                </a:lnTo>
                <a:lnTo>
                  <a:pt x="20249" y="2665"/>
                </a:lnTo>
                <a:lnTo>
                  <a:pt x="20124" y="3545"/>
                </a:lnTo>
                <a:lnTo>
                  <a:pt x="19639" y="3230"/>
                </a:lnTo>
                <a:lnTo>
                  <a:pt x="19197" y="2752"/>
                </a:lnTo>
                <a:lnTo>
                  <a:pt x="19106" y="3685"/>
                </a:lnTo>
                <a:lnTo>
                  <a:pt x="18856" y="4374"/>
                </a:lnTo>
                <a:lnTo>
                  <a:pt x="18382" y="4856"/>
                </a:lnTo>
                <a:lnTo>
                  <a:pt x="18504" y="5910"/>
                </a:lnTo>
                <a:lnTo>
                  <a:pt x="19146" y="5595"/>
                </a:lnTo>
                <a:lnTo>
                  <a:pt x="19935" y="4799"/>
                </a:lnTo>
                <a:lnTo>
                  <a:pt x="20388" y="4719"/>
                </a:lnTo>
                <a:lnTo>
                  <a:pt x="20264" y="5809"/>
                </a:lnTo>
                <a:lnTo>
                  <a:pt x="20959" y="4498"/>
                </a:lnTo>
                <a:lnTo>
                  <a:pt x="21162" y="5642"/>
                </a:lnTo>
                <a:lnTo>
                  <a:pt x="20937" y="6870"/>
                </a:lnTo>
                <a:cubicBezTo>
                  <a:pt x="20836" y="6870"/>
                  <a:pt x="20736" y="6870"/>
                  <a:pt x="20636" y="6870"/>
                </a:cubicBezTo>
                <a:cubicBezTo>
                  <a:pt x="20536" y="6870"/>
                  <a:pt x="20436" y="6870"/>
                  <a:pt x="20335" y="6870"/>
                </a:cubicBezTo>
                <a:lnTo>
                  <a:pt x="19815" y="6790"/>
                </a:lnTo>
                <a:lnTo>
                  <a:pt x="19815" y="7700"/>
                </a:lnTo>
                <a:lnTo>
                  <a:pt x="20660" y="7994"/>
                </a:lnTo>
                <a:lnTo>
                  <a:pt x="20131" y="8978"/>
                </a:lnTo>
                <a:lnTo>
                  <a:pt x="19655" y="9456"/>
                </a:lnTo>
                <a:lnTo>
                  <a:pt x="19158" y="8282"/>
                </a:lnTo>
                <a:lnTo>
                  <a:pt x="18694" y="8924"/>
                </a:lnTo>
                <a:lnTo>
                  <a:pt x="18399" y="9343"/>
                </a:lnTo>
                <a:lnTo>
                  <a:pt x="18501" y="10330"/>
                </a:lnTo>
                <a:lnTo>
                  <a:pt x="18977" y="10410"/>
                </a:lnTo>
                <a:lnTo>
                  <a:pt x="19646" y="10647"/>
                </a:lnTo>
                <a:lnTo>
                  <a:pt x="20122" y="10567"/>
                </a:lnTo>
                <a:lnTo>
                  <a:pt x="20324" y="11521"/>
                </a:lnTo>
                <a:lnTo>
                  <a:pt x="20188" y="12799"/>
                </a:lnTo>
                <a:lnTo>
                  <a:pt x="19590" y="13170"/>
                </a:lnTo>
                <a:lnTo>
                  <a:pt x="18969" y="12929"/>
                </a:lnTo>
                <a:lnTo>
                  <a:pt x="18697" y="13407"/>
                </a:lnTo>
                <a:lnTo>
                  <a:pt x="18315" y="13886"/>
                </a:lnTo>
                <a:lnTo>
                  <a:pt x="17874" y="14120"/>
                </a:lnTo>
                <a:lnTo>
                  <a:pt x="17398" y="14890"/>
                </a:lnTo>
                <a:lnTo>
                  <a:pt x="17565" y="16429"/>
                </a:lnTo>
                <a:lnTo>
                  <a:pt x="17337" y="17359"/>
                </a:lnTo>
                <a:lnTo>
                  <a:pt x="17102" y="18071"/>
                </a:lnTo>
                <a:lnTo>
                  <a:pt x="16965" y="18894"/>
                </a:lnTo>
                <a:lnTo>
                  <a:pt x="16965" y="21022"/>
                </a:lnTo>
                <a:lnTo>
                  <a:pt x="16046" y="18005"/>
                </a:lnTo>
                <a:lnTo>
                  <a:pt x="16182" y="19359"/>
                </a:lnTo>
                <a:lnTo>
                  <a:pt x="16532" y="20748"/>
                </a:lnTo>
                <a:lnTo>
                  <a:pt x="16106" y="21012"/>
                </a:lnTo>
                <a:lnTo>
                  <a:pt x="15561" y="20822"/>
                </a:lnTo>
                <a:lnTo>
                  <a:pt x="15185" y="2160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5" name="Shape 4525"/>
          <p:cNvSpPr/>
          <p:nvPr/>
        </p:nvSpPr>
        <p:spPr>
          <a:xfrm>
            <a:off x="10018424" y="4290244"/>
            <a:ext cx="806062" cy="590281"/>
          </a:xfrm>
          <a:custGeom>
            <a:avLst/>
            <a:gdLst/>
            <a:ahLst/>
            <a:cxnLst>
              <a:cxn ang="0">
                <a:pos x="wd2" y="hd2"/>
              </a:cxn>
              <a:cxn ang="5400000">
                <a:pos x="wd2" y="hd2"/>
              </a:cxn>
              <a:cxn ang="10800000">
                <a:pos x="wd2" y="hd2"/>
              </a:cxn>
              <a:cxn ang="16200000">
                <a:pos x="wd2" y="hd2"/>
              </a:cxn>
            </a:cxnLst>
            <a:rect l="0" t="0" r="r" b="b"/>
            <a:pathLst>
              <a:path w="21600" h="21600" extrusionOk="0">
                <a:moveTo>
                  <a:pt x="3294" y="414"/>
                </a:moveTo>
                <a:lnTo>
                  <a:pt x="540" y="2813"/>
                </a:lnTo>
                <a:lnTo>
                  <a:pt x="597" y="3793"/>
                </a:lnTo>
                <a:lnTo>
                  <a:pt x="0" y="4420"/>
                </a:lnTo>
                <a:lnTo>
                  <a:pt x="477" y="5308"/>
                </a:lnTo>
                <a:lnTo>
                  <a:pt x="7347" y="14789"/>
                </a:lnTo>
                <a:lnTo>
                  <a:pt x="8561" y="15893"/>
                </a:lnTo>
                <a:lnTo>
                  <a:pt x="9390" y="17505"/>
                </a:lnTo>
                <a:lnTo>
                  <a:pt x="10751" y="19510"/>
                </a:lnTo>
                <a:lnTo>
                  <a:pt x="11050" y="20851"/>
                </a:lnTo>
                <a:lnTo>
                  <a:pt x="11899" y="21600"/>
                </a:lnTo>
                <a:lnTo>
                  <a:pt x="13653" y="21548"/>
                </a:lnTo>
                <a:lnTo>
                  <a:pt x="14061" y="20381"/>
                </a:lnTo>
                <a:lnTo>
                  <a:pt x="13207" y="19970"/>
                </a:lnTo>
                <a:lnTo>
                  <a:pt x="12574" y="18967"/>
                </a:lnTo>
                <a:lnTo>
                  <a:pt x="13510" y="18887"/>
                </a:lnTo>
                <a:lnTo>
                  <a:pt x="14282" y="18943"/>
                </a:lnTo>
                <a:lnTo>
                  <a:pt x="15379" y="18525"/>
                </a:lnTo>
                <a:lnTo>
                  <a:pt x="16006" y="17230"/>
                </a:lnTo>
                <a:lnTo>
                  <a:pt x="17006" y="16450"/>
                </a:lnTo>
                <a:lnTo>
                  <a:pt x="17370" y="15705"/>
                </a:lnTo>
                <a:lnTo>
                  <a:pt x="17551" y="14928"/>
                </a:lnTo>
                <a:lnTo>
                  <a:pt x="17429" y="13685"/>
                </a:lnTo>
                <a:lnTo>
                  <a:pt x="18525" y="14019"/>
                </a:lnTo>
                <a:lnTo>
                  <a:pt x="19196" y="12598"/>
                </a:lnTo>
                <a:lnTo>
                  <a:pt x="19318" y="11627"/>
                </a:lnTo>
                <a:lnTo>
                  <a:pt x="19624" y="10307"/>
                </a:lnTo>
                <a:lnTo>
                  <a:pt x="20501" y="8807"/>
                </a:lnTo>
                <a:lnTo>
                  <a:pt x="21600" y="7139"/>
                </a:lnTo>
                <a:lnTo>
                  <a:pt x="15412" y="735"/>
                </a:lnTo>
                <a:lnTo>
                  <a:pt x="11646" y="1783"/>
                </a:lnTo>
                <a:lnTo>
                  <a:pt x="9020" y="0"/>
                </a:lnTo>
                <a:lnTo>
                  <a:pt x="3294" y="41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6" name="Shape 4526"/>
          <p:cNvSpPr/>
          <p:nvPr/>
        </p:nvSpPr>
        <p:spPr>
          <a:xfrm>
            <a:off x="9648037" y="4364750"/>
            <a:ext cx="827756" cy="885345"/>
          </a:xfrm>
          <a:custGeom>
            <a:avLst/>
            <a:gdLst/>
            <a:ahLst/>
            <a:cxnLst>
              <a:cxn ang="0">
                <a:pos x="wd2" y="hd2"/>
              </a:cxn>
              <a:cxn ang="5400000">
                <a:pos x="wd2" y="hd2"/>
              </a:cxn>
              <a:cxn ang="10800000">
                <a:pos x="wd2" y="hd2"/>
              </a:cxn>
              <a:cxn ang="16200000">
                <a:pos x="wd2" y="hd2"/>
              </a:cxn>
            </a:cxnLst>
            <a:rect l="0" t="0" r="r" b="b"/>
            <a:pathLst>
              <a:path w="21600" h="21600" extrusionOk="0">
                <a:moveTo>
                  <a:pt x="0" y="994"/>
                </a:moveTo>
                <a:lnTo>
                  <a:pt x="2164" y="10410"/>
                </a:lnTo>
                <a:lnTo>
                  <a:pt x="2970" y="11991"/>
                </a:lnTo>
                <a:lnTo>
                  <a:pt x="3936" y="13442"/>
                </a:lnTo>
                <a:lnTo>
                  <a:pt x="3777" y="14166"/>
                </a:lnTo>
                <a:lnTo>
                  <a:pt x="3189" y="14939"/>
                </a:lnTo>
                <a:lnTo>
                  <a:pt x="3189" y="15775"/>
                </a:lnTo>
                <a:lnTo>
                  <a:pt x="3310" y="17154"/>
                </a:lnTo>
                <a:lnTo>
                  <a:pt x="3132" y="18057"/>
                </a:lnTo>
                <a:lnTo>
                  <a:pt x="3290" y="19223"/>
                </a:lnTo>
                <a:lnTo>
                  <a:pt x="3827" y="20462"/>
                </a:lnTo>
                <a:lnTo>
                  <a:pt x="4462" y="21514"/>
                </a:lnTo>
                <a:lnTo>
                  <a:pt x="16282" y="20968"/>
                </a:lnTo>
                <a:lnTo>
                  <a:pt x="16578" y="21600"/>
                </a:lnTo>
                <a:lnTo>
                  <a:pt x="17414" y="21454"/>
                </a:lnTo>
                <a:lnTo>
                  <a:pt x="17593" y="20304"/>
                </a:lnTo>
                <a:lnTo>
                  <a:pt x="17988" y="19729"/>
                </a:lnTo>
                <a:lnTo>
                  <a:pt x="18618" y="20061"/>
                </a:lnTo>
                <a:lnTo>
                  <a:pt x="19490" y="20228"/>
                </a:lnTo>
                <a:lnTo>
                  <a:pt x="19962" y="19678"/>
                </a:lnTo>
                <a:lnTo>
                  <a:pt x="19520" y="18772"/>
                </a:lnTo>
                <a:lnTo>
                  <a:pt x="19981" y="17929"/>
                </a:lnTo>
                <a:lnTo>
                  <a:pt x="19664" y="17265"/>
                </a:lnTo>
                <a:lnTo>
                  <a:pt x="20098" y="16766"/>
                </a:lnTo>
                <a:lnTo>
                  <a:pt x="20038" y="16211"/>
                </a:lnTo>
                <a:lnTo>
                  <a:pt x="20890" y="15477"/>
                </a:lnTo>
                <a:lnTo>
                  <a:pt x="21009" y="14481"/>
                </a:lnTo>
                <a:lnTo>
                  <a:pt x="21424" y="13797"/>
                </a:lnTo>
                <a:lnTo>
                  <a:pt x="21600" y="13079"/>
                </a:lnTo>
                <a:lnTo>
                  <a:pt x="21322" y="12473"/>
                </a:lnTo>
                <a:lnTo>
                  <a:pt x="20264" y="12824"/>
                </a:lnTo>
                <a:lnTo>
                  <a:pt x="20202" y="11916"/>
                </a:lnTo>
                <a:lnTo>
                  <a:pt x="20359" y="10892"/>
                </a:lnTo>
                <a:lnTo>
                  <a:pt x="18991" y="9696"/>
                </a:lnTo>
                <a:lnTo>
                  <a:pt x="18099" y="8554"/>
                </a:lnTo>
                <a:lnTo>
                  <a:pt x="16922" y="7788"/>
                </a:lnTo>
                <a:lnTo>
                  <a:pt x="10028" y="1232"/>
                </a:lnTo>
                <a:lnTo>
                  <a:pt x="10720" y="561"/>
                </a:lnTo>
                <a:lnTo>
                  <a:pt x="10519" y="0"/>
                </a:lnTo>
                <a:cubicBezTo>
                  <a:pt x="8809" y="228"/>
                  <a:pt x="7093" y="424"/>
                  <a:pt x="5374" y="588"/>
                </a:cubicBezTo>
                <a:cubicBezTo>
                  <a:pt x="3586" y="758"/>
                  <a:pt x="1794" y="894"/>
                  <a:pt x="0" y="994"/>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7" name="Shape 4527"/>
          <p:cNvSpPr/>
          <p:nvPr/>
        </p:nvSpPr>
        <p:spPr>
          <a:xfrm>
            <a:off x="9358776" y="5164411"/>
            <a:ext cx="1379530" cy="1117866"/>
          </a:xfrm>
          <a:custGeom>
            <a:avLst/>
            <a:gdLst/>
            <a:ahLst/>
            <a:cxnLst>
              <a:cxn ang="0">
                <a:pos x="wd2" y="hd2"/>
              </a:cxn>
              <a:cxn ang="5400000">
                <a:pos x="wd2" y="hd2"/>
              </a:cxn>
              <a:cxn ang="10800000">
                <a:pos x="wd2" y="hd2"/>
              </a:cxn>
              <a:cxn ang="16200000">
                <a:pos x="wd2" y="hd2"/>
              </a:cxn>
            </a:cxnLst>
            <a:rect l="0" t="0" r="r" b="b"/>
            <a:pathLst>
              <a:path w="21600" h="21600" extrusionOk="0">
                <a:moveTo>
                  <a:pt x="15338" y="0"/>
                </a:moveTo>
                <a:lnTo>
                  <a:pt x="15743" y="287"/>
                </a:lnTo>
                <a:lnTo>
                  <a:pt x="16487" y="531"/>
                </a:lnTo>
                <a:lnTo>
                  <a:pt x="16416" y="1226"/>
                </a:lnTo>
                <a:lnTo>
                  <a:pt x="16687" y="1717"/>
                </a:lnTo>
                <a:lnTo>
                  <a:pt x="16791" y="2392"/>
                </a:lnTo>
                <a:lnTo>
                  <a:pt x="16861" y="3122"/>
                </a:lnTo>
                <a:lnTo>
                  <a:pt x="17122" y="3843"/>
                </a:lnTo>
                <a:lnTo>
                  <a:pt x="17265" y="4398"/>
                </a:lnTo>
                <a:lnTo>
                  <a:pt x="17618" y="5141"/>
                </a:lnTo>
                <a:lnTo>
                  <a:pt x="17940" y="5698"/>
                </a:lnTo>
                <a:lnTo>
                  <a:pt x="18130" y="6254"/>
                </a:lnTo>
                <a:lnTo>
                  <a:pt x="17649" y="6296"/>
                </a:lnTo>
                <a:lnTo>
                  <a:pt x="17896" y="6912"/>
                </a:lnTo>
                <a:lnTo>
                  <a:pt x="18550" y="7072"/>
                </a:lnTo>
                <a:lnTo>
                  <a:pt x="18989" y="7439"/>
                </a:lnTo>
                <a:lnTo>
                  <a:pt x="19227" y="8114"/>
                </a:lnTo>
                <a:lnTo>
                  <a:pt x="19099" y="8622"/>
                </a:lnTo>
                <a:lnTo>
                  <a:pt x="18720" y="8316"/>
                </a:lnTo>
                <a:lnTo>
                  <a:pt x="18282" y="7963"/>
                </a:lnTo>
                <a:lnTo>
                  <a:pt x="18461" y="8697"/>
                </a:lnTo>
                <a:lnTo>
                  <a:pt x="18805" y="9138"/>
                </a:lnTo>
                <a:lnTo>
                  <a:pt x="19042" y="9563"/>
                </a:lnTo>
                <a:lnTo>
                  <a:pt x="19280" y="10278"/>
                </a:lnTo>
                <a:lnTo>
                  <a:pt x="19493" y="9330"/>
                </a:lnTo>
                <a:lnTo>
                  <a:pt x="19826" y="9708"/>
                </a:lnTo>
                <a:lnTo>
                  <a:pt x="19647" y="10663"/>
                </a:lnTo>
                <a:lnTo>
                  <a:pt x="20107" y="11102"/>
                </a:lnTo>
                <a:lnTo>
                  <a:pt x="20642" y="12172"/>
                </a:lnTo>
                <a:lnTo>
                  <a:pt x="20891" y="12817"/>
                </a:lnTo>
                <a:lnTo>
                  <a:pt x="21140" y="13397"/>
                </a:lnTo>
                <a:lnTo>
                  <a:pt x="21412" y="14011"/>
                </a:lnTo>
                <a:lnTo>
                  <a:pt x="21225" y="14493"/>
                </a:lnTo>
                <a:lnTo>
                  <a:pt x="20740" y="13369"/>
                </a:lnTo>
                <a:lnTo>
                  <a:pt x="20812" y="14368"/>
                </a:lnTo>
                <a:lnTo>
                  <a:pt x="21307" y="14938"/>
                </a:lnTo>
                <a:lnTo>
                  <a:pt x="21260" y="15598"/>
                </a:lnTo>
                <a:lnTo>
                  <a:pt x="21353" y="16035"/>
                </a:lnTo>
                <a:lnTo>
                  <a:pt x="21493" y="16749"/>
                </a:lnTo>
                <a:lnTo>
                  <a:pt x="21600" y="17416"/>
                </a:lnTo>
                <a:lnTo>
                  <a:pt x="21379" y="18007"/>
                </a:lnTo>
                <a:lnTo>
                  <a:pt x="21035" y="18251"/>
                </a:lnTo>
                <a:lnTo>
                  <a:pt x="20885" y="18884"/>
                </a:lnTo>
                <a:lnTo>
                  <a:pt x="20885" y="19616"/>
                </a:lnTo>
                <a:lnTo>
                  <a:pt x="21230" y="20217"/>
                </a:lnTo>
                <a:lnTo>
                  <a:pt x="20982" y="20653"/>
                </a:lnTo>
                <a:lnTo>
                  <a:pt x="20293" y="20842"/>
                </a:lnTo>
                <a:lnTo>
                  <a:pt x="20198" y="21280"/>
                </a:lnTo>
                <a:lnTo>
                  <a:pt x="19703" y="21556"/>
                </a:lnTo>
                <a:lnTo>
                  <a:pt x="19289" y="21600"/>
                </a:lnTo>
                <a:lnTo>
                  <a:pt x="18742" y="21438"/>
                </a:lnTo>
                <a:lnTo>
                  <a:pt x="19222" y="21013"/>
                </a:lnTo>
                <a:cubicBezTo>
                  <a:pt x="19287" y="20957"/>
                  <a:pt x="19352" y="20901"/>
                  <a:pt x="19417" y="20844"/>
                </a:cubicBezTo>
                <a:cubicBezTo>
                  <a:pt x="19482" y="20788"/>
                  <a:pt x="19547" y="20731"/>
                  <a:pt x="19612" y="20675"/>
                </a:cubicBezTo>
                <a:lnTo>
                  <a:pt x="19008" y="20576"/>
                </a:lnTo>
                <a:lnTo>
                  <a:pt x="18690" y="20283"/>
                </a:lnTo>
                <a:lnTo>
                  <a:pt x="19045" y="19522"/>
                </a:lnTo>
                <a:lnTo>
                  <a:pt x="18652" y="18877"/>
                </a:lnTo>
                <a:lnTo>
                  <a:pt x="17939" y="18877"/>
                </a:lnTo>
                <a:lnTo>
                  <a:pt x="17417" y="18612"/>
                </a:lnTo>
                <a:lnTo>
                  <a:pt x="17110" y="17777"/>
                </a:lnTo>
                <a:lnTo>
                  <a:pt x="17014" y="17042"/>
                </a:lnTo>
                <a:lnTo>
                  <a:pt x="16788" y="16498"/>
                </a:lnTo>
                <a:lnTo>
                  <a:pt x="16456" y="16733"/>
                </a:lnTo>
                <a:lnTo>
                  <a:pt x="15922" y="16968"/>
                </a:lnTo>
                <a:lnTo>
                  <a:pt x="15699" y="16235"/>
                </a:lnTo>
                <a:lnTo>
                  <a:pt x="15010" y="15722"/>
                </a:lnTo>
                <a:lnTo>
                  <a:pt x="15719" y="15459"/>
                </a:lnTo>
                <a:lnTo>
                  <a:pt x="16072" y="14946"/>
                </a:lnTo>
                <a:lnTo>
                  <a:pt x="15625" y="14696"/>
                </a:lnTo>
                <a:lnTo>
                  <a:pt x="15272" y="15179"/>
                </a:lnTo>
                <a:lnTo>
                  <a:pt x="14835" y="15005"/>
                </a:lnTo>
                <a:lnTo>
                  <a:pt x="14455" y="14696"/>
                </a:lnTo>
                <a:lnTo>
                  <a:pt x="14150" y="13993"/>
                </a:lnTo>
                <a:lnTo>
                  <a:pt x="14335" y="13114"/>
                </a:lnTo>
                <a:lnTo>
                  <a:pt x="14658" y="12896"/>
                </a:lnTo>
                <a:lnTo>
                  <a:pt x="14729" y="11831"/>
                </a:lnTo>
                <a:lnTo>
                  <a:pt x="14463" y="11134"/>
                </a:lnTo>
                <a:lnTo>
                  <a:pt x="13867" y="10831"/>
                </a:lnTo>
                <a:lnTo>
                  <a:pt x="13915" y="11533"/>
                </a:lnTo>
                <a:lnTo>
                  <a:pt x="14365" y="12166"/>
                </a:lnTo>
                <a:lnTo>
                  <a:pt x="14134" y="12620"/>
                </a:lnTo>
                <a:lnTo>
                  <a:pt x="13641" y="12110"/>
                </a:lnTo>
                <a:lnTo>
                  <a:pt x="13231" y="11612"/>
                </a:lnTo>
                <a:lnTo>
                  <a:pt x="13222" y="10660"/>
                </a:lnTo>
                <a:lnTo>
                  <a:pt x="13796" y="9468"/>
                </a:lnTo>
                <a:lnTo>
                  <a:pt x="13865" y="8589"/>
                </a:lnTo>
                <a:lnTo>
                  <a:pt x="13664" y="7975"/>
                </a:lnTo>
                <a:lnTo>
                  <a:pt x="13379" y="7357"/>
                </a:lnTo>
                <a:lnTo>
                  <a:pt x="13238" y="6789"/>
                </a:lnTo>
                <a:lnTo>
                  <a:pt x="12718" y="6833"/>
                </a:lnTo>
                <a:lnTo>
                  <a:pt x="12315" y="7094"/>
                </a:lnTo>
                <a:lnTo>
                  <a:pt x="12227" y="6289"/>
                </a:lnTo>
                <a:lnTo>
                  <a:pt x="11880" y="5865"/>
                </a:lnTo>
                <a:lnTo>
                  <a:pt x="11446" y="5703"/>
                </a:lnTo>
                <a:lnTo>
                  <a:pt x="11154" y="4973"/>
                </a:lnTo>
                <a:lnTo>
                  <a:pt x="10395" y="4622"/>
                </a:lnTo>
                <a:lnTo>
                  <a:pt x="10242" y="3579"/>
                </a:lnTo>
                <a:lnTo>
                  <a:pt x="9626" y="3579"/>
                </a:lnTo>
                <a:lnTo>
                  <a:pt x="9006" y="3623"/>
                </a:lnTo>
                <a:lnTo>
                  <a:pt x="8795" y="4259"/>
                </a:lnTo>
                <a:lnTo>
                  <a:pt x="8440" y="4773"/>
                </a:lnTo>
                <a:lnTo>
                  <a:pt x="8086" y="4962"/>
                </a:lnTo>
                <a:lnTo>
                  <a:pt x="8022" y="5442"/>
                </a:lnTo>
                <a:lnTo>
                  <a:pt x="7722" y="5837"/>
                </a:lnTo>
                <a:lnTo>
                  <a:pt x="7364" y="5638"/>
                </a:lnTo>
                <a:lnTo>
                  <a:pt x="7502" y="4995"/>
                </a:lnTo>
                <a:lnTo>
                  <a:pt x="6597" y="5287"/>
                </a:lnTo>
                <a:lnTo>
                  <a:pt x="6312" y="5767"/>
                </a:lnTo>
                <a:lnTo>
                  <a:pt x="5989" y="5285"/>
                </a:lnTo>
                <a:lnTo>
                  <a:pt x="5787" y="4625"/>
                </a:lnTo>
                <a:lnTo>
                  <a:pt x="5184" y="3896"/>
                </a:lnTo>
                <a:lnTo>
                  <a:pt x="5908" y="3896"/>
                </a:lnTo>
                <a:lnTo>
                  <a:pt x="5523" y="3340"/>
                </a:lnTo>
                <a:lnTo>
                  <a:pt x="5133" y="3123"/>
                </a:lnTo>
                <a:lnTo>
                  <a:pt x="4840" y="3940"/>
                </a:lnTo>
                <a:lnTo>
                  <a:pt x="4324" y="3395"/>
                </a:lnTo>
                <a:lnTo>
                  <a:pt x="3406" y="3484"/>
                </a:lnTo>
                <a:lnTo>
                  <a:pt x="3030" y="3191"/>
                </a:lnTo>
                <a:lnTo>
                  <a:pt x="3525" y="3059"/>
                </a:lnTo>
                <a:lnTo>
                  <a:pt x="3325" y="2713"/>
                </a:lnTo>
                <a:lnTo>
                  <a:pt x="2308" y="3020"/>
                </a:lnTo>
                <a:lnTo>
                  <a:pt x="1759" y="3256"/>
                </a:lnTo>
                <a:lnTo>
                  <a:pt x="2663" y="3417"/>
                </a:lnTo>
                <a:lnTo>
                  <a:pt x="2699" y="3899"/>
                </a:lnTo>
                <a:lnTo>
                  <a:pt x="1951" y="3899"/>
                </a:lnTo>
                <a:lnTo>
                  <a:pt x="1358" y="3651"/>
                </a:lnTo>
                <a:lnTo>
                  <a:pt x="1419" y="3096"/>
                </a:lnTo>
                <a:lnTo>
                  <a:pt x="1715" y="2700"/>
                </a:lnTo>
                <a:lnTo>
                  <a:pt x="1291" y="2570"/>
                </a:lnTo>
                <a:lnTo>
                  <a:pt x="922" y="3005"/>
                </a:lnTo>
                <a:lnTo>
                  <a:pt x="752" y="3542"/>
                </a:lnTo>
                <a:lnTo>
                  <a:pt x="433" y="3743"/>
                </a:lnTo>
                <a:lnTo>
                  <a:pt x="0" y="3364"/>
                </a:lnTo>
                <a:lnTo>
                  <a:pt x="477" y="3114"/>
                </a:lnTo>
                <a:lnTo>
                  <a:pt x="442" y="2531"/>
                </a:lnTo>
                <a:lnTo>
                  <a:pt x="337" y="1759"/>
                </a:lnTo>
                <a:lnTo>
                  <a:pt x="266" y="1218"/>
                </a:lnTo>
                <a:lnTo>
                  <a:pt x="6946" y="617"/>
                </a:lnTo>
                <a:lnTo>
                  <a:pt x="7287" y="1491"/>
                </a:lnTo>
                <a:lnTo>
                  <a:pt x="14358" y="1080"/>
                </a:lnTo>
                <a:lnTo>
                  <a:pt x="14556" y="1520"/>
                </a:lnTo>
                <a:lnTo>
                  <a:pt x="14898" y="1465"/>
                </a:lnTo>
                <a:lnTo>
                  <a:pt x="15000" y="599"/>
                </a:lnTo>
                <a:lnTo>
                  <a:pt x="153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8" name="Shape 4528"/>
          <p:cNvSpPr/>
          <p:nvPr/>
        </p:nvSpPr>
        <p:spPr>
          <a:xfrm>
            <a:off x="8669333" y="4422175"/>
            <a:ext cx="551989" cy="976955"/>
          </a:xfrm>
          <a:custGeom>
            <a:avLst/>
            <a:gdLst/>
            <a:ahLst/>
            <a:cxnLst>
              <a:cxn ang="0">
                <a:pos x="wd2" y="hd2"/>
              </a:cxn>
              <a:cxn ang="5400000">
                <a:pos x="wd2" y="hd2"/>
              </a:cxn>
              <a:cxn ang="10800000">
                <a:pos x="wd2" y="hd2"/>
              </a:cxn>
              <a:cxn ang="16200000">
                <a:pos x="wd2" y="hd2"/>
              </a:cxn>
            </a:cxnLst>
            <a:rect l="0" t="0" r="r" b="b"/>
            <a:pathLst>
              <a:path w="21600" h="21600" extrusionOk="0">
                <a:moveTo>
                  <a:pt x="20895" y="0"/>
                </a:moveTo>
                <a:lnTo>
                  <a:pt x="21495" y="957"/>
                </a:lnTo>
                <a:lnTo>
                  <a:pt x="21600" y="2834"/>
                </a:lnTo>
                <a:lnTo>
                  <a:pt x="21578" y="20870"/>
                </a:lnTo>
                <a:lnTo>
                  <a:pt x="19772" y="20617"/>
                </a:lnTo>
                <a:lnTo>
                  <a:pt x="19003" y="20971"/>
                </a:lnTo>
                <a:lnTo>
                  <a:pt x="17200" y="20870"/>
                </a:lnTo>
                <a:lnTo>
                  <a:pt x="14947" y="21219"/>
                </a:lnTo>
                <a:lnTo>
                  <a:pt x="14108" y="21600"/>
                </a:lnTo>
                <a:lnTo>
                  <a:pt x="12710" y="20689"/>
                </a:lnTo>
                <a:lnTo>
                  <a:pt x="12039" y="19616"/>
                </a:lnTo>
                <a:lnTo>
                  <a:pt x="12383" y="18240"/>
                </a:lnTo>
                <a:lnTo>
                  <a:pt x="0" y="18505"/>
                </a:lnTo>
                <a:lnTo>
                  <a:pt x="1386" y="16784"/>
                </a:lnTo>
                <a:lnTo>
                  <a:pt x="2642" y="15425"/>
                </a:lnTo>
                <a:lnTo>
                  <a:pt x="2940" y="14419"/>
                </a:lnTo>
                <a:lnTo>
                  <a:pt x="4951" y="11821"/>
                </a:lnTo>
                <a:lnTo>
                  <a:pt x="4054" y="11672"/>
                </a:lnTo>
                <a:lnTo>
                  <a:pt x="4057" y="10836"/>
                </a:lnTo>
                <a:lnTo>
                  <a:pt x="3406" y="10319"/>
                </a:lnTo>
                <a:lnTo>
                  <a:pt x="3919" y="9363"/>
                </a:lnTo>
                <a:lnTo>
                  <a:pt x="3685" y="8722"/>
                </a:lnTo>
                <a:lnTo>
                  <a:pt x="4422" y="8213"/>
                </a:lnTo>
                <a:lnTo>
                  <a:pt x="3506" y="7764"/>
                </a:lnTo>
                <a:lnTo>
                  <a:pt x="4519" y="7163"/>
                </a:lnTo>
                <a:lnTo>
                  <a:pt x="3886" y="6119"/>
                </a:lnTo>
                <a:lnTo>
                  <a:pt x="4556" y="4636"/>
                </a:lnTo>
                <a:lnTo>
                  <a:pt x="5535" y="2993"/>
                </a:lnTo>
                <a:lnTo>
                  <a:pt x="7762" y="1893"/>
                </a:lnTo>
                <a:lnTo>
                  <a:pt x="7762" y="1190"/>
                </a:lnTo>
                <a:lnTo>
                  <a:pt x="9564" y="29"/>
                </a:lnTo>
                <a:cubicBezTo>
                  <a:pt x="11452" y="56"/>
                  <a:pt x="13341" y="68"/>
                  <a:pt x="15230" y="63"/>
                </a:cubicBezTo>
                <a:cubicBezTo>
                  <a:pt x="17119" y="58"/>
                  <a:pt x="19007" y="37"/>
                  <a:pt x="20895" y="0"/>
                </a:cubicBez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59" name="Shape 4529"/>
          <p:cNvSpPr/>
          <p:nvPr/>
        </p:nvSpPr>
        <p:spPr>
          <a:xfrm>
            <a:off x="9199794" y="4404303"/>
            <a:ext cx="609005" cy="995664"/>
          </a:xfrm>
          <a:custGeom>
            <a:avLst/>
            <a:gdLst/>
            <a:ahLst/>
            <a:cxnLst>
              <a:cxn ang="0">
                <a:pos x="wd2" y="hd2"/>
              </a:cxn>
              <a:cxn ang="5400000">
                <a:pos x="wd2" y="hd2"/>
              </a:cxn>
              <a:cxn ang="10800000">
                <a:pos x="wd2" y="hd2"/>
              </a:cxn>
              <a:cxn ang="16200000">
                <a:pos x="wd2" y="hd2"/>
              </a:cxn>
            </a:cxnLst>
            <a:rect l="0" t="0" r="r" b="b"/>
            <a:pathLst>
              <a:path w="21600" h="21600" extrusionOk="0">
                <a:moveTo>
                  <a:pt x="3152" y="17447"/>
                </a:moveTo>
                <a:lnTo>
                  <a:pt x="2477" y="18141"/>
                </a:lnTo>
                <a:lnTo>
                  <a:pt x="3041" y="19146"/>
                </a:lnTo>
                <a:lnTo>
                  <a:pt x="2892" y="19891"/>
                </a:lnTo>
                <a:lnTo>
                  <a:pt x="2905" y="20725"/>
                </a:lnTo>
                <a:lnTo>
                  <a:pt x="1538" y="20904"/>
                </a:lnTo>
                <a:lnTo>
                  <a:pt x="546" y="20873"/>
                </a:lnTo>
                <a:lnTo>
                  <a:pt x="433" y="1331"/>
                </a:lnTo>
                <a:lnTo>
                  <a:pt x="0" y="403"/>
                </a:lnTo>
                <a:cubicBezTo>
                  <a:pt x="2794" y="392"/>
                  <a:pt x="5588" y="352"/>
                  <a:pt x="8380" y="282"/>
                </a:cubicBezTo>
                <a:cubicBezTo>
                  <a:pt x="11033" y="215"/>
                  <a:pt x="13685" y="121"/>
                  <a:pt x="16334" y="0"/>
                </a:cubicBezTo>
                <a:lnTo>
                  <a:pt x="19170" y="8319"/>
                </a:lnTo>
                <a:lnTo>
                  <a:pt x="21570" y="10987"/>
                </a:lnTo>
                <a:lnTo>
                  <a:pt x="21600" y="11608"/>
                </a:lnTo>
                <a:lnTo>
                  <a:pt x="20523" y="12446"/>
                </a:lnTo>
                <a:lnTo>
                  <a:pt x="20570" y="13949"/>
                </a:lnTo>
                <a:lnTo>
                  <a:pt x="20871" y="14734"/>
                </a:lnTo>
                <a:lnTo>
                  <a:pt x="20553" y="15570"/>
                </a:lnTo>
                <a:lnTo>
                  <a:pt x="21471" y="17376"/>
                </a:lnTo>
                <a:lnTo>
                  <a:pt x="6684" y="17997"/>
                </a:lnTo>
                <a:lnTo>
                  <a:pt x="7085" y="20041"/>
                </a:lnTo>
                <a:lnTo>
                  <a:pt x="6039" y="20334"/>
                </a:lnTo>
                <a:lnTo>
                  <a:pt x="7028" y="20760"/>
                </a:lnTo>
                <a:lnTo>
                  <a:pt x="5826" y="21105"/>
                </a:lnTo>
                <a:lnTo>
                  <a:pt x="3400" y="21600"/>
                </a:lnTo>
                <a:lnTo>
                  <a:pt x="3832" y="20948"/>
                </a:lnTo>
                <a:lnTo>
                  <a:pt x="4774" y="20258"/>
                </a:lnTo>
                <a:lnTo>
                  <a:pt x="4298" y="19802"/>
                </a:lnTo>
                <a:lnTo>
                  <a:pt x="3680" y="18326"/>
                </a:lnTo>
                <a:lnTo>
                  <a:pt x="3152" y="17447"/>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0" name="Shape 4530"/>
          <p:cNvSpPr/>
          <p:nvPr/>
        </p:nvSpPr>
        <p:spPr>
          <a:xfrm>
            <a:off x="4207374" y="4962136"/>
            <a:ext cx="1949878" cy="1486697"/>
          </a:xfrm>
          <a:custGeom>
            <a:avLst/>
            <a:gdLst/>
            <a:ahLst/>
            <a:cxnLst>
              <a:cxn ang="0">
                <a:pos x="wd2" y="hd2"/>
              </a:cxn>
              <a:cxn ang="5400000">
                <a:pos x="wd2" y="hd2"/>
              </a:cxn>
              <a:cxn ang="10800000">
                <a:pos x="wd2" y="hd2"/>
              </a:cxn>
              <a:cxn ang="16200000">
                <a:pos x="wd2" y="hd2"/>
              </a:cxn>
            </a:cxnLst>
            <a:rect l="0" t="0" r="r" b="b"/>
            <a:pathLst>
              <a:path w="21600" h="21600" extrusionOk="0">
                <a:moveTo>
                  <a:pt x="16579" y="3158"/>
                </a:moveTo>
                <a:lnTo>
                  <a:pt x="16380" y="2764"/>
                </a:lnTo>
                <a:lnTo>
                  <a:pt x="15909" y="2665"/>
                </a:lnTo>
                <a:lnTo>
                  <a:pt x="15978" y="2201"/>
                </a:lnTo>
                <a:lnTo>
                  <a:pt x="15711" y="2353"/>
                </a:lnTo>
                <a:lnTo>
                  <a:pt x="15310" y="2660"/>
                </a:lnTo>
                <a:lnTo>
                  <a:pt x="14975" y="2505"/>
                </a:lnTo>
                <a:lnTo>
                  <a:pt x="14561" y="2450"/>
                </a:lnTo>
                <a:lnTo>
                  <a:pt x="14358" y="2174"/>
                </a:lnTo>
                <a:lnTo>
                  <a:pt x="14189" y="1952"/>
                </a:lnTo>
                <a:lnTo>
                  <a:pt x="13807" y="1538"/>
                </a:lnTo>
                <a:lnTo>
                  <a:pt x="13664" y="1816"/>
                </a:lnTo>
                <a:lnTo>
                  <a:pt x="13417" y="1650"/>
                </a:lnTo>
                <a:lnTo>
                  <a:pt x="13129" y="1650"/>
                </a:lnTo>
                <a:lnTo>
                  <a:pt x="13089" y="1119"/>
                </a:lnTo>
                <a:lnTo>
                  <a:pt x="12699" y="1043"/>
                </a:lnTo>
                <a:lnTo>
                  <a:pt x="12369" y="870"/>
                </a:lnTo>
                <a:lnTo>
                  <a:pt x="12473" y="394"/>
                </a:lnTo>
                <a:lnTo>
                  <a:pt x="12078" y="319"/>
                </a:lnTo>
                <a:lnTo>
                  <a:pt x="11916" y="0"/>
                </a:lnTo>
                <a:lnTo>
                  <a:pt x="11386" y="92"/>
                </a:lnTo>
                <a:lnTo>
                  <a:pt x="11074" y="10"/>
                </a:lnTo>
                <a:lnTo>
                  <a:pt x="10495" y="441"/>
                </a:lnTo>
                <a:lnTo>
                  <a:pt x="9934" y="507"/>
                </a:lnTo>
                <a:lnTo>
                  <a:pt x="9502" y="771"/>
                </a:lnTo>
                <a:lnTo>
                  <a:pt x="9253" y="1356"/>
                </a:lnTo>
                <a:lnTo>
                  <a:pt x="8880" y="1688"/>
                </a:lnTo>
                <a:lnTo>
                  <a:pt x="8665" y="1338"/>
                </a:lnTo>
                <a:lnTo>
                  <a:pt x="7990" y="1338"/>
                </a:lnTo>
                <a:lnTo>
                  <a:pt x="7813" y="1897"/>
                </a:lnTo>
                <a:lnTo>
                  <a:pt x="7941" y="2227"/>
                </a:lnTo>
                <a:lnTo>
                  <a:pt x="8192" y="2545"/>
                </a:lnTo>
                <a:lnTo>
                  <a:pt x="8335" y="3187"/>
                </a:lnTo>
                <a:lnTo>
                  <a:pt x="8335" y="3864"/>
                </a:lnTo>
                <a:lnTo>
                  <a:pt x="8763" y="4062"/>
                </a:lnTo>
                <a:cubicBezTo>
                  <a:pt x="8825" y="4095"/>
                  <a:pt x="8886" y="4128"/>
                  <a:pt x="8947" y="4161"/>
                </a:cubicBezTo>
                <a:cubicBezTo>
                  <a:pt x="9009" y="4195"/>
                  <a:pt x="9070" y="4228"/>
                  <a:pt x="9131" y="4261"/>
                </a:cubicBezTo>
                <a:lnTo>
                  <a:pt x="8579" y="4318"/>
                </a:lnTo>
                <a:lnTo>
                  <a:pt x="8537" y="4889"/>
                </a:lnTo>
                <a:lnTo>
                  <a:pt x="8988" y="4891"/>
                </a:lnTo>
                <a:lnTo>
                  <a:pt x="8937" y="5309"/>
                </a:lnTo>
                <a:lnTo>
                  <a:pt x="8837" y="5637"/>
                </a:lnTo>
                <a:lnTo>
                  <a:pt x="8507" y="5283"/>
                </a:lnTo>
                <a:lnTo>
                  <a:pt x="8053" y="4719"/>
                </a:lnTo>
                <a:lnTo>
                  <a:pt x="8147" y="4202"/>
                </a:lnTo>
                <a:lnTo>
                  <a:pt x="7702" y="4003"/>
                </a:lnTo>
                <a:lnTo>
                  <a:pt x="6940" y="4101"/>
                </a:lnTo>
                <a:lnTo>
                  <a:pt x="6444" y="4067"/>
                </a:lnTo>
                <a:lnTo>
                  <a:pt x="6101" y="4132"/>
                </a:lnTo>
                <a:lnTo>
                  <a:pt x="6126" y="4560"/>
                </a:lnTo>
                <a:lnTo>
                  <a:pt x="6591" y="4914"/>
                </a:lnTo>
                <a:lnTo>
                  <a:pt x="6876" y="5201"/>
                </a:lnTo>
                <a:lnTo>
                  <a:pt x="6180" y="5057"/>
                </a:lnTo>
                <a:lnTo>
                  <a:pt x="6254" y="5586"/>
                </a:lnTo>
                <a:lnTo>
                  <a:pt x="6359" y="6137"/>
                </a:lnTo>
                <a:lnTo>
                  <a:pt x="6839" y="6502"/>
                </a:lnTo>
                <a:lnTo>
                  <a:pt x="7319" y="6404"/>
                </a:lnTo>
                <a:lnTo>
                  <a:pt x="7495" y="6831"/>
                </a:lnTo>
                <a:lnTo>
                  <a:pt x="7740" y="7040"/>
                </a:lnTo>
                <a:lnTo>
                  <a:pt x="7934" y="6590"/>
                </a:lnTo>
                <a:lnTo>
                  <a:pt x="8128" y="6358"/>
                </a:lnTo>
                <a:lnTo>
                  <a:pt x="8409" y="6326"/>
                </a:lnTo>
                <a:lnTo>
                  <a:pt x="8200" y="6899"/>
                </a:lnTo>
                <a:lnTo>
                  <a:pt x="8185" y="7547"/>
                </a:lnTo>
                <a:lnTo>
                  <a:pt x="7889" y="8079"/>
                </a:lnTo>
                <a:lnTo>
                  <a:pt x="7080" y="8178"/>
                </a:lnTo>
                <a:lnTo>
                  <a:pt x="6696" y="8432"/>
                </a:lnTo>
                <a:lnTo>
                  <a:pt x="6796" y="8995"/>
                </a:lnTo>
                <a:lnTo>
                  <a:pt x="6687" y="9488"/>
                </a:lnTo>
                <a:lnTo>
                  <a:pt x="6300" y="8957"/>
                </a:lnTo>
                <a:lnTo>
                  <a:pt x="6316" y="8153"/>
                </a:lnTo>
                <a:lnTo>
                  <a:pt x="6058" y="8482"/>
                </a:lnTo>
                <a:lnTo>
                  <a:pt x="5543" y="8847"/>
                </a:lnTo>
                <a:lnTo>
                  <a:pt x="5190" y="8813"/>
                </a:lnTo>
                <a:lnTo>
                  <a:pt x="4985" y="9232"/>
                </a:lnTo>
                <a:lnTo>
                  <a:pt x="5204" y="9707"/>
                </a:lnTo>
                <a:lnTo>
                  <a:pt x="5455" y="10355"/>
                </a:lnTo>
                <a:lnTo>
                  <a:pt x="5245" y="10936"/>
                </a:lnTo>
                <a:lnTo>
                  <a:pt x="4885" y="10773"/>
                </a:lnTo>
                <a:lnTo>
                  <a:pt x="4636" y="10750"/>
                </a:lnTo>
                <a:lnTo>
                  <a:pt x="4317" y="10554"/>
                </a:lnTo>
                <a:lnTo>
                  <a:pt x="3968" y="10818"/>
                </a:lnTo>
                <a:lnTo>
                  <a:pt x="4221" y="11183"/>
                </a:lnTo>
                <a:lnTo>
                  <a:pt x="4652" y="11413"/>
                </a:lnTo>
                <a:lnTo>
                  <a:pt x="5047" y="11226"/>
                </a:lnTo>
                <a:lnTo>
                  <a:pt x="5439" y="11194"/>
                </a:lnTo>
                <a:lnTo>
                  <a:pt x="5289" y="11645"/>
                </a:lnTo>
                <a:lnTo>
                  <a:pt x="5727" y="12284"/>
                </a:lnTo>
                <a:lnTo>
                  <a:pt x="6154" y="12118"/>
                </a:lnTo>
                <a:lnTo>
                  <a:pt x="6111" y="12600"/>
                </a:lnTo>
                <a:lnTo>
                  <a:pt x="5834" y="13008"/>
                </a:lnTo>
                <a:lnTo>
                  <a:pt x="5608" y="13677"/>
                </a:lnTo>
                <a:lnTo>
                  <a:pt x="5987" y="13840"/>
                </a:lnTo>
                <a:lnTo>
                  <a:pt x="6170" y="13615"/>
                </a:lnTo>
                <a:lnTo>
                  <a:pt x="6727" y="13783"/>
                </a:lnTo>
                <a:lnTo>
                  <a:pt x="6845" y="14256"/>
                </a:lnTo>
                <a:lnTo>
                  <a:pt x="6988" y="14862"/>
                </a:lnTo>
                <a:lnTo>
                  <a:pt x="7492" y="14729"/>
                </a:lnTo>
                <a:lnTo>
                  <a:pt x="7610" y="14079"/>
                </a:lnTo>
                <a:lnTo>
                  <a:pt x="7979" y="14210"/>
                </a:lnTo>
                <a:lnTo>
                  <a:pt x="8238" y="14516"/>
                </a:lnTo>
                <a:lnTo>
                  <a:pt x="7860" y="15014"/>
                </a:lnTo>
                <a:lnTo>
                  <a:pt x="7464" y="15366"/>
                </a:lnTo>
                <a:lnTo>
                  <a:pt x="7202" y="15709"/>
                </a:lnTo>
                <a:lnTo>
                  <a:pt x="7054" y="16200"/>
                </a:lnTo>
                <a:lnTo>
                  <a:pt x="6658" y="16233"/>
                </a:lnTo>
                <a:lnTo>
                  <a:pt x="6293" y="16649"/>
                </a:lnTo>
                <a:lnTo>
                  <a:pt x="5847" y="16616"/>
                </a:lnTo>
                <a:lnTo>
                  <a:pt x="5268" y="16966"/>
                </a:lnTo>
                <a:lnTo>
                  <a:pt x="4704" y="16998"/>
                </a:lnTo>
                <a:lnTo>
                  <a:pt x="4510" y="17194"/>
                </a:lnTo>
                <a:lnTo>
                  <a:pt x="4246" y="17379"/>
                </a:lnTo>
                <a:lnTo>
                  <a:pt x="4027" y="17215"/>
                </a:lnTo>
                <a:lnTo>
                  <a:pt x="3793" y="17324"/>
                </a:lnTo>
                <a:lnTo>
                  <a:pt x="3444" y="17302"/>
                </a:lnTo>
                <a:lnTo>
                  <a:pt x="3012" y="17389"/>
                </a:lnTo>
                <a:lnTo>
                  <a:pt x="2700" y="17693"/>
                </a:lnTo>
                <a:cubicBezTo>
                  <a:pt x="2650" y="17710"/>
                  <a:pt x="2601" y="17726"/>
                  <a:pt x="2552" y="17742"/>
                </a:cubicBezTo>
                <a:cubicBezTo>
                  <a:pt x="2502" y="17759"/>
                  <a:pt x="2453" y="17775"/>
                  <a:pt x="2404" y="17791"/>
                </a:cubicBezTo>
                <a:lnTo>
                  <a:pt x="2013" y="17791"/>
                </a:lnTo>
                <a:lnTo>
                  <a:pt x="1733" y="17726"/>
                </a:lnTo>
                <a:lnTo>
                  <a:pt x="1312" y="17627"/>
                </a:lnTo>
                <a:lnTo>
                  <a:pt x="1385" y="17992"/>
                </a:lnTo>
                <a:lnTo>
                  <a:pt x="848" y="18268"/>
                </a:lnTo>
                <a:cubicBezTo>
                  <a:pt x="759" y="18253"/>
                  <a:pt x="670" y="18237"/>
                  <a:pt x="580" y="18221"/>
                </a:cubicBezTo>
                <a:cubicBezTo>
                  <a:pt x="491" y="18206"/>
                  <a:pt x="402" y="18190"/>
                  <a:pt x="313" y="18174"/>
                </a:cubicBezTo>
                <a:lnTo>
                  <a:pt x="0" y="18513"/>
                </a:lnTo>
                <a:lnTo>
                  <a:pt x="1148" y="18668"/>
                </a:lnTo>
                <a:lnTo>
                  <a:pt x="1717" y="18426"/>
                </a:lnTo>
                <a:lnTo>
                  <a:pt x="2587" y="17285"/>
                </a:lnTo>
                <a:lnTo>
                  <a:pt x="3657" y="17737"/>
                </a:lnTo>
                <a:lnTo>
                  <a:pt x="4137" y="17737"/>
                </a:lnTo>
                <a:lnTo>
                  <a:pt x="4642" y="17672"/>
                </a:lnTo>
                <a:lnTo>
                  <a:pt x="5484" y="17706"/>
                </a:lnTo>
                <a:lnTo>
                  <a:pt x="5744" y="17310"/>
                </a:lnTo>
                <a:lnTo>
                  <a:pt x="6304" y="17595"/>
                </a:lnTo>
                <a:lnTo>
                  <a:pt x="6592" y="17628"/>
                </a:lnTo>
                <a:lnTo>
                  <a:pt x="7019" y="17332"/>
                </a:lnTo>
                <a:lnTo>
                  <a:pt x="6971" y="17002"/>
                </a:lnTo>
                <a:lnTo>
                  <a:pt x="7419" y="16970"/>
                </a:lnTo>
                <a:lnTo>
                  <a:pt x="7747" y="16782"/>
                </a:lnTo>
                <a:lnTo>
                  <a:pt x="8159" y="16320"/>
                </a:lnTo>
                <a:lnTo>
                  <a:pt x="8258" y="15947"/>
                </a:lnTo>
                <a:lnTo>
                  <a:pt x="8729" y="15979"/>
                </a:lnTo>
                <a:lnTo>
                  <a:pt x="9291" y="15639"/>
                </a:lnTo>
                <a:lnTo>
                  <a:pt x="9788" y="15311"/>
                </a:lnTo>
                <a:lnTo>
                  <a:pt x="9619" y="14295"/>
                </a:lnTo>
                <a:lnTo>
                  <a:pt x="9922" y="13801"/>
                </a:lnTo>
                <a:lnTo>
                  <a:pt x="10362" y="13912"/>
                </a:lnTo>
                <a:lnTo>
                  <a:pt x="10756" y="13284"/>
                </a:lnTo>
                <a:lnTo>
                  <a:pt x="11143" y="12952"/>
                </a:lnTo>
                <a:cubicBezTo>
                  <a:pt x="11226" y="12892"/>
                  <a:pt x="11308" y="12831"/>
                  <a:pt x="11391" y="12770"/>
                </a:cubicBezTo>
                <a:cubicBezTo>
                  <a:pt x="11474" y="12709"/>
                  <a:pt x="11557" y="12648"/>
                  <a:pt x="11639" y="12588"/>
                </a:cubicBezTo>
                <a:lnTo>
                  <a:pt x="12019" y="12466"/>
                </a:lnTo>
                <a:lnTo>
                  <a:pt x="12185" y="12821"/>
                </a:lnTo>
                <a:lnTo>
                  <a:pt x="11263" y="13340"/>
                </a:lnTo>
                <a:lnTo>
                  <a:pt x="10910" y="13804"/>
                </a:lnTo>
                <a:lnTo>
                  <a:pt x="11096" y="14410"/>
                </a:lnTo>
                <a:lnTo>
                  <a:pt x="10843" y="14608"/>
                </a:lnTo>
                <a:cubicBezTo>
                  <a:pt x="10795" y="14664"/>
                  <a:pt x="10748" y="14720"/>
                  <a:pt x="10700" y="14776"/>
                </a:cubicBezTo>
                <a:cubicBezTo>
                  <a:pt x="10653" y="14832"/>
                  <a:pt x="10605" y="14889"/>
                  <a:pt x="10558" y="14945"/>
                </a:cubicBezTo>
                <a:lnTo>
                  <a:pt x="11045" y="15011"/>
                </a:lnTo>
                <a:lnTo>
                  <a:pt x="11296" y="14845"/>
                </a:lnTo>
                <a:lnTo>
                  <a:pt x="11522" y="14480"/>
                </a:lnTo>
                <a:lnTo>
                  <a:pt x="11916" y="14316"/>
                </a:lnTo>
                <a:lnTo>
                  <a:pt x="12335" y="14216"/>
                </a:lnTo>
                <a:lnTo>
                  <a:pt x="12696" y="13952"/>
                </a:lnTo>
                <a:lnTo>
                  <a:pt x="12569" y="13522"/>
                </a:lnTo>
                <a:lnTo>
                  <a:pt x="12493" y="13203"/>
                </a:lnTo>
                <a:lnTo>
                  <a:pt x="12687" y="12983"/>
                </a:lnTo>
                <a:lnTo>
                  <a:pt x="12990" y="12929"/>
                </a:lnTo>
                <a:lnTo>
                  <a:pt x="13410" y="13084"/>
                </a:lnTo>
                <a:lnTo>
                  <a:pt x="13713" y="13215"/>
                </a:lnTo>
                <a:lnTo>
                  <a:pt x="13881" y="13644"/>
                </a:lnTo>
                <a:lnTo>
                  <a:pt x="13815" y="13952"/>
                </a:lnTo>
                <a:lnTo>
                  <a:pt x="14091" y="14240"/>
                </a:lnTo>
                <a:lnTo>
                  <a:pt x="14487" y="14505"/>
                </a:lnTo>
                <a:lnTo>
                  <a:pt x="15017" y="14804"/>
                </a:lnTo>
                <a:lnTo>
                  <a:pt x="15522" y="14838"/>
                </a:lnTo>
                <a:lnTo>
                  <a:pt x="15859" y="15003"/>
                </a:lnTo>
                <a:lnTo>
                  <a:pt x="16314" y="15394"/>
                </a:lnTo>
                <a:lnTo>
                  <a:pt x="16972" y="15903"/>
                </a:lnTo>
                <a:lnTo>
                  <a:pt x="17617" y="16409"/>
                </a:lnTo>
                <a:cubicBezTo>
                  <a:pt x="17675" y="16447"/>
                  <a:pt x="17734" y="16486"/>
                  <a:pt x="17793" y="16524"/>
                </a:cubicBezTo>
                <a:cubicBezTo>
                  <a:pt x="17851" y="16562"/>
                  <a:pt x="17910" y="16601"/>
                  <a:pt x="17969" y="16639"/>
                </a:cubicBezTo>
                <a:lnTo>
                  <a:pt x="18093" y="17264"/>
                </a:lnTo>
                <a:lnTo>
                  <a:pt x="18388" y="16858"/>
                </a:lnTo>
                <a:cubicBezTo>
                  <a:pt x="18341" y="16607"/>
                  <a:pt x="18496" y="16370"/>
                  <a:pt x="18692" y="16393"/>
                </a:cubicBezTo>
                <a:cubicBezTo>
                  <a:pt x="18900" y="16418"/>
                  <a:pt x="19021" y="16715"/>
                  <a:pt x="18920" y="16956"/>
                </a:cubicBezTo>
                <a:lnTo>
                  <a:pt x="18652" y="17176"/>
                </a:lnTo>
                <a:lnTo>
                  <a:pt x="18459" y="17340"/>
                </a:lnTo>
                <a:lnTo>
                  <a:pt x="18382" y="17979"/>
                </a:lnTo>
                <a:lnTo>
                  <a:pt x="18790" y="18411"/>
                </a:lnTo>
                <a:lnTo>
                  <a:pt x="18590" y="18775"/>
                </a:lnTo>
                <a:lnTo>
                  <a:pt x="18958" y="19240"/>
                </a:lnTo>
                <a:lnTo>
                  <a:pt x="19252" y="19295"/>
                </a:lnTo>
                <a:lnTo>
                  <a:pt x="19252" y="18821"/>
                </a:lnTo>
                <a:lnTo>
                  <a:pt x="19363" y="18456"/>
                </a:lnTo>
                <a:lnTo>
                  <a:pt x="19622" y="18590"/>
                </a:lnTo>
                <a:lnTo>
                  <a:pt x="19695" y="19128"/>
                </a:lnTo>
                <a:lnTo>
                  <a:pt x="19664" y="19718"/>
                </a:lnTo>
                <a:lnTo>
                  <a:pt x="19806" y="20111"/>
                </a:lnTo>
                <a:lnTo>
                  <a:pt x="19932" y="20696"/>
                </a:lnTo>
                <a:lnTo>
                  <a:pt x="19958" y="21600"/>
                </a:lnTo>
                <a:lnTo>
                  <a:pt x="20334" y="20903"/>
                </a:lnTo>
                <a:lnTo>
                  <a:pt x="20692" y="21254"/>
                </a:lnTo>
                <a:lnTo>
                  <a:pt x="21163" y="20967"/>
                </a:lnTo>
                <a:lnTo>
                  <a:pt x="21600" y="20768"/>
                </a:lnTo>
                <a:lnTo>
                  <a:pt x="21525" y="20063"/>
                </a:lnTo>
                <a:lnTo>
                  <a:pt x="21155" y="20009"/>
                </a:lnTo>
                <a:lnTo>
                  <a:pt x="20627" y="19976"/>
                </a:lnTo>
                <a:lnTo>
                  <a:pt x="21133" y="19528"/>
                </a:lnTo>
                <a:lnTo>
                  <a:pt x="20966" y="18970"/>
                </a:lnTo>
                <a:lnTo>
                  <a:pt x="20899" y="18406"/>
                </a:lnTo>
                <a:lnTo>
                  <a:pt x="20486" y="18210"/>
                </a:lnTo>
                <a:lnTo>
                  <a:pt x="19889" y="18090"/>
                </a:lnTo>
                <a:lnTo>
                  <a:pt x="19796" y="17219"/>
                </a:lnTo>
                <a:lnTo>
                  <a:pt x="19604" y="16699"/>
                </a:lnTo>
                <a:lnTo>
                  <a:pt x="19309" y="16092"/>
                </a:lnTo>
                <a:lnTo>
                  <a:pt x="19007" y="15717"/>
                </a:lnTo>
                <a:lnTo>
                  <a:pt x="18491" y="15368"/>
                </a:lnTo>
                <a:lnTo>
                  <a:pt x="18037" y="15522"/>
                </a:lnTo>
                <a:lnTo>
                  <a:pt x="17920" y="16093"/>
                </a:lnTo>
                <a:lnTo>
                  <a:pt x="17619" y="15994"/>
                </a:lnTo>
                <a:lnTo>
                  <a:pt x="17401" y="15182"/>
                </a:lnTo>
                <a:lnTo>
                  <a:pt x="17267" y="14763"/>
                </a:lnTo>
                <a:lnTo>
                  <a:pt x="16719" y="14882"/>
                </a:lnTo>
                <a:lnTo>
                  <a:pt x="16415" y="14652"/>
                </a:lnTo>
                <a:lnTo>
                  <a:pt x="15981" y="14587"/>
                </a:lnTo>
                <a:lnTo>
                  <a:pt x="16579" y="3158"/>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1" name="Shape 4531"/>
          <p:cNvSpPr/>
          <p:nvPr/>
        </p:nvSpPr>
        <p:spPr>
          <a:xfrm>
            <a:off x="5941183" y="5592067"/>
            <a:ext cx="49658" cy="61222"/>
          </a:xfrm>
          <a:custGeom>
            <a:avLst/>
            <a:gdLst/>
            <a:ahLst/>
            <a:cxnLst>
              <a:cxn ang="0">
                <a:pos x="wd2" y="hd2"/>
              </a:cxn>
              <a:cxn ang="5400000">
                <a:pos x="wd2" y="hd2"/>
              </a:cxn>
              <a:cxn ang="10800000">
                <a:pos x="wd2" y="hd2"/>
              </a:cxn>
              <a:cxn ang="16200000">
                <a:pos x="wd2" y="hd2"/>
              </a:cxn>
            </a:cxnLst>
            <a:rect l="0" t="0" r="r" b="b"/>
            <a:pathLst>
              <a:path w="21600" h="21600" extrusionOk="0">
                <a:moveTo>
                  <a:pt x="12252" y="0"/>
                </a:moveTo>
                <a:lnTo>
                  <a:pt x="0" y="6679"/>
                </a:lnTo>
                <a:lnTo>
                  <a:pt x="2125" y="19385"/>
                </a:lnTo>
                <a:lnTo>
                  <a:pt x="21600" y="21600"/>
                </a:lnTo>
                <a:lnTo>
                  <a:pt x="12252"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2" name="Shape 4532"/>
          <p:cNvSpPr/>
          <p:nvPr/>
        </p:nvSpPr>
        <p:spPr>
          <a:xfrm>
            <a:off x="6049645" y="5541528"/>
            <a:ext cx="105041" cy="116846"/>
          </a:xfrm>
          <a:custGeom>
            <a:avLst/>
            <a:gdLst/>
            <a:ahLst/>
            <a:cxnLst>
              <a:cxn ang="0">
                <a:pos x="wd2" y="hd2"/>
              </a:cxn>
              <a:cxn ang="5400000">
                <a:pos x="wd2" y="hd2"/>
              </a:cxn>
              <a:cxn ang="10800000">
                <a:pos x="wd2" y="hd2"/>
              </a:cxn>
              <a:cxn ang="16200000">
                <a:pos x="wd2" y="hd2"/>
              </a:cxn>
            </a:cxnLst>
            <a:rect l="0" t="0" r="r" b="b"/>
            <a:pathLst>
              <a:path w="21600" h="21600" extrusionOk="0">
                <a:moveTo>
                  <a:pt x="14124" y="773"/>
                </a:moveTo>
                <a:lnTo>
                  <a:pt x="6211" y="0"/>
                </a:lnTo>
                <a:lnTo>
                  <a:pt x="0" y="5608"/>
                </a:lnTo>
                <a:lnTo>
                  <a:pt x="4085" y="13684"/>
                </a:lnTo>
                <a:lnTo>
                  <a:pt x="10213" y="21600"/>
                </a:lnTo>
                <a:lnTo>
                  <a:pt x="17845" y="18679"/>
                </a:lnTo>
                <a:lnTo>
                  <a:pt x="18784" y="9691"/>
                </a:lnTo>
                <a:lnTo>
                  <a:pt x="21600" y="3957"/>
                </a:lnTo>
                <a:lnTo>
                  <a:pt x="14124" y="773"/>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3" name="Shape 4533"/>
          <p:cNvSpPr/>
          <p:nvPr/>
        </p:nvSpPr>
        <p:spPr>
          <a:xfrm>
            <a:off x="6357330" y="5658138"/>
            <a:ext cx="139244" cy="112894"/>
          </a:xfrm>
          <a:custGeom>
            <a:avLst/>
            <a:gdLst/>
            <a:ahLst/>
            <a:cxnLst>
              <a:cxn ang="0">
                <a:pos x="wd2" y="hd2"/>
              </a:cxn>
              <a:cxn ang="5400000">
                <a:pos x="wd2" y="hd2"/>
              </a:cxn>
              <a:cxn ang="10800000">
                <a:pos x="wd2" y="hd2"/>
              </a:cxn>
              <a:cxn ang="16200000">
                <a:pos x="wd2" y="hd2"/>
              </a:cxn>
            </a:cxnLst>
            <a:rect l="0" t="0" r="r" b="b"/>
            <a:pathLst>
              <a:path w="21600" h="21600" extrusionOk="0">
                <a:moveTo>
                  <a:pt x="8036" y="0"/>
                </a:moveTo>
                <a:lnTo>
                  <a:pt x="3949" y="7352"/>
                </a:lnTo>
                <a:lnTo>
                  <a:pt x="0" y="9182"/>
                </a:lnTo>
                <a:lnTo>
                  <a:pt x="4112" y="15083"/>
                </a:lnTo>
                <a:lnTo>
                  <a:pt x="7016" y="19433"/>
                </a:lnTo>
                <a:lnTo>
                  <a:pt x="11945" y="21600"/>
                </a:lnTo>
                <a:lnTo>
                  <a:pt x="17850" y="20744"/>
                </a:lnTo>
                <a:lnTo>
                  <a:pt x="21600" y="15665"/>
                </a:lnTo>
                <a:lnTo>
                  <a:pt x="19489" y="11914"/>
                </a:lnTo>
                <a:lnTo>
                  <a:pt x="13983" y="8017"/>
                </a:lnTo>
                <a:lnTo>
                  <a:pt x="11990" y="2392"/>
                </a:lnTo>
                <a:lnTo>
                  <a:pt x="80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4" name="Shape 4534"/>
          <p:cNvSpPr/>
          <p:nvPr/>
        </p:nvSpPr>
        <p:spPr>
          <a:xfrm>
            <a:off x="6540873" y="5779962"/>
            <a:ext cx="175439" cy="53400"/>
          </a:xfrm>
          <a:custGeom>
            <a:avLst/>
            <a:gdLst/>
            <a:ahLst/>
            <a:cxnLst>
              <a:cxn ang="0">
                <a:pos x="wd2" y="hd2"/>
              </a:cxn>
              <a:cxn ang="5400000">
                <a:pos x="wd2" y="hd2"/>
              </a:cxn>
              <a:cxn ang="10800000">
                <a:pos x="wd2" y="hd2"/>
              </a:cxn>
              <a:cxn ang="16200000">
                <a:pos x="wd2" y="hd2"/>
              </a:cxn>
            </a:cxnLst>
            <a:rect l="0" t="0" r="r" b="b"/>
            <a:pathLst>
              <a:path w="21331" h="19565" extrusionOk="0">
                <a:moveTo>
                  <a:pt x="12959" y="6242"/>
                </a:moveTo>
                <a:lnTo>
                  <a:pt x="9026" y="5474"/>
                </a:lnTo>
                <a:lnTo>
                  <a:pt x="4789" y="2248"/>
                </a:lnTo>
                <a:lnTo>
                  <a:pt x="0" y="8759"/>
                </a:lnTo>
                <a:lnTo>
                  <a:pt x="3804" y="14579"/>
                </a:lnTo>
                <a:lnTo>
                  <a:pt x="11183" y="17089"/>
                </a:lnTo>
                <a:lnTo>
                  <a:pt x="15302" y="19565"/>
                </a:lnTo>
                <a:lnTo>
                  <a:pt x="18796" y="13184"/>
                </a:lnTo>
                <a:cubicBezTo>
                  <a:pt x="20281" y="14141"/>
                  <a:pt x="21600" y="10167"/>
                  <a:pt x="21283" y="5691"/>
                </a:cubicBezTo>
                <a:cubicBezTo>
                  <a:pt x="20777" y="-1457"/>
                  <a:pt x="17466" y="-2035"/>
                  <a:pt x="16690" y="4888"/>
                </a:cubicBezTo>
                <a:lnTo>
                  <a:pt x="12959" y="6242"/>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5" name="Shape 4535"/>
          <p:cNvSpPr/>
          <p:nvPr/>
        </p:nvSpPr>
        <p:spPr>
          <a:xfrm>
            <a:off x="6703789" y="5831555"/>
            <a:ext cx="139458" cy="103594"/>
          </a:xfrm>
          <a:custGeom>
            <a:avLst/>
            <a:gdLst/>
            <a:ahLst/>
            <a:cxnLst>
              <a:cxn ang="0">
                <a:pos x="wd2" y="hd2"/>
              </a:cxn>
              <a:cxn ang="5400000">
                <a:pos x="wd2" y="hd2"/>
              </a:cxn>
              <a:cxn ang="10800000">
                <a:pos x="wd2" y="hd2"/>
              </a:cxn>
              <a:cxn ang="16200000">
                <a:pos x="wd2" y="hd2"/>
              </a:cxn>
            </a:cxnLst>
            <a:rect l="0" t="0" r="r" b="b"/>
            <a:pathLst>
              <a:path w="21600" h="21600" extrusionOk="0">
                <a:moveTo>
                  <a:pt x="10811" y="4019"/>
                </a:moveTo>
                <a:lnTo>
                  <a:pt x="5336" y="2613"/>
                </a:lnTo>
                <a:lnTo>
                  <a:pt x="91" y="0"/>
                </a:lnTo>
                <a:lnTo>
                  <a:pt x="0" y="5744"/>
                </a:lnTo>
                <a:lnTo>
                  <a:pt x="3162" y="8899"/>
                </a:lnTo>
                <a:lnTo>
                  <a:pt x="6655" y="12174"/>
                </a:lnTo>
                <a:lnTo>
                  <a:pt x="9427" y="18286"/>
                </a:lnTo>
                <a:lnTo>
                  <a:pt x="12213" y="21600"/>
                </a:lnTo>
                <a:lnTo>
                  <a:pt x="18092" y="20171"/>
                </a:lnTo>
                <a:lnTo>
                  <a:pt x="21600" y="15092"/>
                </a:lnTo>
                <a:lnTo>
                  <a:pt x="10811" y="401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6" name="Shape 4536"/>
          <p:cNvSpPr/>
          <p:nvPr/>
        </p:nvSpPr>
        <p:spPr>
          <a:xfrm>
            <a:off x="6629526" y="5846288"/>
            <a:ext cx="64246" cy="63549"/>
          </a:xfrm>
          <a:custGeom>
            <a:avLst/>
            <a:gdLst/>
            <a:ahLst/>
            <a:cxnLst>
              <a:cxn ang="0">
                <a:pos x="wd2" y="hd2"/>
              </a:cxn>
              <a:cxn ang="5400000">
                <a:pos x="wd2" y="hd2"/>
              </a:cxn>
              <a:cxn ang="10800000">
                <a:pos x="wd2" y="hd2"/>
              </a:cxn>
              <a:cxn ang="16200000">
                <a:pos x="wd2" y="hd2"/>
              </a:cxn>
            </a:cxnLst>
            <a:rect l="0" t="0" r="r" b="b"/>
            <a:pathLst>
              <a:path w="21600" h="21600" extrusionOk="0">
                <a:moveTo>
                  <a:pt x="14269" y="4594"/>
                </a:moveTo>
                <a:lnTo>
                  <a:pt x="2240" y="0"/>
                </a:lnTo>
                <a:lnTo>
                  <a:pt x="0" y="10734"/>
                </a:lnTo>
                <a:lnTo>
                  <a:pt x="12481" y="21600"/>
                </a:lnTo>
                <a:lnTo>
                  <a:pt x="21600" y="17006"/>
                </a:lnTo>
                <a:lnTo>
                  <a:pt x="14269" y="4594"/>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7" name="Shape 4537"/>
          <p:cNvSpPr/>
          <p:nvPr/>
        </p:nvSpPr>
        <p:spPr>
          <a:xfrm>
            <a:off x="6699576" y="5926252"/>
            <a:ext cx="42142" cy="46155"/>
          </a:xfrm>
          <a:custGeom>
            <a:avLst/>
            <a:gdLst/>
            <a:ahLst/>
            <a:cxnLst>
              <a:cxn ang="0">
                <a:pos x="wd2" y="hd2"/>
              </a:cxn>
              <a:cxn ang="5400000">
                <a:pos x="wd2" y="hd2"/>
              </a:cxn>
              <a:cxn ang="10800000">
                <a:pos x="wd2" y="hd2"/>
              </a:cxn>
              <a:cxn ang="16200000">
                <a:pos x="wd2" y="hd2"/>
              </a:cxn>
            </a:cxnLst>
            <a:rect l="0" t="0" r="r" b="b"/>
            <a:pathLst>
              <a:path w="21600" h="21600" extrusionOk="0">
                <a:moveTo>
                  <a:pt x="7361" y="0"/>
                </a:moveTo>
                <a:lnTo>
                  <a:pt x="0" y="15945"/>
                </a:lnTo>
                <a:lnTo>
                  <a:pt x="18834" y="21600"/>
                </a:lnTo>
                <a:lnTo>
                  <a:pt x="21600" y="3693"/>
                </a:lnTo>
                <a:lnTo>
                  <a:pt x="736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8" name="Shape 4538"/>
          <p:cNvSpPr/>
          <p:nvPr/>
        </p:nvSpPr>
        <p:spPr>
          <a:xfrm>
            <a:off x="6830649" y="6005660"/>
            <a:ext cx="288393" cy="319842"/>
          </a:xfrm>
          <a:custGeom>
            <a:avLst/>
            <a:gdLst/>
            <a:ahLst/>
            <a:cxnLst>
              <a:cxn ang="0">
                <a:pos x="wd2" y="hd2"/>
              </a:cxn>
              <a:cxn ang="5400000">
                <a:pos x="wd2" y="hd2"/>
              </a:cxn>
              <a:cxn ang="10800000">
                <a:pos x="wd2" y="hd2"/>
              </a:cxn>
              <a:cxn ang="16200000">
                <a:pos x="wd2" y="hd2"/>
              </a:cxn>
            </a:cxnLst>
            <a:rect l="0" t="0" r="r" b="b"/>
            <a:pathLst>
              <a:path w="21600" h="21600" extrusionOk="0">
                <a:moveTo>
                  <a:pt x="3683" y="0"/>
                </a:moveTo>
                <a:lnTo>
                  <a:pt x="3241" y="2088"/>
                </a:lnTo>
                <a:lnTo>
                  <a:pt x="4733" y="5464"/>
                </a:lnTo>
                <a:lnTo>
                  <a:pt x="2353" y="6845"/>
                </a:lnTo>
                <a:lnTo>
                  <a:pt x="0" y="7244"/>
                </a:lnTo>
                <a:lnTo>
                  <a:pt x="933" y="10271"/>
                </a:lnTo>
                <a:lnTo>
                  <a:pt x="2871" y="13812"/>
                </a:lnTo>
                <a:lnTo>
                  <a:pt x="3477" y="16118"/>
                </a:lnTo>
                <a:lnTo>
                  <a:pt x="3135" y="18734"/>
                </a:lnTo>
                <a:lnTo>
                  <a:pt x="5401" y="19659"/>
                </a:lnTo>
                <a:lnTo>
                  <a:pt x="6242" y="21600"/>
                </a:lnTo>
                <a:lnTo>
                  <a:pt x="8965" y="21292"/>
                </a:lnTo>
                <a:lnTo>
                  <a:pt x="10611" y="18214"/>
                </a:lnTo>
                <a:lnTo>
                  <a:pt x="14018" y="16363"/>
                </a:lnTo>
                <a:lnTo>
                  <a:pt x="16711" y="16208"/>
                </a:lnTo>
                <a:lnTo>
                  <a:pt x="20296" y="15078"/>
                </a:lnTo>
                <a:lnTo>
                  <a:pt x="21600" y="13638"/>
                </a:lnTo>
                <a:lnTo>
                  <a:pt x="21094" y="12006"/>
                </a:lnTo>
                <a:lnTo>
                  <a:pt x="19220" y="10779"/>
                </a:lnTo>
                <a:lnTo>
                  <a:pt x="16939" y="7231"/>
                </a:lnTo>
                <a:lnTo>
                  <a:pt x="14902" y="5233"/>
                </a:lnTo>
                <a:lnTo>
                  <a:pt x="13319" y="4519"/>
                </a:lnTo>
                <a:lnTo>
                  <a:pt x="11680" y="3137"/>
                </a:lnTo>
                <a:lnTo>
                  <a:pt x="10269" y="2110"/>
                </a:lnTo>
                <a:lnTo>
                  <a:pt x="7753" y="2110"/>
                </a:lnTo>
                <a:lnTo>
                  <a:pt x="6285" y="85"/>
                </a:lnTo>
                <a:lnTo>
                  <a:pt x="368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69" name="Shape 4539"/>
          <p:cNvSpPr/>
          <p:nvPr/>
        </p:nvSpPr>
        <p:spPr>
          <a:xfrm>
            <a:off x="4965344" y="6036531"/>
            <a:ext cx="183639" cy="155452"/>
          </a:xfrm>
          <a:custGeom>
            <a:avLst/>
            <a:gdLst/>
            <a:ahLst/>
            <a:cxnLst>
              <a:cxn ang="0">
                <a:pos x="wd2" y="hd2"/>
              </a:cxn>
              <a:cxn ang="5400000">
                <a:pos x="wd2" y="hd2"/>
              </a:cxn>
              <a:cxn ang="10800000">
                <a:pos x="wd2" y="hd2"/>
              </a:cxn>
              <a:cxn ang="16200000">
                <a:pos x="wd2" y="hd2"/>
              </a:cxn>
            </a:cxnLst>
            <a:rect l="0" t="0" r="r" b="b"/>
            <a:pathLst>
              <a:path w="21600" h="21600" extrusionOk="0">
                <a:moveTo>
                  <a:pt x="17738" y="0"/>
                </a:moveTo>
                <a:lnTo>
                  <a:pt x="13452" y="3174"/>
                </a:lnTo>
                <a:lnTo>
                  <a:pt x="9660" y="5417"/>
                </a:lnTo>
                <a:lnTo>
                  <a:pt x="3225" y="8273"/>
                </a:lnTo>
                <a:lnTo>
                  <a:pt x="2944" y="13244"/>
                </a:lnTo>
                <a:lnTo>
                  <a:pt x="6318" y="16735"/>
                </a:lnTo>
                <a:lnTo>
                  <a:pt x="1684" y="18216"/>
                </a:lnTo>
                <a:cubicBezTo>
                  <a:pt x="1404" y="18780"/>
                  <a:pt x="1123" y="19344"/>
                  <a:pt x="842" y="19908"/>
                </a:cubicBezTo>
                <a:cubicBezTo>
                  <a:pt x="561" y="20472"/>
                  <a:pt x="281" y="21036"/>
                  <a:pt x="0" y="21600"/>
                </a:cubicBezTo>
                <a:lnTo>
                  <a:pt x="5853" y="21283"/>
                </a:lnTo>
                <a:lnTo>
                  <a:pt x="8516" y="19710"/>
                </a:lnTo>
                <a:lnTo>
                  <a:pt x="12300" y="13746"/>
                </a:lnTo>
                <a:lnTo>
                  <a:pt x="15344" y="11233"/>
                </a:lnTo>
                <a:lnTo>
                  <a:pt x="21600" y="9330"/>
                </a:lnTo>
                <a:lnTo>
                  <a:pt x="17693" y="6804"/>
                </a:lnTo>
                <a:lnTo>
                  <a:pt x="20021" y="2955"/>
                </a:lnTo>
                <a:lnTo>
                  <a:pt x="1773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0" name="Shape 4540"/>
          <p:cNvSpPr/>
          <p:nvPr/>
        </p:nvSpPr>
        <p:spPr>
          <a:xfrm>
            <a:off x="4299903" y="5816176"/>
            <a:ext cx="56146" cy="458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533" y="1032"/>
                </a:lnTo>
                <a:lnTo>
                  <a:pt x="0" y="21600"/>
                </a:lnTo>
                <a:lnTo>
                  <a:pt x="17000" y="20415"/>
                </a:lnTo>
                <a:lnTo>
                  <a:pt x="2160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1" name="Shape 4541"/>
          <p:cNvSpPr/>
          <p:nvPr/>
        </p:nvSpPr>
        <p:spPr>
          <a:xfrm>
            <a:off x="4538518" y="5324680"/>
            <a:ext cx="98567" cy="125149"/>
          </a:xfrm>
          <a:custGeom>
            <a:avLst/>
            <a:gdLst/>
            <a:ahLst/>
            <a:cxnLst>
              <a:cxn ang="0">
                <a:pos x="wd2" y="hd2"/>
              </a:cxn>
              <a:cxn ang="5400000">
                <a:pos x="wd2" y="hd2"/>
              </a:cxn>
              <a:cxn ang="10800000">
                <a:pos x="wd2" y="hd2"/>
              </a:cxn>
              <a:cxn ang="16200000">
                <a:pos x="wd2" y="hd2"/>
              </a:cxn>
            </a:cxnLst>
            <a:rect l="0" t="0" r="r" b="b"/>
            <a:pathLst>
              <a:path w="21600" h="21600" extrusionOk="0">
                <a:moveTo>
                  <a:pt x="7723" y="0"/>
                </a:moveTo>
                <a:lnTo>
                  <a:pt x="3326" y="2981"/>
                </a:lnTo>
                <a:lnTo>
                  <a:pt x="0" y="6656"/>
                </a:lnTo>
                <a:lnTo>
                  <a:pt x="7004" y="9151"/>
                </a:lnTo>
                <a:lnTo>
                  <a:pt x="11321" y="15031"/>
                </a:lnTo>
                <a:lnTo>
                  <a:pt x="16324" y="21600"/>
                </a:lnTo>
                <a:lnTo>
                  <a:pt x="21600" y="20828"/>
                </a:lnTo>
                <a:lnTo>
                  <a:pt x="19098" y="10859"/>
                </a:lnTo>
                <a:lnTo>
                  <a:pt x="15928" y="7869"/>
                </a:lnTo>
                <a:lnTo>
                  <a:pt x="8485" y="5144"/>
                </a:lnTo>
                <a:lnTo>
                  <a:pt x="7723"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2" name="Shape 4542"/>
          <p:cNvSpPr/>
          <p:nvPr/>
        </p:nvSpPr>
        <p:spPr>
          <a:xfrm>
            <a:off x="4352010" y="5491564"/>
            <a:ext cx="52817" cy="97061"/>
          </a:xfrm>
          <a:custGeom>
            <a:avLst/>
            <a:gdLst/>
            <a:ahLst/>
            <a:cxnLst>
              <a:cxn ang="0">
                <a:pos x="wd2" y="hd2"/>
              </a:cxn>
              <a:cxn ang="5400000">
                <a:pos x="wd2" y="hd2"/>
              </a:cxn>
              <a:cxn ang="10800000">
                <a:pos x="wd2" y="hd2"/>
              </a:cxn>
              <a:cxn ang="16200000">
                <a:pos x="wd2" y="hd2"/>
              </a:cxn>
            </a:cxnLst>
            <a:rect l="0" t="0" r="r" b="b"/>
            <a:pathLst>
              <a:path w="21600" h="21600" extrusionOk="0">
                <a:moveTo>
                  <a:pt x="5177" y="0"/>
                </a:moveTo>
                <a:lnTo>
                  <a:pt x="0" y="10760"/>
                </a:lnTo>
                <a:lnTo>
                  <a:pt x="7667" y="14695"/>
                </a:lnTo>
                <a:lnTo>
                  <a:pt x="11365" y="21600"/>
                </a:lnTo>
                <a:lnTo>
                  <a:pt x="21600" y="20604"/>
                </a:lnTo>
                <a:lnTo>
                  <a:pt x="20666" y="14018"/>
                </a:lnTo>
                <a:lnTo>
                  <a:pt x="10081" y="8979"/>
                </a:lnTo>
                <a:lnTo>
                  <a:pt x="5177"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3" name="Shape 4543"/>
          <p:cNvSpPr/>
          <p:nvPr/>
        </p:nvSpPr>
        <p:spPr>
          <a:xfrm>
            <a:off x="4310501" y="5909374"/>
            <a:ext cx="43343" cy="22392"/>
          </a:xfrm>
          <a:custGeom>
            <a:avLst/>
            <a:gdLst/>
            <a:ahLst/>
            <a:cxnLst>
              <a:cxn ang="0">
                <a:pos x="wd2" y="hd2"/>
              </a:cxn>
              <a:cxn ang="5400000">
                <a:pos x="wd2" y="hd2"/>
              </a:cxn>
              <a:cxn ang="10800000">
                <a:pos x="wd2" y="hd2"/>
              </a:cxn>
              <a:cxn ang="16200000">
                <a:pos x="wd2" y="hd2"/>
              </a:cxn>
            </a:cxnLst>
            <a:rect l="0" t="0" r="r" b="b"/>
            <a:pathLst>
              <a:path w="21600" h="21600" extrusionOk="0">
                <a:moveTo>
                  <a:pt x="9148" y="0"/>
                </a:moveTo>
                <a:lnTo>
                  <a:pt x="0" y="19739"/>
                </a:lnTo>
                <a:lnTo>
                  <a:pt x="21600" y="21600"/>
                </a:lnTo>
                <a:lnTo>
                  <a:pt x="914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4" name="Shape 4544"/>
          <p:cNvSpPr/>
          <p:nvPr/>
        </p:nvSpPr>
        <p:spPr>
          <a:xfrm>
            <a:off x="3882717" y="6153271"/>
            <a:ext cx="96989" cy="61771"/>
          </a:xfrm>
          <a:custGeom>
            <a:avLst/>
            <a:gdLst/>
            <a:ahLst/>
            <a:cxnLst>
              <a:cxn ang="0">
                <a:pos x="wd2" y="hd2"/>
              </a:cxn>
              <a:cxn ang="5400000">
                <a:pos x="wd2" y="hd2"/>
              </a:cxn>
              <a:cxn ang="10800000">
                <a:pos x="wd2" y="hd2"/>
              </a:cxn>
              <a:cxn ang="16200000">
                <a:pos x="wd2" y="hd2"/>
              </a:cxn>
            </a:cxnLst>
            <a:rect l="0" t="0" r="r" b="b"/>
            <a:pathLst>
              <a:path w="21600" h="21600" extrusionOk="0">
                <a:moveTo>
                  <a:pt x="0" y="529"/>
                </a:moveTo>
                <a:lnTo>
                  <a:pt x="2543" y="9682"/>
                </a:lnTo>
                <a:cubicBezTo>
                  <a:pt x="4239" y="9167"/>
                  <a:pt x="5936" y="8652"/>
                  <a:pt x="7632" y="8137"/>
                </a:cubicBezTo>
                <a:cubicBezTo>
                  <a:pt x="9329" y="7623"/>
                  <a:pt x="11025" y="7108"/>
                  <a:pt x="12721" y="6593"/>
                </a:cubicBezTo>
                <a:lnTo>
                  <a:pt x="12721" y="16841"/>
                </a:lnTo>
                <a:lnTo>
                  <a:pt x="17404" y="21600"/>
                </a:lnTo>
                <a:lnTo>
                  <a:pt x="21600" y="14609"/>
                </a:lnTo>
                <a:lnTo>
                  <a:pt x="15622" y="0"/>
                </a:lnTo>
                <a:lnTo>
                  <a:pt x="0" y="529"/>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5" name="Shape 4545"/>
          <p:cNvSpPr/>
          <p:nvPr/>
        </p:nvSpPr>
        <p:spPr>
          <a:xfrm>
            <a:off x="4080402" y="6222482"/>
            <a:ext cx="87818" cy="28739"/>
          </a:xfrm>
          <a:custGeom>
            <a:avLst/>
            <a:gdLst/>
            <a:ahLst/>
            <a:cxnLst>
              <a:cxn ang="0">
                <a:pos x="wd2" y="hd2"/>
              </a:cxn>
              <a:cxn ang="5400000">
                <a:pos x="wd2" y="hd2"/>
              </a:cxn>
              <a:cxn ang="10800000">
                <a:pos x="wd2" y="hd2"/>
              </a:cxn>
              <a:cxn ang="16200000">
                <a:pos x="wd2" y="hd2"/>
              </a:cxn>
            </a:cxnLst>
            <a:rect l="0" t="0" r="r" b="b"/>
            <a:pathLst>
              <a:path w="21600" h="21600" extrusionOk="0">
                <a:moveTo>
                  <a:pt x="6991" y="0"/>
                </a:moveTo>
                <a:lnTo>
                  <a:pt x="13008" y="7098"/>
                </a:lnTo>
                <a:lnTo>
                  <a:pt x="21600" y="2793"/>
                </a:lnTo>
                <a:lnTo>
                  <a:pt x="21600" y="21600"/>
                </a:lnTo>
                <a:lnTo>
                  <a:pt x="0" y="5789"/>
                </a:lnTo>
                <a:lnTo>
                  <a:pt x="6991"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6" name="Shape 4546"/>
          <p:cNvSpPr/>
          <p:nvPr/>
        </p:nvSpPr>
        <p:spPr>
          <a:xfrm>
            <a:off x="4005414" y="6203098"/>
            <a:ext cx="49125" cy="20369"/>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4521" y="21600"/>
                </a:lnTo>
                <a:lnTo>
                  <a:pt x="21600" y="7416"/>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7" name="Shape 4547"/>
          <p:cNvSpPr/>
          <p:nvPr/>
        </p:nvSpPr>
        <p:spPr>
          <a:xfrm>
            <a:off x="3736196" y="6065298"/>
            <a:ext cx="125307" cy="86486"/>
          </a:xfrm>
          <a:custGeom>
            <a:avLst/>
            <a:gdLst/>
            <a:ahLst/>
            <a:cxnLst>
              <a:cxn ang="0">
                <a:pos x="wd2" y="hd2"/>
              </a:cxn>
              <a:cxn ang="5400000">
                <a:pos x="wd2" y="hd2"/>
              </a:cxn>
              <a:cxn ang="10800000">
                <a:pos x="wd2" y="hd2"/>
              </a:cxn>
              <a:cxn ang="16200000">
                <a:pos x="wd2" y="hd2"/>
              </a:cxn>
            </a:cxnLst>
            <a:rect l="0" t="0" r="r" b="b"/>
            <a:pathLst>
              <a:path w="21600" h="21600" extrusionOk="0">
                <a:moveTo>
                  <a:pt x="736" y="0"/>
                </a:moveTo>
                <a:lnTo>
                  <a:pt x="5410" y="8595"/>
                </a:lnTo>
                <a:lnTo>
                  <a:pt x="13037" y="10499"/>
                </a:lnTo>
                <a:lnTo>
                  <a:pt x="17450" y="11640"/>
                </a:lnTo>
                <a:lnTo>
                  <a:pt x="21600" y="15443"/>
                </a:lnTo>
                <a:lnTo>
                  <a:pt x="17548" y="21600"/>
                </a:lnTo>
                <a:lnTo>
                  <a:pt x="9037" y="16109"/>
                </a:lnTo>
                <a:lnTo>
                  <a:pt x="0" y="8574"/>
                </a:lnTo>
                <a:lnTo>
                  <a:pt x="736"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8" name="Shape 4548"/>
          <p:cNvSpPr/>
          <p:nvPr/>
        </p:nvSpPr>
        <p:spPr>
          <a:xfrm>
            <a:off x="3607823" y="5979759"/>
            <a:ext cx="25453" cy="55360"/>
          </a:xfrm>
          <a:custGeom>
            <a:avLst/>
            <a:gdLst/>
            <a:ahLst/>
            <a:cxnLst>
              <a:cxn ang="0">
                <a:pos x="wd2" y="hd2"/>
              </a:cxn>
              <a:cxn ang="5400000">
                <a:pos x="wd2" y="hd2"/>
              </a:cxn>
              <a:cxn ang="10800000">
                <a:pos x="wd2" y="hd2"/>
              </a:cxn>
              <a:cxn ang="16200000">
                <a:pos x="wd2" y="hd2"/>
              </a:cxn>
            </a:cxnLst>
            <a:rect l="0" t="0" r="r" b="b"/>
            <a:pathLst>
              <a:path w="21600" h="21600" extrusionOk="0">
                <a:moveTo>
                  <a:pt x="1858" y="0"/>
                </a:moveTo>
                <a:lnTo>
                  <a:pt x="0" y="11365"/>
                </a:lnTo>
                <a:lnTo>
                  <a:pt x="15706" y="21600"/>
                </a:lnTo>
                <a:lnTo>
                  <a:pt x="21600" y="7452"/>
                </a:lnTo>
                <a:lnTo>
                  <a:pt x="1858"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79" name="Shape 4549"/>
          <p:cNvSpPr/>
          <p:nvPr/>
        </p:nvSpPr>
        <p:spPr>
          <a:xfrm>
            <a:off x="3548917" y="5911342"/>
            <a:ext cx="43165" cy="321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357" y="21600"/>
                </a:lnTo>
                <a:lnTo>
                  <a:pt x="21600" y="8377"/>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0" name="Shape 4550"/>
          <p:cNvSpPr/>
          <p:nvPr/>
        </p:nvSpPr>
        <p:spPr>
          <a:xfrm>
            <a:off x="3656688" y="5990629"/>
            <a:ext cx="28556" cy="2893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84" y="21600"/>
                </a:lnTo>
                <a:lnTo>
                  <a:pt x="21600" y="14182"/>
                </a:lnTo>
                <a:lnTo>
                  <a:pt x="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81" name="Shape 4551"/>
          <p:cNvSpPr/>
          <p:nvPr/>
        </p:nvSpPr>
        <p:spPr>
          <a:xfrm>
            <a:off x="4901523" y="6202447"/>
            <a:ext cx="45442" cy="30825"/>
          </a:xfrm>
          <a:custGeom>
            <a:avLst/>
            <a:gdLst/>
            <a:ahLst/>
            <a:cxnLst>
              <a:cxn ang="0">
                <a:pos x="wd2" y="hd2"/>
              </a:cxn>
              <a:cxn ang="5400000">
                <a:pos x="wd2" y="hd2"/>
              </a:cxn>
              <a:cxn ang="10800000">
                <a:pos x="wd2" y="hd2"/>
              </a:cxn>
              <a:cxn ang="16200000">
                <a:pos x="wd2" y="hd2"/>
              </a:cxn>
            </a:cxnLst>
            <a:rect l="0" t="0" r="r" b="b"/>
            <a:pathLst>
              <a:path w="21600" h="21600" extrusionOk="0">
                <a:moveTo>
                  <a:pt x="8640" y="0"/>
                </a:moveTo>
                <a:lnTo>
                  <a:pt x="0" y="19140"/>
                </a:lnTo>
                <a:lnTo>
                  <a:pt x="21600" y="21600"/>
                </a:lnTo>
                <a:lnTo>
                  <a:pt x="8640" y="0"/>
                </a:lnTo>
                <a:close/>
              </a:path>
            </a:pathLst>
          </a:custGeom>
          <a:solidFill>
            <a:schemeClr val="bg1">
              <a:lumMod val="7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45719" tIns="45719" rIns="45719" bIns="45719" numCol="1" anchor="ctr">
            <a:noAutofit/>
          </a:bodyPr>
          <a:lstStyle/>
          <a:p>
            <a:pPr lvl="0" algn="l" defTabSz="455612">
              <a:defRPr sz="1800">
                <a:solidFill>
                  <a:srgbClr val="070707"/>
                </a:solidFill>
                <a:latin typeface="Calibri"/>
                <a:ea typeface="Calibri"/>
                <a:cs typeface="Calibri"/>
                <a:sym typeface="Calibri"/>
              </a:defRPr>
            </a:pPr>
            <a:endParaRPr>
              <a:solidFill>
                <a:srgbClr val="4C4F54"/>
              </a:solidFill>
            </a:endParaRPr>
          </a:p>
        </p:txBody>
      </p:sp>
      <p:sp>
        <p:nvSpPr>
          <p:cNvPr id="223" name="Rounded Rectangle 222"/>
          <p:cNvSpPr/>
          <p:nvPr/>
        </p:nvSpPr>
        <p:spPr>
          <a:xfrm flipH="1">
            <a:off x="358957" y="1035426"/>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rgbClr val="4C4F54"/>
              </a:solidFill>
            </a:endParaRPr>
          </a:p>
        </p:txBody>
      </p:sp>
      <p:sp>
        <p:nvSpPr>
          <p:cNvPr id="224" name="Rounded Rectangle 223"/>
          <p:cNvSpPr/>
          <p:nvPr/>
        </p:nvSpPr>
        <p:spPr>
          <a:xfrm flipH="1">
            <a:off x="779318" y="1035426"/>
            <a:ext cx="2284739" cy="368300"/>
          </a:xfrm>
          <a:prstGeom prst="roundRect">
            <a:avLst>
              <a:gd name="adj" fmla="val 50000"/>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83%</a:t>
            </a:r>
          </a:p>
        </p:txBody>
      </p:sp>
      <p:grpSp>
        <p:nvGrpSpPr>
          <p:cNvPr id="225" name="Group 279"/>
          <p:cNvGrpSpPr/>
          <p:nvPr/>
        </p:nvGrpSpPr>
        <p:grpSpPr>
          <a:xfrm>
            <a:off x="4670257" y="1413623"/>
            <a:ext cx="307064" cy="307064"/>
            <a:chOff x="846989" y="1401020"/>
            <a:chExt cx="877416" cy="877416"/>
          </a:xfrm>
          <a:effectLst/>
        </p:grpSpPr>
        <p:sp>
          <p:nvSpPr>
            <p:cNvPr id="226" name="Oval 225"/>
            <p:cNvSpPr/>
            <p:nvPr/>
          </p:nvSpPr>
          <p:spPr>
            <a:xfrm rot="8100000">
              <a:off x="846989" y="1401020"/>
              <a:ext cx="877416" cy="877416"/>
            </a:xfrm>
            <a:prstGeom prst="ellipse">
              <a:avLst/>
            </a:prstGeom>
            <a:solidFill>
              <a:srgbClr val="34738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27" name="Oval 22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28" name="Straight Connector 227"/>
          <p:cNvCxnSpPr>
            <a:stCxn id="224" idx="1"/>
            <a:endCxn id="227" idx="2"/>
          </p:cNvCxnSpPr>
          <p:nvPr/>
        </p:nvCxnSpPr>
        <p:spPr>
          <a:xfrm>
            <a:off x="3064057" y="1219576"/>
            <a:ext cx="1653259" cy="348289"/>
          </a:xfrm>
          <a:prstGeom prst="line">
            <a:avLst/>
          </a:prstGeom>
          <a:ln w="19050">
            <a:solidFill>
              <a:srgbClr val="34738D"/>
            </a:solidFill>
          </a:ln>
        </p:spPr>
        <p:style>
          <a:lnRef idx="1">
            <a:schemeClr val="accent1"/>
          </a:lnRef>
          <a:fillRef idx="0">
            <a:schemeClr val="accent1"/>
          </a:fillRef>
          <a:effectRef idx="0">
            <a:schemeClr val="accent1"/>
          </a:effectRef>
          <a:fontRef idx="minor">
            <a:schemeClr val="tx1"/>
          </a:fontRef>
        </p:style>
      </p:cxnSp>
      <p:sp>
        <p:nvSpPr>
          <p:cNvPr id="229" name="TextBox 228"/>
          <p:cNvSpPr txBox="1"/>
          <p:nvPr/>
        </p:nvSpPr>
        <p:spPr>
          <a:xfrm>
            <a:off x="1765441" y="656586"/>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57" name="Text Box 10"/>
          <p:cNvSpPr txBox="1">
            <a:spLocks noChangeArrowheads="1"/>
          </p:cNvSpPr>
          <p:nvPr/>
        </p:nvSpPr>
        <p:spPr bwMode="auto">
          <a:xfrm>
            <a:off x="318680" y="1438218"/>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58" name="TextBox 257"/>
          <p:cNvSpPr txBox="1"/>
          <p:nvPr/>
        </p:nvSpPr>
        <p:spPr>
          <a:xfrm>
            <a:off x="6310489" y="258228"/>
            <a:ext cx="5508978" cy="1046440"/>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dirty="0">
                <a:solidFill>
                  <a:srgbClr val="4C4F54"/>
                </a:solidFill>
                <a:latin typeface="Candara" panose="020E0502030303020204" pitchFamily="34" charset="0"/>
              </a:rPr>
              <a:t>Your Subtitle</a:t>
            </a:r>
          </a:p>
        </p:txBody>
      </p:sp>
      <p:sp>
        <p:nvSpPr>
          <p:cNvPr id="268" name="Rounded Rectangle 267"/>
          <p:cNvSpPr/>
          <p:nvPr/>
        </p:nvSpPr>
        <p:spPr>
          <a:xfrm flipH="1">
            <a:off x="374753" y="2456732"/>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69" name="Rounded Rectangle 268"/>
          <p:cNvSpPr/>
          <p:nvPr/>
        </p:nvSpPr>
        <p:spPr>
          <a:xfrm flipH="1">
            <a:off x="1847953" y="2456732"/>
            <a:ext cx="1231900" cy="368300"/>
          </a:xfrm>
          <a:prstGeom prst="roundRect">
            <a:avLst>
              <a:gd name="adj" fmla="val 50000"/>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40%</a:t>
            </a:r>
          </a:p>
        </p:txBody>
      </p:sp>
      <p:grpSp>
        <p:nvGrpSpPr>
          <p:cNvPr id="263" name="Group 279"/>
          <p:cNvGrpSpPr/>
          <p:nvPr/>
        </p:nvGrpSpPr>
        <p:grpSpPr>
          <a:xfrm>
            <a:off x="11013734" y="2772193"/>
            <a:ext cx="307064" cy="307064"/>
            <a:chOff x="846989" y="1401020"/>
            <a:chExt cx="877416" cy="877416"/>
          </a:xfrm>
          <a:effectLst/>
        </p:grpSpPr>
        <p:sp>
          <p:nvSpPr>
            <p:cNvPr id="266" name="Oval 265"/>
            <p:cNvSpPr/>
            <p:nvPr/>
          </p:nvSpPr>
          <p:spPr>
            <a:xfrm rot="8100000">
              <a:off x="846989" y="1401020"/>
              <a:ext cx="877416" cy="877416"/>
            </a:xfrm>
            <a:prstGeom prst="ellipse">
              <a:avLst/>
            </a:prstGeom>
            <a:solidFill>
              <a:srgbClr val="189A8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67" name="Oval 2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64" name="Straight Connector 263"/>
          <p:cNvCxnSpPr>
            <a:stCxn id="269" idx="1"/>
            <a:endCxn id="267" idx="2"/>
          </p:cNvCxnSpPr>
          <p:nvPr/>
        </p:nvCxnSpPr>
        <p:spPr>
          <a:xfrm>
            <a:off x="3079853" y="2640882"/>
            <a:ext cx="7980940" cy="285553"/>
          </a:xfrm>
          <a:prstGeom prst="line">
            <a:avLst/>
          </a:prstGeom>
          <a:ln w="19050">
            <a:solidFill>
              <a:srgbClr val="189A80"/>
            </a:solidFill>
          </a:ln>
        </p:spPr>
        <p:style>
          <a:lnRef idx="1">
            <a:schemeClr val="accent1"/>
          </a:lnRef>
          <a:fillRef idx="0">
            <a:schemeClr val="accent1"/>
          </a:fillRef>
          <a:effectRef idx="0">
            <a:schemeClr val="accent1"/>
          </a:effectRef>
          <a:fontRef idx="minor">
            <a:schemeClr val="tx1"/>
          </a:fontRef>
        </p:style>
      </p:cxnSp>
      <p:sp>
        <p:nvSpPr>
          <p:cNvPr id="265" name="TextBox 264"/>
          <p:cNvSpPr txBox="1"/>
          <p:nvPr/>
        </p:nvSpPr>
        <p:spPr>
          <a:xfrm>
            <a:off x="1781237" y="2077892"/>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61" name="Text Box 10"/>
          <p:cNvSpPr txBox="1">
            <a:spLocks noChangeArrowheads="1"/>
          </p:cNvSpPr>
          <p:nvPr/>
        </p:nvSpPr>
        <p:spPr bwMode="auto">
          <a:xfrm>
            <a:off x="334476" y="2859524"/>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79" name="Rounded Rectangle 278"/>
          <p:cNvSpPr/>
          <p:nvPr/>
        </p:nvSpPr>
        <p:spPr>
          <a:xfrm flipH="1">
            <a:off x="355625" y="3880370"/>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80" name="Rounded Rectangle 279"/>
          <p:cNvSpPr/>
          <p:nvPr/>
        </p:nvSpPr>
        <p:spPr>
          <a:xfrm flipH="1">
            <a:off x="1381990" y="3880370"/>
            <a:ext cx="1678735" cy="368300"/>
          </a:xfrm>
          <a:prstGeom prst="roundRect">
            <a:avLst>
              <a:gd name="adj" fmla="val 50000"/>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57%</a:t>
            </a:r>
          </a:p>
        </p:txBody>
      </p:sp>
      <p:grpSp>
        <p:nvGrpSpPr>
          <p:cNvPr id="274" name="Group 279"/>
          <p:cNvGrpSpPr/>
          <p:nvPr/>
        </p:nvGrpSpPr>
        <p:grpSpPr>
          <a:xfrm>
            <a:off x="9164785" y="3819277"/>
            <a:ext cx="307064" cy="307064"/>
            <a:chOff x="846989" y="1401020"/>
            <a:chExt cx="877416" cy="877416"/>
          </a:xfrm>
          <a:effectLst/>
        </p:grpSpPr>
        <p:sp>
          <p:nvSpPr>
            <p:cNvPr id="277" name="Oval 276"/>
            <p:cNvSpPr/>
            <p:nvPr/>
          </p:nvSpPr>
          <p:spPr>
            <a:xfrm rot="8100000">
              <a:off x="846989" y="1401020"/>
              <a:ext cx="877416" cy="877416"/>
            </a:xfrm>
            <a:prstGeom prst="ellipse">
              <a:avLst/>
            </a:prstGeom>
            <a:solidFill>
              <a:srgbClr val="EF9D2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78" name="Oval 277"/>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75" name="Straight Connector 274"/>
          <p:cNvCxnSpPr>
            <a:stCxn id="280" idx="1"/>
            <a:endCxn id="278" idx="2"/>
          </p:cNvCxnSpPr>
          <p:nvPr/>
        </p:nvCxnSpPr>
        <p:spPr>
          <a:xfrm flipV="1">
            <a:off x="3060725" y="3973519"/>
            <a:ext cx="6151119" cy="91001"/>
          </a:xfrm>
          <a:prstGeom prst="line">
            <a:avLst/>
          </a:prstGeom>
          <a:ln w="19050">
            <a:solidFill>
              <a:srgbClr val="EF9D27"/>
            </a:solidFill>
          </a:ln>
        </p:spPr>
        <p:style>
          <a:lnRef idx="1">
            <a:schemeClr val="accent1"/>
          </a:lnRef>
          <a:fillRef idx="0">
            <a:schemeClr val="accent1"/>
          </a:fillRef>
          <a:effectRef idx="0">
            <a:schemeClr val="accent1"/>
          </a:effectRef>
          <a:fontRef idx="minor">
            <a:schemeClr val="tx1"/>
          </a:fontRef>
        </p:style>
      </p:cxnSp>
      <p:sp>
        <p:nvSpPr>
          <p:cNvPr id="276" name="TextBox 275"/>
          <p:cNvSpPr txBox="1"/>
          <p:nvPr/>
        </p:nvSpPr>
        <p:spPr>
          <a:xfrm>
            <a:off x="1762109" y="3501530"/>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72" name="Text Box 10"/>
          <p:cNvSpPr txBox="1">
            <a:spLocks noChangeArrowheads="1"/>
          </p:cNvSpPr>
          <p:nvPr/>
        </p:nvSpPr>
        <p:spPr bwMode="auto">
          <a:xfrm>
            <a:off x="315348" y="4283162"/>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
        <p:nvSpPr>
          <p:cNvPr id="290" name="Rounded Rectangle 289"/>
          <p:cNvSpPr/>
          <p:nvPr/>
        </p:nvSpPr>
        <p:spPr>
          <a:xfrm flipH="1">
            <a:off x="355625" y="5308794"/>
            <a:ext cx="2705100" cy="368300"/>
          </a:xfrm>
          <a:prstGeom prst="roundRect">
            <a:avLst>
              <a:gd name="adj" fmla="val 50000"/>
            </a:avLst>
          </a:prstGeom>
          <a:solidFill>
            <a:schemeClr val="bg1">
              <a:lumMod val="85000"/>
            </a:schemeClr>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4C4F54"/>
              </a:solidFill>
            </a:endParaRPr>
          </a:p>
        </p:txBody>
      </p:sp>
      <p:sp>
        <p:nvSpPr>
          <p:cNvPr id="291" name="Rounded Rectangle 290"/>
          <p:cNvSpPr/>
          <p:nvPr/>
        </p:nvSpPr>
        <p:spPr>
          <a:xfrm flipH="1">
            <a:off x="1091045" y="5308794"/>
            <a:ext cx="1969680" cy="368300"/>
          </a:xfrm>
          <a:prstGeom prst="roundRect">
            <a:avLst>
              <a:gd name="adj" fmla="val 50000"/>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467" b="1" dirty="0">
                <a:solidFill>
                  <a:schemeClr val="bg1"/>
                </a:solidFill>
              </a:rPr>
              <a:t>74%</a:t>
            </a:r>
          </a:p>
        </p:txBody>
      </p:sp>
      <p:grpSp>
        <p:nvGrpSpPr>
          <p:cNvPr id="285" name="Group 279"/>
          <p:cNvGrpSpPr/>
          <p:nvPr/>
        </p:nvGrpSpPr>
        <p:grpSpPr>
          <a:xfrm>
            <a:off x="7113107" y="4985382"/>
            <a:ext cx="307064" cy="307064"/>
            <a:chOff x="846989" y="1401020"/>
            <a:chExt cx="877416" cy="877416"/>
          </a:xfrm>
          <a:effectLst/>
        </p:grpSpPr>
        <p:sp>
          <p:nvSpPr>
            <p:cNvPr id="288" name="Oval 287"/>
            <p:cNvSpPr/>
            <p:nvPr/>
          </p:nvSpPr>
          <p:spPr>
            <a:xfrm rot="8100000">
              <a:off x="846989" y="1401020"/>
              <a:ext cx="877416" cy="877416"/>
            </a:xfrm>
            <a:prstGeom prst="ellipse">
              <a:avLst/>
            </a:prstGeom>
            <a:solidFill>
              <a:srgbClr val="D3413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67" b="1" dirty="0">
                <a:solidFill>
                  <a:srgbClr val="4C4F54"/>
                </a:solidFill>
              </a:endParaRPr>
            </a:p>
          </p:txBody>
        </p:sp>
        <p:sp>
          <p:nvSpPr>
            <p:cNvPr id="289" name="Oval 288"/>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1067" b="1" dirty="0">
                <a:solidFill>
                  <a:srgbClr val="4C4F54"/>
                </a:solidFill>
              </a:endParaRPr>
            </a:p>
          </p:txBody>
        </p:sp>
      </p:grpSp>
      <p:cxnSp>
        <p:nvCxnSpPr>
          <p:cNvPr id="286" name="Straight Connector 285"/>
          <p:cNvCxnSpPr>
            <a:stCxn id="291" idx="1"/>
            <a:endCxn id="289" idx="2"/>
          </p:cNvCxnSpPr>
          <p:nvPr/>
        </p:nvCxnSpPr>
        <p:spPr>
          <a:xfrm flipV="1">
            <a:off x="3060725" y="5139624"/>
            <a:ext cx="4099441" cy="353320"/>
          </a:xfrm>
          <a:prstGeom prst="line">
            <a:avLst/>
          </a:prstGeom>
          <a:ln w="19050">
            <a:solidFill>
              <a:srgbClr val="D34132"/>
            </a:solidFill>
          </a:ln>
        </p:spPr>
        <p:style>
          <a:lnRef idx="1">
            <a:schemeClr val="accent1"/>
          </a:lnRef>
          <a:fillRef idx="0">
            <a:schemeClr val="accent1"/>
          </a:fillRef>
          <a:effectRef idx="0">
            <a:schemeClr val="accent1"/>
          </a:effectRef>
          <a:fontRef idx="minor">
            <a:schemeClr val="tx1"/>
          </a:fontRef>
        </p:style>
      </p:cxnSp>
      <p:sp>
        <p:nvSpPr>
          <p:cNvPr id="287" name="TextBox 286"/>
          <p:cNvSpPr txBox="1"/>
          <p:nvPr/>
        </p:nvSpPr>
        <p:spPr>
          <a:xfrm>
            <a:off x="1762109" y="4929954"/>
            <a:ext cx="1203278" cy="338554"/>
          </a:xfrm>
          <a:prstGeom prst="rect">
            <a:avLst/>
          </a:prstGeom>
          <a:noFill/>
        </p:spPr>
        <p:txBody>
          <a:bodyPr wrap="none" rtlCol="0">
            <a:spAutoFit/>
          </a:bodyPr>
          <a:lstStyle/>
          <a:p>
            <a:pPr algn="r"/>
            <a:r>
              <a:rPr lang="en-US" sz="1600" dirty="0">
                <a:solidFill>
                  <a:srgbClr val="4C4F54"/>
                </a:solidFill>
                <a:latin typeface="Bernard MT Condensed" panose="02050806060905020404" pitchFamily="18" charset="0"/>
              </a:rPr>
              <a:t>Lorem Ipsum</a:t>
            </a:r>
          </a:p>
        </p:txBody>
      </p:sp>
      <p:sp>
        <p:nvSpPr>
          <p:cNvPr id="283" name="Text Box 10"/>
          <p:cNvSpPr txBox="1">
            <a:spLocks noChangeArrowheads="1"/>
          </p:cNvSpPr>
          <p:nvPr/>
        </p:nvSpPr>
        <p:spPr bwMode="auto">
          <a:xfrm>
            <a:off x="315348" y="5711586"/>
            <a:ext cx="3129857" cy="615553"/>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200" dirty="0">
                <a:solidFill>
                  <a:srgbClr val="4C4F54"/>
                </a:solidFill>
                <a:latin typeface="Candara" panose="020E0502030303020204" pitchFamily="34" charset="0"/>
              </a:rPr>
              <a:t>Lorem ipsum dolor sit amet, consectetur adipiscing elit, sed do eiusmod tempor incididunt ut labore et.</a:t>
            </a:r>
          </a:p>
        </p:txBody>
      </p:sp>
    </p:spTree>
    <p:extLst>
      <p:ext uri="{BB962C8B-B14F-4D97-AF65-F5344CB8AC3E}">
        <p14:creationId xmlns:p14="http://schemas.microsoft.com/office/powerpoint/2010/main" val="309433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58"/>
                                        </p:tgtEl>
                                        <p:attrNameLst>
                                          <p:attrName>style.visibility</p:attrName>
                                        </p:attrNameLst>
                                      </p:cBhvr>
                                      <p:to>
                                        <p:strVal val="visible"/>
                                      </p:to>
                                    </p:set>
                                    <p:animEffect transition="in" filter="wipe(left)">
                                      <p:cBhvr>
                                        <p:cTn id="7" dur="500"/>
                                        <p:tgtEl>
                                          <p:spTgt spid="25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1000" fill="hold"/>
                                        <p:tgtEl>
                                          <p:spTgt spid="12"/>
                                        </p:tgtEl>
                                        <p:attrNameLst>
                                          <p:attrName>ppt_x</p:attrName>
                                        </p:attrNameLst>
                                      </p:cBhvr>
                                      <p:tavLst>
                                        <p:tav tm="0">
                                          <p:val>
                                            <p:strVal val="#ppt_x"/>
                                          </p:val>
                                        </p:tav>
                                        <p:tav tm="100000">
                                          <p:val>
                                            <p:strVal val="#ppt_x"/>
                                          </p:val>
                                        </p:tav>
                                      </p:tavLst>
                                    </p:anim>
                                    <p:anim calcmode="lin" valueType="num">
                                      <p:cBhvr additive="base">
                                        <p:cTn id="12" dur="1000" fill="hold"/>
                                        <p:tgtEl>
                                          <p:spTgt spid="1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1000" fill="hold"/>
                                        <p:tgtEl>
                                          <p:spTgt spid="13"/>
                                        </p:tgtEl>
                                        <p:attrNameLst>
                                          <p:attrName>ppt_x</p:attrName>
                                        </p:attrNameLst>
                                      </p:cBhvr>
                                      <p:tavLst>
                                        <p:tav tm="0">
                                          <p:val>
                                            <p:strVal val="#ppt_x"/>
                                          </p:val>
                                        </p:tav>
                                        <p:tav tm="100000">
                                          <p:val>
                                            <p:strVal val="#ppt_x"/>
                                          </p:val>
                                        </p:tav>
                                      </p:tavLst>
                                    </p:anim>
                                    <p:anim calcmode="lin" valueType="num">
                                      <p:cBhvr additive="base">
                                        <p:cTn id="16" dur="1000" fill="hold"/>
                                        <p:tgtEl>
                                          <p:spTgt spid="13"/>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1000" fill="hold"/>
                                        <p:tgtEl>
                                          <p:spTgt spid="14"/>
                                        </p:tgtEl>
                                        <p:attrNameLst>
                                          <p:attrName>ppt_x</p:attrName>
                                        </p:attrNameLst>
                                      </p:cBhvr>
                                      <p:tavLst>
                                        <p:tav tm="0">
                                          <p:val>
                                            <p:strVal val="#ppt_x"/>
                                          </p:val>
                                        </p:tav>
                                        <p:tav tm="100000">
                                          <p:val>
                                            <p:strVal val="#ppt_x"/>
                                          </p:val>
                                        </p:tav>
                                      </p:tavLst>
                                    </p:anim>
                                    <p:anim calcmode="lin" valueType="num">
                                      <p:cBhvr additive="base">
                                        <p:cTn id="20" dur="1000" fill="hold"/>
                                        <p:tgtEl>
                                          <p:spTgt spid="14"/>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1000" fill="hold"/>
                                        <p:tgtEl>
                                          <p:spTgt spid="15"/>
                                        </p:tgtEl>
                                        <p:attrNameLst>
                                          <p:attrName>ppt_x</p:attrName>
                                        </p:attrNameLst>
                                      </p:cBhvr>
                                      <p:tavLst>
                                        <p:tav tm="0">
                                          <p:val>
                                            <p:strVal val="#ppt_x"/>
                                          </p:val>
                                        </p:tav>
                                        <p:tav tm="100000">
                                          <p:val>
                                            <p:strVal val="#ppt_x"/>
                                          </p:val>
                                        </p:tav>
                                      </p:tavLst>
                                    </p:anim>
                                    <p:anim calcmode="lin" valueType="num">
                                      <p:cBhvr additive="base">
                                        <p:cTn id="24" dur="1000" fill="hold"/>
                                        <p:tgtEl>
                                          <p:spTgt spid="15"/>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1000" fill="hold"/>
                                        <p:tgtEl>
                                          <p:spTgt spid="16"/>
                                        </p:tgtEl>
                                        <p:attrNameLst>
                                          <p:attrName>ppt_x</p:attrName>
                                        </p:attrNameLst>
                                      </p:cBhvr>
                                      <p:tavLst>
                                        <p:tav tm="0">
                                          <p:val>
                                            <p:strVal val="#ppt_x"/>
                                          </p:val>
                                        </p:tav>
                                        <p:tav tm="100000">
                                          <p:val>
                                            <p:strVal val="#ppt_x"/>
                                          </p:val>
                                        </p:tav>
                                      </p:tavLst>
                                    </p:anim>
                                    <p:anim calcmode="lin" valueType="num">
                                      <p:cBhvr additive="base">
                                        <p:cTn id="28" dur="1000" fill="hold"/>
                                        <p:tgtEl>
                                          <p:spTgt spid="16"/>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1000" fill="hold"/>
                                        <p:tgtEl>
                                          <p:spTgt spid="17"/>
                                        </p:tgtEl>
                                        <p:attrNameLst>
                                          <p:attrName>ppt_x</p:attrName>
                                        </p:attrNameLst>
                                      </p:cBhvr>
                                      <p:tavLst>
                                        <p:tav tm="0">
                                          <p:val>
                                            <p:strVal val="#ppt_x"/>
                                          </p:val>
                                        </p:tav>
                                        <p:tav tm="100000">
                                          <p:val>
                                            <p:strVal val="#ppt_x"/>
                                          </p:val>
                                        </p:tav>
                                      </p:tavLst>
                                    </p:anim>
                                    <p:anim calcmode="lin" valueType="num">
                                      <p:cBhvr additive="base">
                                        <p:cTn id="32" dur="1000" fill="hold"/>
                                        <p:tgtEl>
                                          <p:spTgt spid="17"/>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additive="base">
                                        <p:cTn id="35" dur="1000" fill="hold"/>
                                        <p:tgtEl>
                                          <p:spTgt spid="18"/>
                                        </p:tgtEl>
                                        <p:attrNameLst>
                                          <p:attrName>ppt_x</p:attrName>
                                        </p:attrNameLst>
                                      </p:cBhvr>
                                      <p:tavLst>
                                        <p:tav tm="0">
                                          <p:val>
                                            <p:strVal val="#ppt_x"/>
                                          </p:val>
                                        </p:tav>
                                        <p:tav tm="100000">
                                          <p:val>
                                            <p:strVal val="#ppt_x"/>
                                          </p:val>
                                        </p:tav>
                                      </p:tavLst>
                                    </p:anim>
                                    <p:anim calcmode="lin" valueType="num">
                                      <p:cBhvr additive="base">
                                        <p:cTn id="36" dur="1000" fill="hold"/>
                                        <p:tgtEl>
                                          <p:spTgt spid="1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9"/>
                                        </p:tgtEl>
                                        <p:attrNameLst>
                                          <p:attrName>style.visibility</p:attrName>
                                        </p:attrNameLst>
                                      </p:cBhvr>
                                      <p:to>
                                        <p:strVal val="visible"/>
                                      </p:to>
                                    </p:set>
                                    <p:anim calcmode="lin" valueType="num">
                                      <p:cBhvr additive="base">
                                        <p:cTn id="39" dur="1000" fill="hold"/>
                                        <p:tgtEl>
                                          <p:spTgt spid="19"/>
                                        </p:tgtEl>
                                        <p:attrNameLst>
                                          <p:attrName>ppt_x</p:attrName>
                                        </p:attrNameLst>
                                      </p:cBhvr>
                                      <p:tavLst>
                                        <p:tav tm="0">
                                          <p:val>
                                            <p:strVal val="#ppt_x"/>
                                          </p:val>
                                        </p:tav>
                                        <p:tav tm="100000">
                                          <p:val>
                                            <p:strVal val="#ppt_x"/>
                                          </p:val>
                                        </p:tav>
                                      </p:tavLst>
                                    </p:anim>
                                    <p:anim calcmode="lin" valueType="num">
                                      <p:cBhvr additive="base">
                                        <p:cTn id="40" dur="1000" fill="hold"/>
                                        <p:tgtEl>
                                          <p:spTgt spid="19"/>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1000" fill="hold"/>
                                        <p:tgtEl>
                                          <p:spTgt spid="20"/>
                                        </p:tgtEl>
                                        <p:attrNameLst>
                                          <p:attrName>ppt_x</p:attrName>
                                        </p:attrNameLst>
                                      </p:cBhvr>
                                      <p:tavLst>
                                        <p:tav tm="0">
                                          <p:val>
                                            <p:strVal val="#ppt_x"/>
                                          </p:val>
                                        </p:tav>
                                        <p:tav tm="100000">
                                          <p:val>
                                            <p:strVal val="#ppt_x"/>
                                          </p:val>
                                        </p:tav>
                                      </p:tavLst>
                                    </p:anim>
                                    <p:anim calcmode="lin" valueType="num">
                                      <p:cBhvr additive="base">
                                        <p:cTn id="44" dur="1000" fill="hold"/>
                                        <p:tgtEl>
                                          <p:spTgt spid="20"/>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1000" fill="hold"/>
                                        <p:tgtEl>
                                          <p:spTgt spid="21"/>
                                        </p:tgtEl>
                                        <p:attrNameLst>
                                          <p:attrName>ppt_x</p:attrName>
                                        </p:attrNameLst>
                                      </p:cBhvr>
                                      <p:tavLst>
                                        <p:tav tm="0">
                                          <p:val>
                                            <p:strVal val="#ppt_x"/>
                                          </p:val>
                                        </p:tav>
                                        <p:tav tm="100000">
                                          <p:val>
                                            <p:strVal val="#ppt_x"/>
                                          </p:val>
                                        </p:tav>
                                      </p:tavLst>
                                    </p:anim>
                                    <p:anim calcmode="lin" valueType="num">
                                      <p:cBhvr additive="base">
                                        <p:cTn id="48" dur="10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additive="base">
                                        <p:cTn id="51" dur="1000" fill="hold"/>
                                        <p:tgtEl>
                                          <p:spTgt spid="22"/>
                                        </p:tgtEl>
                                        <p:attrNameLst>
                                          <p:attrName>ppt_x</p:attrName>
                                        </p:attrNameLst>
                                      </p:cBhvr>
                                      <p:tavLst>
                                        <p:tav tm="0">
                                          <p:val>
                                            <p:strVal val="#ppt_x"/>
                                          </p:val>
                                        </p:tav>
                                        <p:tav tm="100000">
                                          <p:val>
                                            <p:strVal val="#ppt_x"/>
                                          </p:val>
                                        </p:tav>
                                      </p:tavLst>
                                    </p:anim>
                                    <p:anim calcmode="lin" valueType="num">
                                      <p:cBhvr additive="base">
                                        <p:cTn id="52" dur="1000" fill="hold"/>
                                        <p:tgtEl>
                                          <p:spTgt spid="22"/>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 calcmode="lin" valueType="num">
                                      <p:cBhvr additive="base">
                                        <p:cTn id="55" dur="1000" fill="hold"/>
                                        <p:tgtEl>
                                          <p:spTgt spid="23"/>
                                        </p:tgtEl>
                                        <p:attrNameLst>
                                          <p:attrName>ppt_x</p:attrName>
                                        </p:attrNameLst>
                                      </p:cBhvr>
                                      <p:tavLst>
                                        <p:tav tm="0">
                                          <p:val>
                                            <p:strVal val="#ppt_x"/>
                                          </p:val>
                                        </p:tav>
                                        <p:tav tm="100000">
                                          <p:val>
                                            <p:strVal val="#ppt_x"/>
                                          </p:val>
                                        </p:tav>
                                      </p:tavLst>
                                    </p:anim>
                                    <p:anim calcmode="lin" valueType="num">
                                      <p:cBhvr additive="base">
                                        <p:cTn id="56" dur="1000" fill="hold"/>
                                        <p:tgtEl>
                                          <p:spTgt spid="23"/>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additive="base">
                                        <p:cTn id="59" dur="1000" fill="hold"/>
                                        <p:tgtEl>
                                          <p:spTgt spid="24"/>
                                        </p:tgtEl>
                                        <p:attrNameLst>
                                          <p:attrName>ppt_x</p:attrName>
                                        </p:attrNameLst>
                                      </p:cBhvr>
                                      <p:tavLst>
                                        <p:tav tm="0">
                                          <p:val>
                                            <p:strVal val="#ppt_x"/>
                                          </p:val>
                                        </p:tav>
                                        <p:tav tm="100000">
                                          <p:val>
                                            <p:strVal val="#ppt_x"/>
                                          </p:val>
                                        </p:tav>
                                      </p:tavLst>
                                    </p:anim>
                                    <p:anim calcmode="lin" valueType="num">
                                      <p:cBhvr additive="base">
                                        <p:cTn id="60" dur="1000" fill="hold"/>
                                        <p:tgtEl>
                                          <p:spTgt spid="24"/>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 calcmode="lin" valueType="num">
                                      <p:cBhvr additive="base">
                                        <p:cTn id="63" dur="1000" fill="hold"/>
                                        <p:tgtEl>
                                          <p:spTgt spid="25"/>
                                        </p:tgtEl>
                                        <p:attrNameLst>
                                          <p:attrName>ppt_x</p:attrName>
                                        </p:attrNameLst>
                                      </p:cBhvr>
                                      <p:tavLst>
                                        <p:tav tm="0">
                                          <p:val>
                                            <p:strVal val="#ppt_x"/>
                                          </p:val>
                                        </p:tav>
                                        <p:tav tm="100000">
                                          <p:val>
                                            <p:strVal val="#ppt_x"/>
                                          </p:val>
                                        </p:tav>
                                      </p:tavLst>
                                    </p:anim>
                                    <p:anim calcmode="lin" valueType="num">
                                      <p:cBhvr additive="base">
                                        <p:cTn id="64" dur="1000" fill="hold"/>
                                        <p:tgtEl>
                                          <p:spTgt spid="25"/>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additive="base">
                                        <p:cTn id="67" dur="1000" fill="hold"/>
                                        <p:tgtEl>
                                          <p:spTgt spid="26"/>
                                        </p:tgtEl>
                                        <p:attrNameLst>
                                          <p:attrName>ppt_x</p:attrName>
                                        </p:attrNameLst>
                                      </p:cBhvr>
                                      <p:tavLst>
                                        <p:tav tm="0">
                                          <p:val>
                                            <p:strVal val="#ppt_x"/>
                                          </p:val>
                                        </p:tav>
                                        <p:tav tm="100000">
                                          <p:val>
                                            <p:strVal val="#ppt_x"/>
                                          </p:val>
                                        </p:tav>
                                      </p:tavLst>
                                    </p:anim>
                                    <p:anim calcmode="lin" valueType="num">
                                      <p:cBhvr additive="base">
                                        <p:cTn id="68" dur="1000" fill="hold"/>
                                        <p:tgtEl>
                                          <p:spTgt spid="26"/>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1000" fill="hold"/>
                                        <p:tgtEl>
                                          <p:spTgt spid="27"/>
                                        </p:tgtEl>
                                        <p:attrNameLst>
                                          <p:attrName>ppt_x</p:attrName>
                                        </p:attrNameLst>
                                      </p:cBhvr>
                                      <p:tavLst>
                                        <p:tav tm="0">
                                          <p:val>
                                            <p:strVal val="#ppt_x"/>
                                          </p:val>
                                        </p:tav>
                                        <p:tav tm="100000">
                                          <p:val>
                                            <p:strVal val="#ppt_x"/>
                                          </p:val>
                                        </p:tav>
                                      </p:tavLst>
                                    </p:anim>
                                    <p:anim calcmode="lin" valueType="num">
                                      <p:cBhvr additive="base">
                                        <p:cTn id="72" dur="1000" fill="hold"/>
                                        <p:tgtEl>
                                          <p:spTgt spid="27"/>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8"/>
                                        </p:tgtEl>
                                        <p:attrNameLst>
                                          <p:attrName>style.visibility</p:attrName>
                                        </p:attrNameLst>
                                      </p:cBhvr>
                                      <p:to>
                                        <p:strVal val="visible"/>
                                      </p:to>
                                    </p:set>
                                    <p:anim calcmode="lin" valueType="num">
                                      <p:cBhvr additive="base">
                                        <p:cTn id="75" dur="1000" fill="hold"/>
                                        <p:tgtEl>
                                          <p:spTgt spid="28"/>
                                        </p:tgtEl>
                                        <p:attrNameLst>
                                          <p:attrName>ppt_x</p:attrName>
                                        </p:attrNameLst>
                                      </p:cBhvr>
                                      <p:tavLst>
                                        <p:tav tm="0">
                                          <p:val>
                                            <p:strVal val="#ppt_x"/>
                                          </p:val>
                                        </p:tav>
                                        <p:tav tm="100000">
                                          <p:val>
                                            <p:strVal val="#ppt_x"/>
                                          </p:val>
                                        </p:tav>
                                      </p:tavLst>
                                    </p:anim>
                                    <p:anim calcmode="lin" valueType="num">
                                      <p:cBhvr additive="base">
                                        <p:cTn id="76" dur="1000" fill="hold"/>
                                        <p:tgtEl>
                                          <p:spTgt spid="28"/>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9"/>
                                        </p:tgtEl>
                                        <p:attrNameLst>
                                          <p:attrName>style.visibility</p:attrName>
                                        </p:attrNameLst>
                                      </p:cBhvr>
                                      <p:to>
                                        <p:strVal val="visible"/>
                                      </p:to>
                                    </p:set>
                                    <p:anim calcmode="lin" valueType="num">
                                      <p:cBhvr additive="base">
                                        <p:cTn id="79" dur="1000" fill="hold"/>
                                        <p:tgtEl>
                                          <p:spTgt spid="29"/>
                                        </p:tgtEl>
                                        <p:attrNameLst>
                                          <p:attrName>ppt_x</p:attrName>
                                        </p:attrNameLst>
                                      </p:cBhvr>
                                      <p:tavLst>
                                        <p:tav tm="0">
                                          <p:val>
                                            <p:strVal val="#ppt_x"/>
                                          </p:val>
                                        </p:tav>
                                        <p:tav tm="100000">
                                          <p:val>
                                            <p:strVal val="#ppt_x"/>
                                          </p:val>
                                        </p:tav>
                                      </p:tavLst>
                                    </p:anim>
                                    <p:anim calcmode="lin" valueType="num">
                                      <p:cBhvr additive="base">
                                        <p:cTn id="80" dur="1000" fill="hold"/>
                                        <p:tgtEl>
                                          <p:spTgt spid="29"/>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1000" fill="hold"/>
                                        <p:tgtEl>
                                          <p:spTgt spid="30"/>
                                        </p:tgtEl>
                                        <p:attrNameLst>
                                          <p:attrName>ppt_x</p:attrName>
                                        </p:attrNameLst>
                                      </p:cBhvr>
                                      <p:tavLst>
                                        <p:tav tm="0">
                                          <p:val>
                                            <p:strVal val="#ppt_x"/>
                                          </p:val>
                                        </p:tav>
                                        <p:tav tm="100000">
                                          <p:val>
                                            <p:strVal val="#ppt_x"/>
                                          </p:val>
                                        </p:tav>
                                      </p:tavLst>
                                    </p:anim>
                                    <p:anim calcmode="lin" valueType="num">
                                      <p:cBhvr additive="base">
                                        <p:cTn id="84" dur="1000" fill="hold"/>
                                        <p:tgtEl>
                                          <p:spTgt spid="30"/>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1"/>
                                        </p:tgtEl>
                                        <p:attrNameLst>
                                          <p:attrName>style.visibility</p:attrName>
                                        </p:attrNameLst>
                                      </p:cBhvr>
                                      <p:to>
                                        <p:strVal val="visible"/>
                                      </p:to>
                                    </p:set>
                                    <p:anim calcmode="lin" valueType="num">
                                      <p:cBhvr additive="base">
                                        <p:cTn id="87" dur="1000" fill="hold"/>
                                        <p:tgtEl>
                                          <p:spTgt spid="31"/>
                                        </p:tgtEl>
                                        <p:attrNameLst>
                                          <p:attrName>ppt_x</p:attrName>
                                        </p:attrNameLst>
                                      </p:cBhvr>
                                      <p:tavLst>
                                        <p:tav tm="0">
                                          <p:val>
                                            <p:strVal val="#ppt_x"/>
                                          </p:val>
                                        </p:tav>
                                        <p:tav tm="100000">
                                          <p:val>
                                            <p:strVal val="#ppt_x"/>
                                          </p:val>
                                        </p:tav>
                                      </p:tavLst>
                                    </p:anim>
                                    <p:anim calcmode="lin" valueType="num">
                                      <p:cBhvr additive="base">
                                        <p:cTn id="88" dur="1000" fill="hold"/>
                                        <p:tgtEl>
                                          <p:spTgt spid="31"/>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2"/>
                                        </p:tgtEl>
                                        <p:attrNameLst>
                                          <p:attrName>style.visibility</p:attrName>
                                        </p:attrNameLst>
                                      </p:cBhvr>
                                      <p:to>
                                        <p:strVal val="visible"/>
                                      </p:to>
                                    </p:set>
                                    <p:anim calcmode="lin" valueType="num">
                                      <p:cBhvr additive="base">
                                        <p:cTn id="91" dur="1000" fill="hold"/>
                                        <p:tgtEl>
                                          <p:spTgt spid="32"/>
                                        </p:tgtEl>
                                        <p:attrNameLst>
                                          <p:attrName>ppt_x</p:attrName>
                                        </p:attrNameLst>
                                      </p:cBhvr>
                                      <p:tavLst>
                                        <p:tav tm="0">
                                          <p:val>
                                            <p:strVal val="#ppt_x"/>
                                          </p:val>
                                        </p:tav>
                                        <p:tav tm="100000">
                                          <p:val>
                                            <p:strVal val="#ppt_x"/>
                                          </p:val>
                                        </p:tav>
                                      </p:tavLst>
                                    </p:anim>
                                    <p:anim calcmode="lin" valueType="num">
                                      <p:cBhvr additive="base">
                                        <p:cTn id="92" dur="1000" fill="hold"/>
                                        <p:tgtEl>
                                          <p:spTgt spid="32"/>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3"/>
                                        </p:tgtEl>
                                        <p:attrNameLst>
                                          <p:attrName>style.visibility</p:attrName>
                                        </p:attrNameLst>
                                      </p:cBhvr>
                                      <p:to>
                                        <p:strVal val="visible"/>
                                      </p:to>
                                    </p:set>
                                    <p:anim calcmode="lin" valueType="num">
                                      <p:cBhvr additive="base">
                                        <p:cTn id="95" dur="1000" fill="hold"/>
                                        <p:tgtEl>
                                          <p:spTgt spid="33"/>
                                        </p:tgtEl>
                                        <p:attrNameLst>
                                          <p:attrName>ppt_x</p:attrName>
                                        </p:attrNameLst>
                                      </p:cBhvr>
                                      <p:tavLst>
                                        <p:tav tm="0">
                                          <p:val>
                                            <p:strVal val="#ppt_x"/>
                                          </p:val>
                                        </p:tav>
                                        <p:tav tm="100000">
                                          <p:val>
                                            <p:strVal val="#ppt_x"/>
                                          </p:val>
                                        </p:tav>
                                      </p:tavLst>
                                    </p:anim>
                                    <p:anim calcmode="lin" valueType="num">
                                      <p:cBhvr additive="base">
                                        <p:cTn id="96" dur="1000" fill="hold"/>
                                        <p:tgtEl>
                                          <p:spTgt spid="33"/>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4"/>
                                        </p:tgtEl>
                                        <p:attrNameLst>
                                          <p:attrName>style.visibility</p:attrName>
                                        </p:attrNameLst>
                                      </p:cBhvr>
                                      <p:to>
                                        <p:strVal val="visible"/>
                                      </p:to>
                                    </p:set>
                                    <p:anim calcmode="lin" valueType="num">
                                      <p:cBhvr additive="base">
                                        <p:cTn id="99" dur="1000" fill="hold"/>
                                        <p:tgtEl>
                                          <p:spTgt spid="34"/>
                                        </p:tgtEl>
                                        <p:attrNameLst>
                                          <p:attrName>ppt_x</p:attrName>
                                        </p:attrNameLst>
                                      </p:cBhvr>
                                      <p:tavLst>
                                        <p:tav tm="0">
                                          <p:val>
                                            <p:strVal val="#ppt_x"/>
                                          </p:val>
                                        </p:tav>
                                        <p:tav tm="100000">
                                          <p:val>
                                            <p:strVal val="#ppt_x"/>
                                          </p:val>
                                        </p:tav>
                                      </p:tavLst>
                                    </p:anim>
                                    <p:anim calcmode="lin" valueType="num">
                                      <p:cBhvr additive="base">
                                        <p:cTn id="100" dur="1000" fill="hold"/>
                                        <p:tgtEl>
                                          <p:spTgt spid="34"/>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5"/>
                                        </p:tgtEl>
                                        <p:attrNameLst>
                                          <p:attrName>style.visibility</p:attrName>
                                        </p:attrNameLst>
                                      </p:cBhvr>
                                      <p:to>
                                        <p:strVal val="visible"/>
                                      </p:to>
                                    </p:set>
                                    <p:anim calcmode="lin" valueType="num">
                                      <p:cBhvr additive="base">
                                        <p:cTn id="103" dur="1000" fill="hold"/>
                                        <p:tgtEl>
                                          <p:spTgt spid="35"/>
                                        </p:tgtEl>
                                        <p:attrNameLst>
                                          <p:attrName>ppt_x</p:attrName>
                                        </p:attrNameLst>
                                      </p:cBhvr>
                                      <p:tavLst>
                                        <p:tav tm="0">
                                          <p:val>
                                            <p:strVal val="#ppt_x"/>
                                          </p:val>
                                        </p:tav>
                                        <p:tav tm="100000">
                                          <p:val>
                                            <p:strVal val="#ppt_x"/>
                                          </p:val>
                                        </p:tav>
                                      </p:tavLst>
                                    </p:anim>
                                    <p:anim calcmode="lin" valueType="num">
                                      <p:cBhvr additive="base">
                                        <p:cTn id="104" dur="1000" fill="hold"/>
                                        <p:tgtEl>
                                          <p:spTgt spid="35"/>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6"/>
                                        </p:tgtEl>
                                        <p:attrNameLst>
                                          <p:attrName>style.visibility</p:attrName>
                                        </p:attrNameLst>
                                      </p:cBhvr>
                                      <p:to>
                                        <p:strVal val="visible"/>
                                      </p:to>
                                    </p:set>
                                    <p:anim calcmode="lin" valueType="num">
                                      <p:cBhvr additive="base">
                                        <p:cTn id="107" dur="1000" fill="hold"/>
                                        <p:tgtEl>
                                          <p:spTgt spid="36"/>
                                        </p:tgtEl>
                                        <p:attrNameLst>
                                          <p:attrName>ppt_x</p:attrName>
                                        </p:attrNameLst>
                                      </p:cBhvr>
                                      <p:tavLst>
                                        <p:tav tm="0">
                                          <p:val>
                                            <p:strVal val="#ppt_x"/>
                                          </p:val>
                                        </p:tav>
                                        <p:tav tm="100000">
                                          <p:val>
                                            <p:strVal val="#ppt_x"/>
                                          </p:val>
                                        </p:tav>
                                      </p:tavLst>
                                    </p:anim>
                                    <p:anim calcmode="lin" valueType="num">
                                      <p:cBhvr additive="base">
                                        <p:cTn id="108" dur="1000" fill="hold"/>
                                        <p:tgtEl>
                                          <p:spTgt spid="36"/>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additive="base">
                                        <p:cTn id="111" dur="1000" fill="hold"/>
                                        <p:tgtEl>
                                          <p:spTgt spid="37"/>
                                        </p:tgtEl>
                                        <p:attrNameLst>
                                          <p:attrName>ppt_x</p:attrName>
                                        </p:attrNameLst>
                                      </p:cBhvr>
                                      <p:tavLst>
                                        <p:tav tm="0">
                                          <p:val>
                                            <p:strVal val="#ppt_x"/>
                                          </p:val>
                                        </p:tav>
                                        <p:tav tm="100000">
                                          <p:val>
                                            <p:strVal val="#ppt_x"/>
                                          </p:val>
                                        </p:tav>
                                      </p:tavLst>
                                    </p:anim>
                                    <p:anim calcmode="lin" valueType="num">
                                      <p:cBhvr additive="base">
                                        <p:cTn id="112" dur="1000" fill="hold"/>
                                        <p:tgtEl>
                                          <p:spTgt spid="37"/>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38"/>
                                        </p:tgtEl>
                                        <p:attrNameLst>
                                          <p:attrName>style.visibility</p:attrName>
                                        </p:attrNameLst>
                                      </p:cBhvr>
                                      <p:to>
                                        <p:strVal val="visible"/>
                                      </p:to>
                                    </p:set>
                                    <p:anim calcmode="lin" valueType="num">
                                      <p:cBhvr additive="base">
                                        <p:cTn id="115" dur="1000" fill="hold"/>
                                        <p:tgtEl>
                                          <p:spTgt spid="38"/>
                                        </p:tgtEl>
                                        <p:attrNameLst>
                                          <p:attrName>ppt_x</p:attrName>
                                        </p:attrNameLst>
                                      </p:cBhvr>
                                      <p:tavLst>
                                        <p:tav tm="0">
                                          <p:val>
                                            <p:strVal val="#ppt_x"/>
                                          </p:val>
                                        </p:tav>
                                        <p:tav tm="100000">
                                          <p:val>
                                            <p:strVal val="#ppt_x"/>
                                          </p:val>
                                        </p:tav>
                                      </p:tavLst>
                                    </p:anim>
                                    <p:anim calcmode="lin" valueType="num">
                                      <p:cBhvr additive="base">
                                        <p:cTn id="116" dur="1000" fill="hold"/>
                                        <p:tgtEl>
                                          <p:spTgt spid="38"/>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39"/>
                                        </p:tgtEl>
                                        <p:attrNameLst>
                                          <p:attrName>style.visibility</p:attrName>
                                        </p:attrNameLst>
                                      </p:cBhvr>
                                      <p:to>
                                        <p:strVal val="visible"/>
                                      </p:to>
                                    </p:set>
                                    <p:anim calcmode="lin" valueType="num">
                                      <p:cBhvr additive="base">
                                        <p:cTn id="119" dur="1000" fill="hold"/>
                                        <p:tgtEl>
                                          <p:spTgt spid="39"/>
                                        </p:tgtEl>
                                        <p:attrNameLst>
                                          <p:attrName>ppt_x</p:attrName>
                                        </p:attrNameLst>
                                      </p:cBhvr>
                                      <p:tavLst>
                                        <p:tav tm="0">
                                          <p:val>
                                            <p:strVal val="#ppt_x"/>
                                          </p:val>
                                        </p:tav>
                                        <p:tav tm="100000">
                                          <p:val>
                                            <p:strVal val="#ppt_x"/>
                                          </p:val>
                                        </p:tav>
                                      </p:tavLst>
                                    </p:anim>
                                    <p:anim calcmode="lin" valueType="num">
                                      <p:cBhvr additive="base">
                                        <p:cTn id="120" dur="1000" fill="hold"/>
                                        <p:tgtEl>
                                          <p:spTgt spid="39"/>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0"/>
                                        </p:tgtEl>
                                        <p:attrNameLst>
                                          <p:attrName>style.visibility</p:attrName>
                                        </p:attrNameLst>
                                      </p:cBhvr>
                                      <p:to>
                                        <p:strVal val="visible"/>
                                      </p:to>
                                    </p:set>
                                    <p:anim calcmode="lin" valueType="num">
                                      <p:cBhvr additive="base">
                                        <p:cTn id="123" dur="1000" fill="hold"/>
                                        <p:tgtEl>
                                          <p:spTgt spid="40"/>
                                        </p:tgtEl>
                                        <p:attrNameLst>
                                          <p:attrName>ppt_x</p:attrName>
                                        </p:attrNameLst>
                                      </p:cBhvr>
                                      <p:tavLst>
                                        <p:tav tm="0">
                                          <p:val>
                                            <p:strVal val="#ppt_x"/>
                                          </p:val>
                                        </p:tav>
                                        <p:tav tm="100000">
                                          <p:val>
                                            <p:strVal val="#ppt_x"/>
                                          </p:val>
                                        </p:tav>
                                      </p:tavLst>
                                    </p:anim>
                                    <p:anim calcmode="lin" valueType="num">
                                      <p:cBhvr additive="base">
                                        <p:cTn id="124" dur="1000" fill="hold"/>
                                        <p:tgtEl>
                                          <p:spTgt spid="40"/>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1"/>
                                        </p:tgtEl>
                                        <p:attrNameLst>
                                          <p:attrName>style.visibility</p:attrName>
                                        </p:attrNameLst>
                                      </p:cBhvr>
                                      <p:to>
                                        <p:strVal val="visible"/>
                                      </p:to>
                                    </p:set>
                                    <p:anim calcmode="lin" valueType="num">
                                      <p:cBhvr additive="base">
                                        <p:cTn id="127" dur="1000" fill="hold"/>
                                        <p:tgtEl>
                                          <p:spTgt spid="41"/>
                                        </p:tgtEl>
                                        <p:attrNameLst>
                                          <p:attrName>ppt_x</p:attrName>
                                        </p:attrNameLst>
                                      </p:cBhvr>
                                      <p:tavLst>
                                        <p:tav tm="0">
                                          <p:val>
                                            <p:strVal val="#ppt_x"/>
                                          </p:val>
                                        </p:tav>
                                        <p:tav tm="100000">
                                          <p:val>
                                            <p:strVal val="#ppt_x"/>
                                          </p:val>
                                        </p:tav>
                                      </p:tavLst>
                                    </p:anim>
                                    <p:anim calcmode="lin" valueType="num">
                                      <p:cBhvr additive="base">
                                        <p:cTn id="128" dur="1000" fill="hold"/>
                                        <p:tgtEl>
                                          <p:spTgt spid="41"/>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2"/>
                                        </p:tgtEl>
                                        <p:attrNameLst>
                                          <p:attrName>style.visibility</p:attrName>
                                        </p:attrNameLst>
                                      </p:cBhvr>
                                      <p:to>
                                        <p:strVal val="visible"/>
                                      </p:to>
                                    </p:set>
                                    <p:anim calcmode="lin" valueType="num">
                                      <p:cBhvr additive="base">
                                        <p:cTn id="131" dur="1000" fill="hold"/>
                                        <p:tgtEl>
                                          <p:spTgt spid="42"/>
                                        </p:tgtEl>
                                        <p:attrNameLst>
                                          <p:attrName>ppt_x</p:attrName>
                                        </p:attrNameLst>
                                      </p:cBhvr>
                                      <p:tavLst>
                                        <p:tav tm="0">
                                          <p:val>
                                            <p:strVal val="#ppt_x"/>
                                          </p:val>
                                        </p:tav>
                                        <p:tav tm="100000">
                                          <p:val>
                                            <p:strVal val="#ppt_x"/>
                                          </p:val>
                                        </p:tav>
                                      </p:tavLst>
                                    </p:anim>
                                    <p:anim calcmode="lin" valueType="num">
                                      <p:cBhvr additive="base">
                                        <p:cTn id="132" dur="1000" fill="hold"/>
                                        <p:tgtEl>
                                          <p:spTgt spid="42"/>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3"/>
                                        </p:tgtEl>
                                        <p:attrNameLst>
                                          <p:attrName>style.visibility</p:attrName>
                                        </p:attrNameLst>
                                      </p:cBhvr>
                                      <p:to>
                                        <p:strVal val="visible"/>
                                      </p:to>
                                    </p:set>
                                    <p:anim calcmode="lin" valueType="num">
                                      <p:cBhvr additive="base">
                                        <p:cTn id="135" dur="1000" fill="hold"/>
                                        <p:tgtEl>
                                          <p:spTgt spid="43"/>
                                        </p:tgtEl>
                                        <p:attrNameLst>
                                          <p:attrName>ppt_x</p:attrName>
                                        </p:attrNameLst>
                                      </p:cBhvr>
                                      <p:tavLst>
                                        <p:tav tm="0">
                                          <p:val>
                                            <p:strVal val="#ppt_x"/>
                                          </p:val>
                                        </p:tav>
                                        <p:tav tm="100000">
                                          <p:val>
                                            <p:strVal val="#ppt_x"/>
                                          </p:val>
                                        </p:tav>
                                      </p:tavLst>
                                    </p:anim>
                                    <p:anim calcmode="lin" valueType="num">
                                      <p:cBhvr additive="base">
                                        <p:cTn id="136" dur="1000" fill="hold"/>
                                        <p:tgtEl>
                                          <p:spTgt spid="43"/>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4"/>
                                        </p:tgtEl>
                                        <p:attrNameLst>
                                          <p:attrName>style.visibility</p:attrName>
                                        </p:attrNameLst>
                                      </p:cBhvr>
                                      <p:to>
                                        <p:strVal val="visible"/>
                                      </p:to>
                                    </p:set>
                                    <p:anim calcmode="lin" valueType="num">
                                      <p:cBhvr additive="base">
                                        <p:cTn id="139" dur="1000" fill="hold"/>
                                        <p:tgtEl>
                                          <p:spTgt spid="44"/>
                                        </p:tgtEl>
                                        <p:attrNameLst>
                                          <p:attrName>ppt_x</p:attrName>
                                        </p:attrNameLst>
                                      </p:cBhvr>
                                      <p:tavLst>
                                        <p:tav tm="0">
                                          <p:val>
                                            <p:strVal val="#ppt_x"/>
                                          </p:val>
                                        </p:tav>
                                        <p:tav tm="100000">
                                          <p:val>
                                            <p:strVal val="#ppt_x"/>
                                          </p:val>
                                        </p:tav>
                                      </p:tavLst>
                                    </p:anim>
                                    <p:anim calcmode="lin" valueType="num">
                                      <p:cBhvr additive="base">
                                        <p:cTn id="140" dur="1000" fill="hold"/>
                                        <p:tgtEl>
                                          <p:spTgt spid="44"/>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5"/>
                                        </p:tgtEl>
                                        <p:attrNameLst>
                                          <p:attrName>style.visibility</p:attrName>
                                        </p:attrNameLst>
                                      </p:cBhvr>
                                      <p:to>
                                        <p:strVal val="visible"/>
                                      </p:to>
                                    </p:set>
                                    <p:anim calcmode="lin" valueType="num">
                                      <p:cBhvr additive="base">
                                        <p:cTn id="143" dur="1000" fill="hold"/>
                                        <p:tgtEl>
                                          <p:spTgt spid="45"/>
                                        </p:tgtEl>
                                        <p:attrNameLst>
                                          <p:attrName>ppt_x</p:attrName>
                                        </p:attrNameLst>
                                      </p:cBhvr>
                                      <p:tavLst>
                                        <p:tav tm="0">
                                          <p:val>
                                            <p:strVal val="#ppt_x"/>
                                          </p:val>
                                        </p:tav>
                                        <p:tav tm="100000">
                                          <p:val>
                                            <p:strVal val="#ppt_x"/>
                                          </p:val>
                                        </p:tav>
                                      </p:tavLst>
                                    </p:anim>
                                    <p:anim calcmode="lin" valueType="num">
                                      <p:cBhvr additive="base">
                                        <p:cTn id="144" dur="1000" fill="hold"/>
                                        <p:tgtEl>
                                          <p:spTgt spid="45"/>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6"/>
                                        </p:tgtEl>
                                        <p:attrNameLst>
                                          <p:attrName>style.visibility</p:attrName>
                                        </p:attrNameLst>
                                      </p:cBhvr>
                                      <p:to>
                                        <p:strVal val="visible"/>
                                      </p:to>
                                    </p:set>
                                    <p:anim calcmode="lin" valueType="num">
                                      <p:cBhvr additive="base">
                                        <p:cTn id="147" dur="1000" fill="hold"/>
                                        <p:tgtEl>
                                          <p:spTgt spid="46"/>
                                        </p:tgtEl>
                                        <p:attrNameLst>
                                          <p:attrName>ppt_x</p:attrName>
                                        </p:attrNameLst>
                                      </p:cBhvr>
                                      <p:tavLst>
                                        <p:tav tm="0">
                                          <p:val>
                                            <p:strVal val="#ppt_x"/>
                                          </p:val>
                                        </p:tav>
                                        <p:tav tm="100000">
                                          <p:val>
                                            <p:strVal val="#ppt_x"/>
                                          </p:val>
                                        </p:tav>
                                      </p:tavLst>
                                    </p:anim>
                                    <p:anim calcmode="lin" valueType="num">
                                      <p:cBhvr additive="base">
                                        <p:cTn id="148" dur="1000" fill="hold"/>
                                        <p:tgtEl>
                                          <p:spTgt spid="46"/>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47"/>
                                        </p:tgtEl>
                                        <p:attrNameLst>
                                          <p:attrName>style.visibility</p:attrName>
                                        </p:attrNameLst>
                                      </p:cBhvr>
                                      <p:to>
                                        <p:strVal val="visible"/>
                                      </p:to>
                                    </p:set>
                                    <p:anim calcmode="lin" valueType="num">
                                      <p:cBhvr additive="base">
                                        <p:cTn id="151" dur="1000" fill="hold"/>
                                        <p:tgtEl>
                                          <p:spTgt spid="47"/>
                                        </p:tgtEl>
                                        <p:attrNameLst>
                                          <p:attrName>ppt_x</p:attrName>
                                        </p:attrNameLst>
                                      </p:cBhvr>
                                      <p:tavLst>
                                        <p:tav tm="0">
                                          <p:val>
                                            <p:strVal val="#ppt_x"/>
                                          </p:val>
                                        </p:tav>
                                        <p:tav tm="100000">
                                          <p:val>
                                            <p:strVal val="#ppt_x"/>
                                          </p:val>
                                        </p:tav>
                                      </p:tavLst>
                                    </p:anim>
                                    <p:anim calcmode="lin" valueType="num">
                                      <p:cBhvr additive="base">
                                        <p:cTn id="152" dur="1000" fill="hold"/>
                                        <p:tgtEl>
                                          <p:spTgt spid="47"/>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48"/>
                                        </p:tgtEl>
                                        <p:attrNameLst>
                                          <p:attrName>style.visibility</p:attrName>
                                        </p:attrNameLst>
                                      </p:cBhvr>
                                      <p:to>
                                        <p:strVal val="visible"/>
                                      </p:to>
                                    </p:set>
                                    <p:anim calcmode="lin" valueType="num">
                                      <p:cBhvr additive="base">
                                        <p:cTn id="155" dur="1000" fill="hold"/>
                                        <p:tgtEl>
                                          <p:spTgt spid="48"/>
                                        </p:tgtEl>
                                        <p:attrNameLst>
                                          <p:attrName>ppt_x</p:attrName>
                                        </p:attrNameLst>
                                      </p:cBhvr>
                                      <p:tavLst>
                                        <p:tav tm="0">
                                          <p:val>
                                            <p:strVal val="#ppt_x"/>
                                          </p:val>
                                        </p:tav>
                                        <p:tav tm="100000">
                                          <p:val>
                                            <p:strVal val="#ppt_x"/>
                                          </p:val>
                                        </p:tav>
                                      </p:tavLst>
                                    </p:anim>
                                    <p:anim calcmode="lin" valueType="num">
                                      <p:cBhvr additive="base">
                                        <p:cTn id="156" dur="1000" fill="hold"/>
                                        <p:tgtEl>
                                          <p:spTgt spid="48"/>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49"/>
                                        </p:tgtEl>
                                        <p:attrNameLst>
                                          <p:attrName>style.visibility</p:attrName>
                                        </p:attrNameLst>
                                      </p:cBhvr>
                                      <p:to>
                                        <p:strVal val="visible"/>
                                      </p:to>
                                    </p:set>
                                    <p:anim calcmode="lin" valueType="num">
                                      <p:cBhvr additive="base">
                                        <p:cTn id="159" dur="1000" fill="hold"/>
                                        <p:tgtEl>
                                          <p:spTgt spid="49"/>
                                        </p:tgtEl>
                                        <p:attrNameLst>
                                          <p:attrName>ppt_x</p:attrName>
                                        </p:attrNameLst>
                                      </p:cBhvr>
                                      <p:tavLst>
                                        <p:tav tm="0">
                                          <p:val>
                                            <p:strVal val="#ppt_x"/>
                                          </p:val>
                                        </p:tav>
                                        <p:tav tm="100000">
                                          <p:val>
                                            <p:strVal val="#ppt_x"/>
                                          </p:val>
                                        </p:tav>
                                      </p:tavLst>
                                    </p:anim>
                                    <p:anim calcmode="lin" valueType="num">
                                      <p:cBhvr additive="base">
                                        <p:cTn id="160" dur="1000" fill="hold"/>
                                        <p:tgtEl>
                                          <p:spTgt spid="49"/>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0"/>
                                        </p:tgtEl>
                                        <p:attrNameLst>
                                          <p:attrName>style.visibility</p:attrName>
                                        </p:attrNameLst>
                                      </p:cBhvr>
                                      <p:to>
                                        <p:strVal val="visible"/>
                                      </p:to>
                                    </p:set>
                                    <p:anim calcmode="lin" valueType="num">
                                      <p:cBhvr additive="base">
                                        <p:cTn id="163" dur="1000" fill="hold"/>
                                        <p:tgtEl>
                                          <p:spTgt spid="50"/>
                                        </p:tgtEl>
                                        <p:attrNameLst>
                                          <p:attrName>ppt_x</p:attrName>
                                        </p:attrNameLst>
                                      </p:cBhvr>
                                      <p:tavLst>
                                        <p:tav tm="0">
                                          <p:val>
                                            <p:strVal val="#ppt_x"/>
                                          </p:val>
                                        </p:tav>
                                        <p:tav tm="100000">
                                          <p:val>
                                            <p:strVal val="#ppt_x"/>
                                          </p:val>
                                        </p:tav>
                                      </p:tavLst>
                                    </p:anim>
                                    <p:anim calcmode="lin" valueType="num">
                                      <p:cBhvr additive="base">
                                        <p:cTn id="164" dur="1000" fill="hold"/>
                                        <p:tgtEl>
                                          <p:spTgt spid="50"/>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1"/>
                                        </p:tgtEl>
                                        <p:attrNameLst>
                                          <p:attrName>style.visibility</p:attrName>
                                        </p:attrNameLst>
                                      </p:cBhvr>
                                      <p:to>
                                        <p:strVal val="visible"/>
                                      </p:to>
                                    </p:set>
                                    <p:anim calcmode="lin" valueType="num">
                                      <p:cBhvr additive="base">
                                        <p:cTn id="167" dur="1000" fill="hold"/>
                                        <p:tgtEl>
                                          <p:spTgt spid="51"/>
                                        </p:tgtEl>
                                        <p:attrNameLst>
                                          <p:attrName>ppt_x</p:attrName>
                                        </p:attrNameLst>
                                      </p:cBhvr>
                                      <p:tavLst>
                                        <p:tav tm="0">
                                          <p:val>
                                            <p:strVal val="#ppt_x"/>
                                          </p:val>
                                        </p:tav>
                                        <p:tav tm="100000">
                                          <p:val>
                                            <p:strVal val="#ppt_x"/>
                                          </p:val>
                                        </p:tav>
                                      </p:tavLst>
                                    </p:anim>
                                    <p:anim calcmode="lin" valueType="num">
                                      <p:cBhvr additive="base">
                                        <p:cTn id="168" dur="1000" fill="hold"/>
                                        <p:tgtEl>
                                          <p:spTgt spid="51"/>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2"/>
                                        </p:tgtEl>
                                        <p:attrNameLst>
                                          <p:attrName>style.visibility</p:attrName>
                                        </p:attrNameLst>
                                      </p:cBhvr>
                                      <p:to>
                                        <p:strVal val="visible"/>
                                      </p:to>
                                    </p:set>
                                    <p:anim calcmode="lin" valueType="num">
                                      <p:cBhvr additive="base">
                                        <p:cTn id="171" dur="1000" fill="hold"/>
                                        <p:tgtEl>
                                          <p:spTgt spid="52"/>
                                        </p:tgtEl>
                                        <p:attrNameLst>
                                          <p:attrName>ppt_x</p:attrName>
                                        </p:attrNameLst>
                                      </p:cBhvr>
                                      <p:tavLst>
                                        <p:tav tm="0">
                                          <p:val>
                                            <p:strVal val="#ppt_x"/>
                                          </p:val>
                                        </p:tav>
                                        <p:tav tm="100000">
                                          <p:val>
                                            <p:strVal val="#ppt_x"/>
                                          </p:val>
                                        </p:tav>
                                      </p:tavLst>
                                    </p:anim>
                                    <p:anim calcmode="lin" valueType="num">
                                      <p:cBhvr additive="base">
                                        <p:cTn id="172" dur="1000" fill="hold"/>
                                        <p:tgtEl>
                                          <p:spTgt spid="52"/>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3"/>
                                        </p:tgtEl>
                                        <p:attrNameLst>
                                          <p:attrName>style.visibility</p:attrName>
                                        </p:attrNameLst>
                                      </p:cBhvr>
                                      <p:to>
                                        <p:strVal val="visible"/>
                                      </p:to>
                                    </p:set>
                                    <p:anim calcmode="lin" valueType="num">
                                      <p:cBhvr additive="base">
                                        <p:cTn id="175" dur="1000" fill="hold"/>
                                        <p:tgtEl>
                                          <p:spTgt spid="53"/>
                                        </p:tgtEl>
                                        <p:attrNameLst>
                                          <p:attrName>ppt_x</p:attrName>
                                        </p:attrNameLst>
                                      </p:cBhvr>
                                      <p:tavLst>
                                        <p:tav tm="0">
                                          <p:val>
                                            <p:strVal val="#ppt_x"/>
                                          </p:val>
                                        </p:tav>
                                        <p:tav tm="100000">
                                          <p:val>
                                            <p:strVal val="#ppt_x"/>
                                          </p:val>
                                        </p:tav>
                                      </p:tavLst>
                                    </p:anim>
                                    <p:anim calcmode="lin" valueType="num">
                                      <p:cBhvr additive="base">
                                        <p:cTn id="176" dur="1000" fill="hold"/>
                                        <p:tgtEl>
                                          <p:spTgt spid="53"/>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4"/>
                                        </p:tgtEl>
                                        <p:attrNameLst>
                                          <p:attrName>style.visibility</p:attrName>
                                        </p:attrNameLst>
                                      </p:cBhvr>
                                      <p:to>
                                        <p:strVal val="visible"/>
                                      </p:to>
                                    </p:set>
                                    <p:anim calcmode="lin" valueType="num">
                                      <p:cBhvr additive="base">
                                        <p:cTn id="179" dur="1000" fill="hold"/>
                                        <p:tgtEl>
                                          <p:spTgt spid="54"/>
                                        </p:tgtEl>
                                        <p:attrNameLst>
                                          <p:attrName>ppt_x</p:attrName>
                                        </p:attrNameLst>
                                      </p:cBhvr>
                                      <p:tavLst>
                                        <p:tav tm="0">
                                          <p:val>
                                            <p:strVal val="#ppt_x"/>
                                          </p:val>
                                        </p:tav>
                                        <p:tav tm="100000">
                                          <p:val>
                                            <p:strVal val="#ppt_x"/>
                                          </p:val>
                                        </p:tav>
                                      </p:tavLst>
                                    </p:anim>
                                    <p:anim calcmode="lin" valueType="num">
                                      <p:cBhvr additive="base">
                                        <p:cTn id="180" dur="1000" fill="hold"/>
                                        <p:tgtEl>
                                          <p:spTgt spid="54"/>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5"/>
                                        </p:tgtEl>
                                        <p:attrNameLst>
                                          <p:attrName>style.visibility</p:attrName>
                                        </p:attrNameLst>
                                      </p:cBhvr>
                                      <p:to>
                                        <p:strVal val="visible"/>
                                      </p:to>
                                    </p:set>
                                    <p:anim calcmode="lin" valueType="num">
                                      <p:cBhvr additive="base">
                                        <p:cTn id="183" dur="1000" fill="hold"/>
                                        <p:tgtEl>
                                          <p:spTgt spid="55"/>
                                        </p:tgtEl>
                                        <p:attrNameLst>
                                          <p:attrName>ppt_x</p:attrName>
                                        </p:attrNameLst>
                                      </p:cBhvr>
                                      <p:tavLst>
                                        <p:tav tm="0">
                                          <p:val>
                                            <p:strVal val="#ppt_x"/>
                                          </p:val>
                                        </p:tav>
                                        <p:tav tm="100000">
                                          <p:val>
                                            <p:strVal val="#ppt_x"/>
                                          </p:val>
                                        </p:tav>
                                      </p:tavLst>
                                    </p:anim>
                                    <p:anim calcmode="lin" valueType="num">
                                      <p:cBhvr additive="base">
                                        <p:cTn id="184" dur="1000" fill="hold"/>
                                        <p:tgtEl>
                                          <p:spTgt spid="55"/>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6"/>
                                        </p:tgtEl>
                                        <p:attrNameLst>
                                          <p:attrName>style.visibility</p:attrName>
                                        </p:attrNameLst>
                                      </p:cBhvr>
                                      <p:to>
                                        <p:strVal val="visible"/>
                                      </p:to>
                                    </p:set>
                                    <p:anim calcmode="lin" valueType="num">
                                      <p:cBhvr additive="base">
                                        <p:cTn id="187" dur="1000" fill="hold"/>
                                        <p:tgtEl>
                                          <p:spTgt spid="56"/>
                                        </p:tgtEl>
                                        <p:attrNameLst>
                                          <p:attrName>ppt_x</p:attrName>
                                        </p:attrNameLst>
                                      </p:cBhvr>
                                      <p:tavLst>
                                        <p:tav tm="0">
                                          <p:val>
                                            <p:strVal val="#ppt_x"/>
                                          </p:val>
                                        </p:tav>
                                        <p:tav tm="100000">
                                          <p:val>
                                            <p:strVal val="#ppt_x"/>
                                          </p:val>
                                        </p:tav>
                                      </p:tavLst>
                                    </p:anim>
                                    <p:anim calcmode="lin" valueType="num">
                                      <p:cBhvr additive="base">
                                        <p:cTn id="188" dur="1000" fill="hold"/>
                                        <p:tgtEl>
                                          <p:spTgt spid="56"/>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57"/>
                                        </p:tgtEl>
                                        <p:attrNameLst>
                                          <p:attrName>style.visibility</p:attrName>
                                        </p:attrNameLst>
                                      </p:cBhvr>
                                      <p:to>
                                        <p:strVal val="visible"/>
                                      </p:to>
                                    </p:set>
                                    <p:anim calcmode="lin" valueType="num">
                                      <p:cBhvr additive="base">
                                        <p:cTn id="191" dur="1000" fill="hold"/>
                                        <p:tgtEl>
                                          <p:spTgt spid="57"/>
                                        </p:tgtEl>
                                        <p:attrNameLst>
                                          <p:attrName>ppt_x</p:attrName>
                                        </p:attrNameLst>
                                      </p:cBhvr>
                                      <p:tavLst>
                                        <p:tav tm="0">
                                          <p:val>
                                            <p:strVal val="#ppt_x"/>
                                          </p:val>
                                        </p:tav>
                                        <p:tav tm="100000">
                                          <p:val>
                                            <p:strVal val="#ppt_x"/>
                                          </p:val>
                                        </p:tav>
                                      </p:tavLst>
                                    </p:anim>
                                    <p:anim calcmode="lin" valueType="num">
                                      <p:cBhvr additive="base">
                                        <p:cTn id="192" dur="1000" fill="hold"/>
                                        <p:tgtEl>
                                          <p:spTgt spid="57"/>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58"/>
                                        </p:tgtEl>
                                        <p:attrNameLst>
                                          <p:attrName>style.visibility</p:attrName>
                                        </p:attrNameLst>
                                      </p:cBhvr>
                                      <p:to>
                                        <p:strVal val="visible"/>
                                      </p:to>
                                    </p:set>
                                    <p:anim calcmode="lin" valueType="num">
                                      <p:cBhvr additive="base">
                                        <p:cTn id="195" dur="1000" fill="hold"/>
                                        <p:tgtEl>
                                          <p:spTgt spid="58"/>
                                        </p:tgtEl>
                                        <p:attrNameLst>
                                          <p:attrName>ppt_x</p:attrName>
                                        </p:attrNameLst>
                                      </p:cBhvr>
                                      <p:tavLst>
                                        <p:tav tm="0">
                                          <p:val>
                                            <p:strVal val="#ppt_x"/>
                                          </p:val>
                                        </p:tav>
                                        <p:tav tm="100000">
                                          <p:val>
                                            <p:strVal val="#ppt_x"/>
                                          </p:val>
                                        </p:tav>
                                      </p:tavLst>
                                    </p:anim>
                                    <p:anim calcmode="lin" valueType="num">
                                      <p:cBhvr additive="base">
                                        <p:cTn id="196" dur="1000" fill="hold"/>
                                        <p:tgtEl>
                                          <p:spTgt spid="58"/>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59"/>
                                        </p:tgtEl>
                                        <p:attrNameLst>
                                          <p:attrName>style.visibility</p:attrName>
                                        </p:attrNameLst>
                                      </p:cBhvr>
                                      <p:to>
                                        <p:strVal val="visible"/>
                                      </p:to>
                                    </p:set>
                                    <p:anim calcmode="lin" valueType="num">
                                      <p:cBhvr additive="base">
                                        <p:cTn id="199" dur="1000" fill="hold"/>
                                        <p:tgtEl>
                                          <p:spTgt spid="59"/>
                                        </p:tgtEl>
                                        <p:attrNameLst>
                                          <p:attrName>ppt_x</p:attrName>
                                        </p:attrNameLst>
                                      </p:cBhvr>
                                      <p:tavLst>
                                        <p:tav tm="0">
                                          <p:val>
                                            <p:strVal val="#ppt_x"/>
                                          </p:val>
                                        </p:tav>
                                        <p:tav tm="100000">
                                          <p:val>
                                            <p:strVal val="#ppt_x"/>
                                          </p:val>
                                        </p:tav>
                                      </p:tavLst>
                                    </p:anim>
                                    <p:anim calcmode="lin" valueType="num">
                                      <p:cBhvr additive="base">
                                        <p:cTn id="200" dur="1000" fill="hold"/>
                                        <p:tgtEl>
                                          <p:spTgt spid="59"/>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0"/>
                                        </p:tgtEl>
                                        <p:attrNameLst>
                                          <p:attrName>style.visibility</p:attrName>
                                        </p:attrNameLst>
                                      </p:cBhvr>
                                      <p:to>
                                        <p:strVal val="visible"/>
                                      </p:to>
                                    </p:set>
                                    <p:anim calcmode="lin" valueType="num">
                                      <p:cBhvr additive="base">
                                        <p:cTn id="203" dur="1000" fill="hold"/>
                                        <p:tgtEl>
                                          <p:spTgt spid="60"/>
                                        </p:tgtEl>
                                        <p:attrNameLst>
                                          <p:attrName>ppt_x</p:attrName>
                                        </p:attrNameLst>
                                      </p:cBhvr>
                                      <p:tavLst>
                                        <p:tav tm="0">
                                          <p:val>
                                            <p:strVal val="#ppt_x"/>
                                          </p:val>
                                        </p:tav>
                                        <p:tav tm="100000">
                                          <p:val>
                                            <p:strVal val="#ppt_x"/>
                                          </p:val>
                                        </p:tav>
                                      </p:tavLst>
                                    </p:anim>
                                    <p:anim calcmode="lin" valueType="num">
                                      <p:cBhvr additive="base">
                                        <p:cTn id="204" dur="1000" fill="hold"/>
                                        <p:tgtEl>
                                          <p:spTgt spid="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1"/>
                                        </p:tgtEl>
                                        <p:attrNameLst>
                                          <p:attrName>style.visibility</p:attrName>
                                        </p:attrNameLst>
                                      </p:cBhvr>
                                      <p:to>
                                        <p:strVal val="visible"/>
                                      </p:to>
                                    </p:set>
                                    <p:anim calcmode="lin" valueType="num">
                                      <p:cBhvr additive="base">
                                        <p:cTn id="207" dur="1000" fill="hold"/>
                                        <p:tgtEl>
                                          <p:spTgt spid="61"/>
                                        </p:tgtEl>
                                        <p:attrNameLst>
                                          <p:attrName>ppt_x</p:attrName>
                                        </p:attrNameLst>
                                      </p:cBhvr>
                                      <p:tavLst>
                                        <p:tav tm="0">
                                          <p:val>
                                            <p:strVal val="#ppt_x"/>
                                          </p:val>
                                        </p:tav>
                                        <p:tav tm="100000">
                                          <p:val>
                                            <p:strVal val="#ppt_x"/>
                                          </p:val>
                                        </p:tav>
                                      </p:tavLst>
                                    </p:anim>
                                    <p:anim calcmode="lin" valueType="num">
                                      <p:cBhvr additive="base">
                                        <p:cTn id="208" dur="1000" fill="hold"/>
                                        <p:tgtEl>
                                          <p:spTgt spid="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62"/>
                                        </p:tgtEl>
                                        <p:attrNameLst>
                                          <p:attrName>style.visibility</p:attrName>
                                        </p:attrNameLst>
                                      </p:cBhvr>
                                      <p:to>
                                        <p:strVal val="visible"/>
                                      </p:to>
                                    </p:set>
                                    <p:anim calcmode="lin" valueType="num">
                                      <p:cBhvr additive="base">
                                        <p:cTn id="211" dur="1000" fill="hold"/>
                                        <p:tgtEl>
                                          <p:spTgt spid="62"/>
                                        </p:tgtEl>
                                        <p:attrNameLst>
                                          <p:attrName>ppt_x</p:attrName>
                                        </p:attrNameLst>
                                      </p:cBhvr>
                                      <p:tavLst>
                                        <p:tav tm="0">
                                          <p:val>
                                            <p:strVal val="#ppt_x"/>
                                          </p:val>
                                        </p:tav>
                                        <p:tav tm="100000">
                                          <p:val>
                                            <p:strVal val="#ppt_x"/>
                                          </p:val>
                                        </p:tav>
                                      </p:tavLst>
                                    </p:anim>
                                    <p:anim calcmode="lin" valueType="num">
                                      <p:cBhvr additive="base">
                                        <p:cTn id="212" dur="1000" fill="hold"/>
                                        <p:tgtEl>
                                          <p:spTgt spid="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63"/>
                                        </p:tgtEl>
                                        <p:attrNameLst>
                                          <p:attrName>style.visibility</p:attrName>
                                        </p:attrNameLst>
                                      </p:cBhvr>
                                      <p:to>
                                        <p:strVal val="visible"/>
                                      </p:to>
                                    </p:set>
                                    <p:anim calcmode="lin" valueType="num">
                                      <p:cBhvr additive="base">
                                        <p:cTn id="215" dur="1000" fill="hold"/>
                                        <p:tgtEl>
                                          <p:spTgt spid="63"/>
                                        </p:tgtEl>
                                        <p:attrNameLst>
                                          <p:attrName>ppt_x</p:attrName>
                                        </p:attrNameLst>
                                      </p:cBhvr>
                                      <p:tavLst>
                                        <p:tav tm="0">
                                          <p:val>
                                            <p:strVal val="#ppt_x"/>
                                          </p:val>
                                        </p:tav>
                                        <p:tav tm="100000">
                                          <p:val>
                                            <p:strVal val="#ppt_x"/>
                                          </p:val>
                                        </p:tav>
                                      </p:tavLst>
                                    </p:anim>
                                    <p:anim calcmode="lin" valueType="num">
                                      <p:cBhvr additive="base">
                                        <p:cTn id="216" dur="1000" fill="hold"/>
                                        <p:tgtEl>
                                          <p:spTgt spid="63"/>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64"/>
                                        </p:tgtEl>
                                        <p:attrNameLst>
                                          <p:attrName>style.visibility</p:attrName>
                                        </p:attrNameLst>
                                      </p:cBhvr>
                                      <p:to>
                                        <p:strVal val="visible"/>
                                      </p:to>
                                    </p:set>
                                    <p:anim calcmode="lin" valueType="num">
                                      <p:cBhvr additive="base">
                                        <p:cTn id="219" dur="1000" fill="hold"/>
                                        <p:tgtEl>
                                          <p:spTgt spid="64"/>
                                        </p:tgtEl>
                                        <p:attrNameLst>
                                          <p:attrName>ppt_x</p:attrName>
                                        </p:attrNameLst>
                                      </p:cBhvr>
                                      <p:tavLst>
                                        <p:tav tm="0">
                                          <p:val>
                                            <p:strVal val="#ppt_x"/>
                                          </p:val>
                                        </p:tav>
                                        <p:tav tm="100000">
                                          <p:val>
                                            <p:strVal val="#ppt_x"/>
                                          </p:val>
                                        </p:tav>
                                      </p:tavLst>
                                    </p:anim>
                                    <p:anim calcmode="lin" valueType="num">
                                      <p:cBhvr additive="base">
                                        <p:cTn id="220" dur="1000" fill="hold"/>
                                        <p:tgtEl>
                                          <p:spTgt spid="64"/>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65"/>
                                        </p:tgtEl>
                                        <p:attrNameLst>
                                          <p:attrName>style.visibility</p:attrName>
                                        </p:attrNameLst>
                                      </p:cBhvr>
                                      <p:to>
                                        <p:strVal val="visible"/>
                                      </p:to>
                                    </p:set>
                                    <p:anim calcmode="lin" valueType="num">
                                      <p:cBhvr additive="base">
                                        <p:cTn id="223" dur="1000" fill="hold"/>
                                        <p:tgtEl>
                                          <p:spTgt spid="65"/>
                                        </p:tgtEl>
                                        <p:attrNameLst>
                                          <p:attrName>ppt_x</p:attrName>
                                        </p:attrNameLst>
                                      </p:cBhvr>
                                      <p:tavLst>
                                        <p:tav tm="0">
                                          <p:val>
                                            <p:strVal val="#ppt_x"/>
                                          </p:val>
                                        </p:tav>
                                        <p:tav tm="100000">
                                          <p:val>
                                            <p:strVal val="#ppt_x"/>
                                          </p:val>
                                        </p:tav>
                                      </p:tavLst>
                                    </p:anim>
                                    <p:anim calcmode="lin" valueType="num">
                                      <p:cBhvr additive="base">
                                        <p:cTn id="224" dur="1000" fill="hold"/>
                                        <p:tgtEl>
                                          <p:spTgt spid="65"/>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66"/>
                                        </p:tgtEl>
                                        <p:attrNameLst>
                                          <p:attrName>style.visibility</p:attrName>
                                        </p:attrNameLst>
                                      </p:cBhvr>
                                      <p:to>
                                        <p:strVal val="visible"/>
                                      </p:to>
                                    </p:set>
                                    <p:anim calcmode="lin" valueType="num">
                                      <p:cBhvr additive="base">
                                        <p:cTn id="227" dur="1000" fill="hold"/>
                                        <p:tgtEl>
                                          <p:spTgt spid="66"/>
                                        </p:tgtEl>
                                        <p:attrNameLst>
                                          <p:attrName>ppt_x</p:attrName>
                                        </p:attrNameLst>
                                      </p:cBhvr>
                                      <p:tavLst>
                                        <p:tav tm="0">
                                          <p:val>
                                            <p:strVal val="#ppt_x"/>
                                          </p:val>
                                        </p:tav>
                                        <p:tav tm="100000">
                                          <p:val>
                                            <p:strVal val="#ppt_x"/>
                                          </p:val>
                                        </p:tav>
                                      </p:tavLst>
                                    </p:anim>
                                    <p:anim calcmode="lin" valueType="num">
                                      <p:cBhvr additive="base">
                                        <p:cTn id="228" dur="1000" fill="hold"/>
                                        <p:tgtEl>
                                          <p:spTgt spid="66"/>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67"/>
                                        </p:tgtEl>
                                        <p:attrNameLst>
                                          <p:attrName>style.visibility</p:attrName>
                                        </p:attrNameLst>
                                      </p:cBhvr>
                                      <p:to>
                                        <p:strVal val="visible"/>
                                      </p:to>
                                    </p:set>
                                    <p:anim calcmode="lin" valueType="num">
                                      <p:cBhvr additive="base">
                                        <p:cTn id="231" dur="1000" fill="hold"/>
                                        <p:tgtEl>
                                          <p:spTgt spid="67"/>
                                        </p:tgtEl>
                                        <p:attrNameLst>
                                          <p:attrName>ppt_x</p:attrName>
                                        </p:attrNameLst>
                                      </p:cBhvr>
                                      <p:tavLst>
                                        <p:tav tm="0">
                                          <p:val>
                                            <p:strVal val="#ppt_x"/>
                                          </p:val>
                                        </p:tav>
                                        <p:tav tm="100000">
                                          <p:val>
                                            <p:strVal val="#ppt_x"/>
                                          </p:val>
                                        </p:tav>
                                      </p:tavLst>
                                    </p:anim>
                                    <p:anim calcmode="lin" valueType="num">
                                      <p:cBhvr additive="base">
                                        <p:cTn id="232" dur="1000" fill="hold"/>
                                        <p:tgtEl>
                                          <p:spTgt spid="67"/>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68"/>
                                        </p:tgtEl>
                                        <p:attrNameLst>
                                          <p:attrName>style.visibility</p:attrName>
                                        </p:attrNameLst>
                                      </p:cBhvr>
                                      <p:to>
                                        <p:strVal val="visible"/>
                                      </p:to>
                                    </p:set>
                                    <p:anim calcmode="lin" valueType="num">
                                      <p:cBhvr additive="base">
                                        <p:cTn id="235" dur="1000" fill="hold"/>
                                        <p:tgtEl>
                                          <p:spTgt spid="68"/>
                                        </p:tgtEl>
                                        <p:attrNameLst>
                                          <p:attrName>ppt_x</p:attrName>
                                        </p:attrNameLst>
                                      </p:cBhvr>
                                      <p:tavLst>
                                        <p:tav tm="0">
                                          <p:val>
                                            <p:strVal val="#ppt_x"/>
                                          </p:val>
                                        </p:tav>
                                        <p:tav tm="100000">
                                          <p:val>
                                            <p:strVal val="#ppt_x"/>
                                          </p:val>
                                        </p:tav>
                                      </p:tavLst>
                                    </p:anim>
                                    <p:anim calcmode="lin" valueType="num">
                                      <p:cBhvr additive="base">
                                        <p:cTn id="236" dur="1000" fill="hold"/>
                                        <p:tgtEl>
                                          <p:spTgt spid="68"/>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69"/>
                                        </p:tgtEl>
                                        <p:attrNameLst>
                                          <p:attrName>style.visibility</p:attrName>
                                        </p:attrNameLst>
                                      </p:cBhvr>
                                      <p:to>
                                        <p:strVal val="visible"/>
                                      </p:to>
                                    </p:set>
                                    <p:anim calcmode="lin" valueType="num">
                                      <p:cBhvr additive="base">
                                        <p:cTn id="239" dur="1000" fill="hold"/>
                                        <p:tgtEl>
                                          <p:spTgt spid="69"/>
                                        </p:tgtEl>
                                        <p:attrNameLst>
                                          <p:attrName>ppt_x</p:attrName>
                                        </p:attrNameLst>
                                      </p:cBhvr>
                                      <p:tavLst>
                                        <p:tav tm="0">
                                          <p:val>
                                            <p:strVal val="#ppt_x"/>
                                          </p:val>
                                        </p:tav>
                                        <p:tav tm="100000">
                                          <p:val>
                                            <p:strVal val="#ppt_x"/>
                                          </p:val>
                                        </p:tav>
                                      </p:tavLst>
                                    </p:anim>
                                    <p:anim calcmode="lin" valueType="num">
                                      <p:cBhvr additive="base">
                                        <p:cTn id="240" dur="1000" fill="hold"/>
                                        <p:tgtEl>
                                          <p:spTgt spid="69"/>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0"/>
                                        </p:tgtEl>
                                        <p:attrNameLst>
                                          <p:attrName>style.visibility</p:attrName>
                                        </p:attrNameLst>
                                      </p:cBhvr>
                                      <p:to>
                                        <p:strVal val="visible"/>
                                      </p:to>
                                    </p:set>
                                    <p:anim calcmode="lin" valueType="num">
                                      <p:cBhvr additive="base">
                                        <p:cTn id="243" dur="1000" fill="hold"/>
                                        <p:tgtEl>
                                          <p:spTgt spid="70"/>
                                        </p:tgtEl>
                                        <p:attrNameLst>
                                          <p:attrName>ppt_x</p:attrName>
                                        </p:attrNameLst>
                                      </p:cBhvr>
                                      <p:tavLst>
                                        <p:tav tm="0">
                                          <p:val>
                                            <p:strVal val="#ppt_x"/>
                                          </p:val>
                                        </p:tav>
                                        <p:tav tm="100000">
                                          <p:val>
                                            <p:strVal val="#ppt_x"/>
                                          </p:val>
                                        </p:tav>
                                      </p:tavLst>
                                    </p:anim>
                                    <p:anim calcmode="lin" valueType="num">
                                      <p:cBhvr additive="base">
                                        <p:cTn id="244" dur="1000" fill="hold"/>
                                        <p:tgtEl>
                                          <p:spTgt spid="70"/>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71"/>
                                        </p:tgtEl>
                                        <p:attrNameLst>
                                          <p:attrName>style.visibility</p:attrName>
                                        </p:attrNameLst>
                                      </p:cBhvr>
                                      <p:to>
                                        <p:strVal val="visible"/>
                                      </p:to>
                                    </p:set>
                                    <p:anim calcmode="lin" valueType="num">
                                      <p:cBhvr additive="base">
                                        <p:cTn id="247" dur="1000" fill="hold"/>
                                        <p:tgtEl>
                                          <p:spTgt spid="71"/>
                                        </p:tgtEl>
                                        <p:attrNameLst>
                                          <p:attrName>ppt_x</p:attrName>
                                        </p:attrNameLst>
                                      </p:cBhvr>
                                      <p:tavLst>
                                        <p:tav tm="0">
                                          <p:val>
                                            <p:strVal val="#ppt_x"/>
                                          </p:val>
                                        </p:tav>
                                        <p:tav tm="100000">
                                          <p:val>
                                            <p:strVal val="#ppt_x"/>
                                          </p:val>
                                        </p:tav>
                                      </p:tavLst>
                                    </p:anim>
                                    <p:anim calcmode="lin" valueType="num">
                                      <p:cBhvr additive="base">
                                        <p:cTn id="248" dur="1000" fill="hold"/>
                                        <p:tgtEl>
                                          <p:spTgt spid="71"/>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72"/>
                                        </p:tgtEl>
                                        <p:attrNameLst>
                                          <p:attrName>style.visibility</p:attrName>
                                        </p:attrNameLst>
                                      </p:cBhvr>
                                      <p:to>
                                        <p:strVal val="visible"/>
                                      </p:to>
                                    </p:set>
                                    <p:anim calcmode="lin" valueType="num">
                                      <p:cBhvr additive="base">
                                        <p:cTn id="251" dur="1000" fill="hold"/>
                                        <p:tgtEl>
                                          <p:spTgt spid="72"/>
                                        </p:tgtEl>
                                        <p:attrNameLst>
                                          <p:attrName>ppt_x</p:attrName>
                                        </p:attrNameLst>
                                      </p:cBhvr>
                                      <p:tavLst>
                                        <p:tav tm="0">
                                          <p:val>
                                            <p:strVal val="#ppt_x"/>
                                          </p:val>
                                        </p:tav>
                                        <p:tav tm="100000">
                                          <p:val>
                                            <p:strVal val="#ppt_x"/>
                                          </p:val>
                                        </p:tav>
                                      </p:tavLst>
                                    </p:anim>
                                    <p:anim calcmode="lin" valueType="num">
                                      <p:cBhvr additive="base">
                                        <p:cTn id="252" dur="1000" fill="hold"/>
                                        <p:tgtEl>
                                          <p:spTgt spid="72"/>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73"/>
                                        </p:tgtEl>
                                        <p:attrNameLst>
                                          <p:attrName>style.visibility</p:attrName>
                                        </p:attrNameLst>
                                      </p:cBhvr>
                                      <p:to>
                                        <p:strVal val="visible"/>
                                      </p:to>
                                    </p:set>
                                    <p:anim calcmode="lin" valueType="num">
                                      <p:cBhvr additive="base">
                                        <p:cTn id="255" dur="1000" fill="hold"/>
                                        <p:tgtEl>
                                          <p:spTgt spid="73"/>
                                        </p:tgtEl>
                                        <p:attrNameLst>
                                          <p:attrName>ppt_x</p:attrName>
                                        </p:attrNameLst>
                                      </p:cBhvr>
                                      <p:tavLst>
                                        <p:tav tm="0">
                                          <p:val>
                                            <p:strVal val="#ppt_x"/>
                                          </p:val>
                                        </p:tav>
                                        <p:tav tm="100000">
                                          <p:val>
                                            <p:strVal val="#ppt_x"/>
                                          </p:val>
                                        </p:tav>
                                      </p:tavLst>
                                    </p:anim>
                                    <p:anim calcmode="lin" valueType="num">
                                      <p:cBhvr additive="base">
                                        <p:cTn id="256" dur="1000" fill="hold"/>
                                        <p:tgtEl>
                                          <p:spTgt spid="73"/>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74"/>
                                        </p:tgtEl>
                                        <p:attrNameLst>
                                          <p:attrName>style.visibility</p:attrName>
                                        </p:attrNameLst>
                                      </p:cBhvr>
                                      <p:to>
                                        <p:strVal val="visible"/>
                                      </p:to>
                                    </p:set>
                                    <p:anim calcmode="lin" valueType="num">
                                      <p:cBhvr additive="base">
                                        <p:cTn id="259" dur="1000" fill="hold"/>
                                        <p:tgtEl>
                                          <p:spTgt spid="74"/>
                                        </p:tgtEl>
                                        <p:attrNameLst>
                                          <p:attrName>ppt_x</p:attrName>
                                        </p:attrNameLst>
                                      </p:cBhvr>
                                      <p:tavLst>
                                        <p:tav tm="0">
                                          <p:val>
                                            <p:strVal val="#ppt_x"/>
                                          </p:val>
                                        </p:tav>
                                        <p:tav tm="100000">
                                          <p:val>
                                            <p:strVal val="#ppt_x"/>
                                          </p:val>
                                        </p:tav>
                                      </p:tavLst>
                                    </p:anim>
                                    <p:anim calcmode="lin" valueType="num">
                                      <p:cBhvr additive="base">
                                        <p:cTn id="260" dur="1000" fill="hold"/>
                                        <p:tgtEl>
                                          <p:spTgt spid="74"/>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75"/>
                                        </p:tgtEl>
                                        <p:attrNameLst>
                                          <p:attrName>style.visibility</p:attrName>
                                        </p:attrNameLst>
                                      </p:cBhvr>
                                      <p:to>
                                        <p:strVal val="visible"/>
                                      </p:to>
                                    </p:set>
                                    <p:anim calcmode="lin" valueType="num">
                                      <p:cBhvr additive="base">
                                        <p:cTn id="263" dur="1000" fill="hold"/>
                                        <p:tgtEl>
                                          <p:spTgt spid="75"/>
                                        </p:tgtEl>
                                        <p:attrNameLst>
                                          <p:attrName>ppt_x</p:attrName>
                                        </p:attrNameLst>
                                      </p:cBhvr>
                                      <p:tavLst>
                                        <p:tav tm="0">
                                          <p:val>
                                            <p:strVal val="#ppt_x"/>
                                          </p:val>
                                        </p:tav>
                                        <p:tav tm="100000">
                                          <p:val>
                                            <p:strVal val="#ppt_x"/>
                                          </p:val>
                                        </p:tav>
                                      </p:tavLst>
                                    </p:anim>
                                    <p:anim calcmode="lin" valueType="num">
                                      <p:cBhvr additive="base">
                                        <p:cTn id="264" dur="1000" fill="hold"/>
                                        <p:tgtEl>
                                          <p:spTgt spid="75"/>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76"/>
                                        </p:tgtEl>
                                        <p:attrNameLst>
                                          <p:attrName>style.visibility</p:attrName>
                                        </p:attrNameLst>
                                      </p:cBhvr>
                                      <p:to>
                                        <p:strVal val="visible"/>
                                      </p:to>
                                    </p:set>
                                    <p:anim calcmode="lin" valueType="num">
                                      <p:cBhvr additive="base">
                                        <p:cTn id="267" dur="1000" fill="hold"/>
                                        <p:tgtEl>
                                          <p:spTgt spid="76"/>
                                        </p:tgtEl>
                                        <p:attrNameLst>
                                          <p:attrName>ppt_x</p:attrName>
                                        </p:attrNameLst>
                                      </p:cBhvr>
                                      <p:tavLst>
                                        <p:tav tm="0">
                                          <p:val>
                                            <p:strVal val="#ppt_x"/>
                                          </p:val>
                                        </p:tav>
                                        <p:tav tm="100000">
                                          <p:val>
                                            <p:strVal val="#ppt_x"/>
                                          </p:val>
                                        </p:tav>
                                      </p:tavLst>
                                    </p:anim>
                                    <p:anim calcmode="lin" valueType="num">
                                      <p:cBhvr additive="base">
                                        <p:cTn id="268" dur="1000" fill="hold"/>
                                        <p:tgtEl>
                                          <p:spTgt spid="76"/>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77"/>
                                        </p:tgtEl>
                                        <p:attrNameLst>
                                          <p:attrName>style.visibility</p:attrName>
                                        </p:attrNameLst>
                                      </p:cBhvr>
                                      <p:to>
                                        <p:strVal val="visible"/>
                                      </p:to>
                                    </p:set>
                                    <p:anim calcmode="lin" valueType="num">
                                      <p:cBhvr additive="base">
                                        <p:cTn id="271" dur="1000" fill="hold"/>
                                        <p:tgtEl>
                                          <p:spTgt spid="77"/>
                                        </p:tgtEl>
                                        <p:attrNameLst>
                                          <p:attrName>ppt_x</p:attrName>
                                        </p:attrNameLst>
                                      </p:cBhvr>
                                      <p:tavLst>
                                        <p:tav tm="0">
                                          <p:val>
                                            <p:strVal val="#ppt_x"/>
                                          </p:val>
                                        </p:tav>
                                        <p:tav tm="100000">
                                          <p:val>
                                            <p:strVal val="#ppt_x"/>
                                          </p:val>
                                        </p:tav>
                                      </p:tavLst>
                                    </p:anim>
                                    <p:anim calcmode="lin" valueType="num">
                                      <p:cBhvr additive="base">
                                        <p:cTn id="272" dur="1000" fill="hold"/>
                                        <p:tgtEl>
                                          <p:spTgt spid="77"/>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78"/>
                                        </p:tgtEl>
                                        <p:attrNameLst>
                                          <p:attrName>style.visibility</p:attrName>
                                        </p:attrNameLst>
                                      </p:cBhvr>
                                      <p:to>
                                        <p:strVal val="visible"/>
                                      </p:to>
                                    </p:set>
                                    <p:anim calcmode="lin" valueType="num">
                                      <p:cBhvr additive="base">
                                        <p:cTn id="275" dur="1000" fill="hold"/>
                                        <p:tgtEl>
                                          <p:spTgt spid="78"/>
                                        </p:tgtEl>
                                        <p:attrNameLst>
                                          <p:attrName>ppt_x</p:attrName>
                                        </p:attrNameLst>
                                      </p:cBhvr>
                                      <p:tavLst>
                                        <p:tav tm="0">
                                          <p:val>
                                            <p:strVal val="#ppt_x"/>
                                          </p:val>
                                        </p:tav>
                                        <p:tav tm="100000">
                                          <p:val>
                                            <p:strVal val="#ppt_x"/>
                                          </p:val>
                                        </p:tav>
                                      </p:tavLst>
                                    </p:anim>
                                    <p:anim calcmode="lin" valueType="num">
                                      <p:cBhvr additive="base">
                                        <p:cTn id="276" dur="1000" fill="hold"/>
                                        <p:tgtEl>
                                          <p:spTgt spid="78"/>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79"/>
                                        </p:tgtEl>
                                        <p:attrNameLst>
                                          <p:attrName>style.visibility</p:attrName>
                                        </p:attrNameLst>
                                      </p:cBhvr>
                                      <p:to>
                                        <p:strVal val="visible"/>
                                      </p:to>
                                    </p:set>
                                    <p:anim calcmode="lin" valueType="num">
                                      <p:cBhvr additive="base">
                                        <p:cTn id="279" dur="1000" fill="hold"/>
                                        <p:tgtEl>
                                          <p:spTgt spid="79"/>
                                        </p:tgtEl>
                                        <p:attrNameLst>
                                          <p:attrName>ppt_x</p:attrName>
                                        </p:attrNameLst>
                                      </p:cBhvr>
                                      <p:tavLst>
                                        <p:tav tm="0">
                                          <p:val>
                                            <p:strVal val="#ppt_x"/>
                                          </p:val>
                                        </p:tav>
                                        <p:tav tm="100000">
                                          <p:val>
                                            <p:strVal val="#ppt_x"/>
                                          </p:val>
                                        </p:tav>
                                      </p:tavLst>
                                    </p:anim>
                                    <p:anim calcmode="lin" valueType="num">
                                      <p:cBhvr additive="base">
                                        <p:cTn id="280" dur="1000" fill="hold"/>
                                        <p:tgtEl>
                                          <p:spTgt spid="79"/>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0"/>
                                        </p:tgtEl>
                                        <p:attrNameLst>
                                          <p:attrName>style.visibility</p:attrName>
                                        </p:attrNameLst>
                                      </p:cBhvr>
                                      <p:to>
                                        <p:strVal val="visible"/>
                                      </p:to>
                                    </p:set>
                                    <p:anim calcmode="lin" valueType="num">
                                      <p:cBhvr additive="base">
                                        <p:cTn id="283" dur="1000" fill="hold"/>
                                        <p:tgtEl>
                                          <p:spTgt spid="80"/>
                                        </p:tgtEl>
                                        <p:attrNameLst>
                                          <p:attrName>ppt_x</p:attrName>
                                        </p:attrNameLst>
                                      </p:cBhvr>
                                      <p:tavLst>
                                        <p:tav tm="0">
                                          <p:val>
                                            <p:strVal val="#ppt_x"/>
                                          </p:val>
                                        </p:tav>
                                        <p:tav tm="100000">
                                          <p:val>
                                            <p:strVal val="#ppt_x"/>
                                          </p:val>
                                        </p:tav>
                                      </p:tavLst>
                                    </p:anim>
                                    <p:anim calcmode="lin" valueType="num">
                                      <p:cBhvr additive="base">
                                        <p:cTn id="284" dur="1000" fill="hold"/>
                                        <p:tgtEl>
                                          <p:spTgt spid="80"/>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81"/>
                                        </p:tgtEl>
                                        <p:attrNameLst>
                                          <p:attrName>style.visibility</p:attrName>
                                        </p:attrNameLst>
                                      </p:cBhvr>
                                      <p:to>
                                        <p:strVal val="visible"/>
                                      </p:to>
                                    </p:set>
                                    <p:anim calcmode="lin" valueType="num">
                                      <p:cBhvr additive="base">
                                        <p:cTn id="287" dur="1000" fill="hold"/>
                                        <p:tgtEl>
                                          <p:spTgt spid="81"/>
                                        </p:tgtEl>
                                        <p:attrNameLst>
                                          <p:attrName>ppt_x</p:attrName>
                                        </p:attrNameLst>
                                      </p:cBhvr>
                                      <p:tavLst>
                                        <p:tav tm="0">
                                          <p:val>
                                            <p:strVal val="#ppt_x"/>
                                          </p:val>
                                        </p:tav>
                                        <p:tav tm="100000">
                                          <p:val>
                                            <p:strVal val="#ppt_x"/>
                                          </p:val>
                                        </p:tav>
                                      </p:tavLst>
                                    </p:anim>
                                    <p:anim calcmode="lin" valueType="num">
                                      <p:cBhvr additive="base">
                                        <p:cTn id="288" dur="1000" fill="hold"/>
                                        <p:tgtEl>
                                          <p:spTgt spid="81"/>
                                        </p:tgtEl>
                                        <p:attrNameLst>
                                          <p:attrName>ppt_y</p:attrName>
                                        </p:attrNameLst>
                                      </p:cBhvr>
                                      <p:tavLst>
                                        <p:tav tm="0">
                                          <p:val>
                                            <p:strVal val="1+#ppt_h/2"/>
                                          </p:val>
                                        </p:tav>
                                        <p:tav tm="100000">
                                          <p:val>
                                            <p:strVal val="#ppt_y"/>
                                          </p:val>
                                        </p:tav>
                                      </p:tavLst>
                                    </p:anim>
                                  </p:childTnLst>
                                </p:cTn>
                              </p:par>
                            </p:childTnLst>
                          </p:cTn>
                        </p:par>
                        <p:par>
                          <p:cTn id="289" fill="hold">
                            <p:stCondLst>
                              <p:cond delay="1500"/>
                            </p:stCondLst>
                            <p:childTnLst>
                              <p:par>
                                <p:cTn id="290" presetID="53" presetClass="entr" presetSubtype="16" fill="hold" nodeType="afterEffect">
                                  <p:stCondLst>
                                    <p:cond delay="0"/>
                                  </p:stCondLst>
                                  <p:childTnLst>
                                    <p:set>
                                      <p:cBhvr>
                                        <p:cTn id="291" dur="1" fill="hold">
                                          <p:stCondLst>
                                            <p:cond delay="0"/>
                                          </p:stCondLst>
                                        </p:cTn>
                                        <p:tgtEl>
                                          <p:spTgt spid="225"/>
                                        </p:tgtEl>
                                        <p:attrNameLst>
                                          <p:attrName>style.visibility</p:attrName>
                                        </p:attrNameLst>
                                      </p:cBhvr>
                                      <p:to>
                                        <p:strVal val="visible"/>
                                      </p:to>
                                    </p:set>
                                    <p:anim calcmode="lin" valueType="num">
                                      <p:cBhvr>
                                        <p:cTn id="292" dur="500" fill="hold"/>
                                        <p:tgtEl>
                                          <p:spTgt spid="225"/>
                                        </p:tgtEl>
                                        <p:attrNameLst>
                                          <p:attrName>ppt_w</p:attrName>
                                        </p:attrNameLst>
                                      </p:cBhvr>
                                      <p:tavLst>
                                        <p:tav tm="0">
                                          <p:val>
                                            <p:fltVal val="0"/>
                                          </p:val>
                                        </p:tav>
                                        <p:tav tm="100000">
                                          <p:val>
                                            <p:strVal val="#ppt_w"/>
                                          </p:val>
                                        </p:tav>
                                      </p:tavLst>
                                    </p:anim>
                                    <p:anim calcmode="lin" valueType="num">
                                      <p:cBhvr>
                                        <p:cTn id="293" dur="500" fill="hold"/>
                                        <p:tgtEl>
                                          <p:spTgt spid="225"/>
                                        </p:tgtEl>
                                        <p:attrNameLst>
                                          <p:attrName>ppt_h</p:attrName>
                                        </p:attrNameLst>
                                      </p:cBhvr>
                                      <p:tavLst>
                                        <p:tav tm="0">
                                          <p:val>
                                            <p:fltVal val="0"/>
                                          </p:val>
                                        </p:tav>
                                        <p:tav tm="100000">
                                          <p:val>
                                            <p:strVal val="#ppt_h"/>
                                          </p:val>
                                        </p:tav>
                                      </p:tavLst>
                                    </p:anim>
                                    <p:animEffect transition="in" filter="fade">
                                      <p:cBhvr>
                                        <p:cTn id="294" dur="500"/>
                                        <p:tgtEl>
                                          <p:spTgt spid="225"/>
                                        </p:tgtEl>
                                      </p:cBhvr>
                                    </p:animEffect>
                                  </p:childTnLst>
                                </p:cTn>
                              </p:par>
                            </p:childTnLst>
                          </p:cTn>
                        </p:par>
                        <p:par>
                          <p:cTn id="295" fill="hold">
                            <p:stCondLst>
                              <p:cond delay="2000"/>
                            </p:stCondLst>
                            <p:childTnLst>
                              <p:par>
                                <p:cTn id="296" presetID="22" presetClass="entr" presetSubtype="2" fill="hold" nodeType="afterEffect">
                                  <p:stCondLst>
                                    <p:cond delay="0"/>
                                  </p:stCondLst>
                                  <p:childTnLst>
                                    <p:set>
                                      <p:cBhvr>
                                        <p:cTn id="297" dur="1" fill="hold">
                                          <p:stCondLst>
                                            <p:cond delay="0"/>
                                          </p:stCondLst>
                                        </p:cTn>
                                        <p:tgtEl>
                                          <p:spTgt spid="228"/>
                                        </p:tgtEl>
                                        <p:attrNameLst>
                                          <p:attrName>style.visibility</p:attrName>
                                        </p:attrNameLst>
                                      </p:cBhvr>
                                      <p:to>
                                        <p:strVal val="visible"/>
                                      </p:to>
                                    </p:set>
                                    <p:animEffect transition="in" filter="wipe(right)">
                                      <p:cBhvr>
                                        <p:cTn id="298" dur="500"/>
                                        <p:tgtEl>
                                          <p:spTgt spid="228"/>
                                        </p:tgtEl>
                                      </p:cBhvr>
                                    </p:animEffect>
                                  </p:childTnLst>
                                </p:cTn>
                              </p:par>
                            </p:childTnLst>
                          </p:cTn>
                        </p:par>
                        <p:par>
                          <p:cTn id="299" fill="hold">
                            <p:stCondLst>
                              <p:cond delay="2500"/>
                            </p:stCondLst>
                            <p:childTnLst>
                              <p:par>
                                <p:cTn id="300" presetID="53" presetClass="entr" presetSubtype="16" fill="hold" grpId="0" nodeType="afterEffect">
                                  <p:stCondLst>
                                    <p:cond delay="0"/>
                                  </p:stCondLst>
                                  <p:childTnLst>
                                    <p:set>
                                      <p:cBhvr>
                                        <p:cTn id="301" dur="1" fill="hold">
                                          <p:stCondLst>
                                            <p:cond delay="0"/>
                                          </p:stCondLst>
                                        </p:cTn>
                                        <p:tgtEl>
                                          <p:spTgt spid="223"/>
                                        </p:tgtEl>
                                        <p:attrNameLst>
                                          <p:attrName>style.visibility</p:attrName>
                                        </p:attrNameLst>
                                      </p:cBhvr>
                                      <p:to>
                                        <p:strVal val="visible"/>
                                      </p:to>
                                    </p:set>
                                    <p:anim calcmode="lin" valueType="num">
                                      <p:cBhvr>
                                        <p:cTn id="302" dur="500" fill="hold"/>
                                        <p:tgtEl>
                                          <p:spTgt spid="223"/>
                                        </p:tgtEl>
                                        <p:attrNameLst>
                                          <p:attrName>ppt_w</p:attrName>
                                        </p:attrNameLst>
                                      </p:cBhvr>
                                      <p:tavLst>
                                        <p:tav tm="0">
                                          <p:val>
                                            <p:fltVal val="0"/>
                                          </p:val>
                                        </p:tav>
                                        <p:tav tm="100000">
                                          <p:val>
                                            <p:strVal val="#ppt_w"/>
                                          </p:val>
                                        </p:tav>
                                      </p:tavLst>
                                    </p:anim>
                                    <p:anim calcmode="lin" valueType="num">
                                      <p:cBhvr>
                                        <p:cTn id="303" dur="500" fill="hold"/>
                                        <p:tgtEl>
                                          <p:spTgt spid="223"/>
                                        </p:tgtEl>
                                        <p:attrNameLst>
                                          <p:attrName>ppt_h</p:attrName>
                                        </p:attrNameLst>
                                      </p:cBhvr>
                                      <p:tavLst>
                                        <p:tav tm="0">
                                          <p:val>
                                            <p:fltVal val="0"/>
                                          </p:val>
                                        </p:tav>
                                        <p:tav tm="100000">
                                          <p:val>
                                            <p:strVal val="#ppt_h"/>
                                          </p:val>
                                        </p:tav>
                                      </p:tavLst>
                                    </p:anim>
                                    <p:animEffect transition="in" filter="fade">
                                      <p:cBhvr>
                                        <p:cTn id="304" dur="500"/>
                                        <p:tgtEl>
                                          <p:spTgt spid="223"/>
                                        </p:tgtEl>
                                      </p:cBhvr>
                                    </p:animEffect>
                                  </p:childTnLst>
                                </p:cTn>
                              </p:par>
                            </p:childTnLst>
                          </p:cTn>
                        </p:par>
                        <p:par>
                          <p:cTn id="305" fill="hold">
                            <p:stCondLst>
                              <p:cond delay="3000"/>
                            </p:stCondLst>
                            <p:childTnLst>
                              <p:par>
                                <p:cTn id="306" presetID="22" presetClass="entr" presetSubtype="2" fill="hold" grpId="0" nodeType="afterEffect">
                                  <p:stCondLst>
                                    <p:cond delay="0"/>
                                  </p:stCondLst>
                                  <p:childTnLst>
                                    <p:set>
                                      <p:cBhvr>
                                        <p:cTn id="307" dur="1" fill="hold">
                                          <p:stCondLst>
                                            <p:cond delay="0"/>
                                          </p:stCondLst>
                                        </p:cTn>
                                        <p:tgtEl>
                                          <p:spTgt spid="224"/>
                                        </p:tgtEl>
                                        <p:attrNameLst>
                                          <p:attrName>style.visibility</p:attrName>
                                        </p:attrNameLst>
                                      </p:cBhvr>
                                      <p:to>
                                        <p:strVal val="visible"/>
                                      </p:to>
                                    </p:set>
                                    <p:animEffect transition="in" filter="wipe(right)">
                                      <p:cBhvr>
                                        <p:cTn id="308" dur="500"/>
                                        <p:tgtEl>
                                          <p:spTgt spid="224"/>
                                        </p:tgtEl>
                                      </p:cBhvr>
                                    </p:animEffect>
                                  </p:childTnLst>
                                </p:cTn>
                              </p:par>
                            </p:childTnLst>
                          </p:cTn>
                        </p:par>
                        <p:par>
                          <p:cTn id="309" fill="hold">
                            <p:stCondLst>
                              <p:cond delay="3500"/>
                            </p:stCondLst>
                            <p:childTnLst>
                              <p:par>
                                <p:cTn id="310" presetID="42" presetClass="entr" presetSubtype="0" fill="hold" grpId="0" nodeType="afterEffect">
                                  <p:stCondLst>
                                    <p:cond delay="0"/>
                                  </p:stCondLst>
                                  <p:childTnLst>
                                    <p:set>
                                      <p:cBhvr>
                                        <p:cTn id="311" dur="1" fill="hold">
                                          <p:stCondLst>
                                            <p:cond delay="0"/>
                                          </p:stCondLst>
                                        </p:cTn>
                                        <p:tgtEl>
                                          <p:spTgt spid="229"/>
                                        </p:tgtEl>
                                        <p:attrNameLst>
                                          <p:attrName>style.visibility</p:attrName>
                                        </p:attrNameLst>
                                      </p:cBhvr>
                                      <p:to>
                                        <p:strVal val="visible"/>
                                      </p:to>
                                    </p:set>
                                    <p:animEffect transition="in" filter="fade">
                                      <p:cBhvr>
                                        <p:cTn id="312" dur="1000"/>
                                        <p:tgtEl>
                                          <p:spTgt spid="229"/>
                                        </p:tgtEl>
                                      </p:cBhvr>
                                    </p:animEffect>
                                    <p:anim calcmode="lin" valueType="num">
                                      <p:cBhvr>
                                        <p:cTn id="313" dur="1000" fill="hold"/>
                                        <p:tgtEl>
                                          <p:spTgt spid="229"/>
                                        </p:tgtEl>
                                        <p:attrNameLst>
                                          <p:attrName>ppt_x</p:attrName>
                                        </p:attrNameLst>
                                      </p:cBhvr>
                                      <p:tavLst>
                                        <p:tav tm="0">
                                          <p:val>
                                            <p:strVal val="#ppt_x"/>
                                          </p:val>
                                        </p:tav>
                                        <p:tav tm="100000">
                                          <p:val>
                                            <p:strVal val="#ppt_x"/>
                                          </p:val>
                                        </p:tav>
                                      </p:tavLst>
                                    </p:anim>
                                    <p:anim calcmode="lin" valueType="num">
                                      <p:cBhvr>
                                        <p:cTn id="314" dur="1000" fill="hold"/>
                                        <p:tgtEl>
                                          <p:spTgt spid="229"/>
                                        </p:tgtEl>
                                        <p:attrNameLst>
                                          <p:attrName>ppt_y</p:attrName>
                                        </p:attrNameLst>
                                      </p:cBhvr>
                                      <p:tavLst>
                                        <p:tav tm="0">
                                          <p:val>
                                            <p:strVal val="#ppt_y+.1"/>
                                          </p:val>
                                        </p:tav>
                                        <p:tav tm="100000">
                                          <p:val>
                                            <p:strVal val="#ppt_y"/>
                                          </p:val>
                                        </p:tav>
                                      </p:tavLst>
                                    </p:anim>
                                  </p:childTnLst>
                                </p:cTn>
                              </p:par>
                              <p:par>
                                <p:cTn id="315" presetID="42" presetClass="entr" presetSubtype="0" fill="hold" grpId="0" nodeType="withEffect">
                                  <p:stCondLst>
                                    <p:cond delay="0"/>
                                  </p:stCondLst>
                                  <p:childTnLst>
                                    <p:set>
                                      <p:cBhvr>
                                        <p:cTn id="316" dur="1" fill="hold">
                                          <p:stCondLst>
                                            <p:cond delay="0"/>
                                          </p:stCondLst>
                                        </p:cTn>
                                        <p:tgtEl>
                                          <p:spTgt spid="257"/>
                                        </p:tgtEl>
                                        <p:attrNameLst>
                                          <p:attrName>style.visibility</p:attrName>
                                        </p:attrNameLst>
                                      </p:cBhvr>
                                      <p:to>
                                        <p:strVal val="visible"/>
                                      </p:to>
                                    </p:set>
                                    <p:animEffect transition="in" filter="fade">
                                      <p:cBhvr>
                                        <p:cTn id="317" dur="1000"/>
                                        <p:tgtEl>
                                          <p:spTgt spid="257"/>
                                        </p:tgtEl>
                                      </p:cBhvr>
                                    </p:animEffect>
                                    <p:anim calcmode="lin" valueType="num">
                                      <p:cBhvr>
                                        <p:cTn id="318" dur="1000" fill="hold"/>
                                        <p:tgtEl>
                                          <p:spTgt spid="257"/>
                                        </p:tgtEl>
                                        <p:attrNameLst>
                                          <p:attrName>ppt_x</p:attrName>
                                        </p:attrNameLst>
                                      </p:cBhvr>
                                      <p:tavLst>
                                        <p:tav tm="0">
                                          <p:val>
                                            <p:strVal val="#ppt_x"/>
                                          </p:val>
                                        </p:tav>
                                        <p:tav tm="100000">
                                          <p:val>
                                            <p:strVal val="#ppt_x"/>
                                          </p:val>
                                        </p:tav>
                                      </p:tavLst>
                                    </p:anim>
                                    <p:anim calcmode="lin" valueType="num">
                                      <p:cBhvr>
                                        <p:cTn id="319" dur="1000" fill="hold"/>
                                        <p:tgtEl>
                                          <p:spTgt spid="257"/>
                                        </p:tgtEl>
                                        <p:attrNameLst>
                                          <p:attrName>ppt_y</p:attrName>
                                        </p:attrNameLst>
                                      </p:cBhvr>
                                      <p:tavLst>
                                        <p:tav tm="0">
                                          <p:val>
                                            <p:strVal val="#ppt_y+.1"/>
                                          </p:val>
                                        </p:tav>
                                        <p:tav tm="100000">
                                          <p:val>
                                            <p:strVal val="#ppt_y"/>
                                          </p:val>
                                        </p:tav>
                                      </p:tavLst>
                                    </p:anim>
                                  </p:childTnLst>
                                </p:cTn>
                              </p:par>
                            </p:childTnLst>
                          </p:cTn>
                        </p:par>
                        <p:par>
                          <p:cTn id="320" fill="hold">
                            <p:stCondLst>
                              <p:cond delay="4500"/>
                            </p:stCondLst>
                            <p:childTnLst>
                              <p:par>
                                <p:cTn id="321" presetID="53" presetClass="entr" presetSubtype="16" fill="hold" nodeType="afterEffect">
                                  <p:stCondLst>
                                    <p:cond delay="0"/>
                                  </p:stCondLst>
                                  <p:childTnLst>
                                    <p:set>
                                      <p:cBhvr>
                                        <p:cTn id="322" dur="1" fill="hold">
                                          <p:stCondLst>
                                            <p:cond delay="0"/>
                                          </p:stCondLst>
                                        </p:cTn>
                                        <p:tgtEl>
                                          <p:spTgt spid="263"/>
                                        </p:tgtEl>
                                        <p:attrNameLst>
                                          <p:attrName>style.visibility</p:attrName>
                                        </p:attrNameLst>
                                      </p:cBhvr>
                                      <p:to>
                                        <p:strVal val="visible"/>
                                      </p:to>
                                    </p:set>
                                    <p:anim calcmode="lin" valueType="num">
                                      <p:cBhvr>
                                        <p:cTn id="323" dur="500" fill="hold"/>
                                        <p:tgtEl>
                                          <p:spTgt spid="263"/>
                                        </p:tgtEl>
                                        <p:attrNameLst>
                                          <p:attrName>ppt_w</p:attrName>
                                        </p:attrNameLst>
                                      </p:cBhvr>
                                      <p:tavLst>
                                        <p:tav tm="0">
                                          <p:val>
                                            <p:fltVal val="0"/>
                                          </p:val>
                                        </p:tav>
                                        <p:tav tm="100000">
                                          <p:val>
                                            <p:strVal val="#ppt_w"/>
                                          </p:val>
                                        </p:tav>
                                      </p:tavLst>
                                    </p:anim>
                                    <p:anim calcmode="lin" valueType="num">
                                      <p:cBhvr>
                                        <p:cTn id="324" dur="500" fill="hold"/>
                                        <p:tgtEl>
                                          <p:spTgt spid="263"/>
                                        </p:tgtEl>
                                        <p:attrNameLst>
                                          <p:attrName>ppt_h</p:attrName>
                                        </p:attrNameLst>
                                      </p:cBhvr>
                                      <p:tavLst>
                                        <p:tav tm="0">
                                          <p:val>
                                            <p:fltVal val="0"/>
                                          </p:val>
                                        </p:tav>
                                        <p:tav tm="100000">
                                          <p:val>
                                            <p:strVal val="#ppt_h"/>
                                          </p:val>
                                        </p:tav>
                                      </p:tavLst>
                                    </p:anim>
                                    <p:animEffect transition="in" filter="fade">
                                      <p:cBhvr>
                                        <p:cTn id="325" dur="500"/>
                                        <p:tgtEl>
                                          <p:spTgt spid="263"/>
                                        </p:tgtEl>
                                      </p:cBhvr>
                                    </p:animEffect>
                                  </p:childTnLst>
                                </p:cTn>
                              </p:par>
                            </p:childTnLst>
                          </p:cTn>
                        </p:par>
                        <p:par>
                          <p:cTn id="326" fill="hold">
                            <p:stCondLst>
                              <p:cond delay="5000"/>
                            </p:stCondLst>
                            <p:childTnLst>
                              <p:par>
                                <p:cTn id="327" presetID="22" presetClass="entr" presetSubtype="2" fill="hold" nodeType="afterEffect">
                                  <p:stCondLst>
                                    <p:cond delay="0"/>
                                  </p:stCondLst>
                                  <p:childTnLst>
                                    <p:set>
                                      <p:cBhvr>
                                        <p:cTn id="328" dur="1" fill="hold">
                                          <p:stCondLst>
                                            <p:cond delay="0"/>
                                          </p:stCondLst>
                                        </p:cTn>
                                        <p:tgtEl>
                                          <p:spTgt spid="264"/>
                                        </p:tgtEl>
                                        <p:attrNameLst>
                                          <p:attrName>style.visibility</p:attrName>
                                        </p:attrNameLst>
                                      </p:cBhvr>
                                      <p:to>
                                        <p:strVal val="visible"/>
                                      </p:to>
                                    </p:set>
                                    <p:animEffect transition="in" filter="wipe(right)">
                                      <p:cBhvr>
                                        <p:cTn id="329" dur="500"/>
                                        <p:tgtEl>
                                          <p:spTgt spid="264"/>
                                        </p:tgtEl>
                                      </p:cBhvr>
                                    </p:animEffect>
                                  </p:childTnLst>
                                </p:cTn>
                              </p:par>
                            </p:childTnLst>
                          </p:cTn>
                        </p:par>
                        <p:par>
                          <p:cTn id="330" fill="hold">
                            <p:stCondLst>
                              <p:cond delay="5500"/>
                            </p:stCondLst>
                            <p:childTnLst>
                              <p:par>
                                <p:cTn id="331" presetID="53" presetClass="entr" presetSubtype="16" fill="hold" grpId="0" nodeType="afterEffect">
                                  <p:stCondLst>
                                    <p:cond delay="0"/>
                                  </p:stCondLst>
                                  <p:childTnLst>
                                    <p:set>
                                      <p:cBhvr>
                                        <p:cTn id="332" dur="1" fill="hold">
                                          <p:stCondLst>
                                            <p:cond delay="0"/>
                                          </p:stCondLst>
                                        </p:cTn>
                                        <p:tgtEl>
                                          <p:spTgt spid="268"/>
                                        </p:tgtEl>
                                        <p:attrNameLst>
                                          <p:attrName>style.visibility</p:attrName>
                                        </p:attrNameLst>
                                      </p:cBhvr>
                                      <p:to>
                                        <p:strVal val="visible"/>
                                      </p:to>
                                    </p:set>
                                    <p:anim calcmode="lin" valueType="num">
                                      <p:cBhvr>
                                        <p:cTn id="333" dur="500" fill="hold"/>
                                        <p:tgtEl>
                                          <p:spTgt spid="268"/>
                                        </p:tgtEl>
                                        <p:attrNameLst>
                                          <p:attrName>ppt_w</p:attrName>
                                        </p:attrNameLst>
                                      </p:cBhvr>
                                      <p:tavLst>
                                        <p:tav tm="0">
                                          <p:val>
                                            <p:fltVal val="0"/>
                                          </p:val>
                                        </p:tav>
                                        <p:tav tm="100000">
                                          <p:val>
                                            <p:strVal val="#ppt_w"/>
                                          </p:val>
                                        </p:tav>
                                      </p:tavLst>
                                    </p:anim>
                                    <p:anim calcmode="lin" valueType="num">
                                      <p:cBhvr>
                                        <p:cTn id="334" dur="500" fill="hold"/>
                                        <p:tgtEl>
                                          <p:spTgt spid="268"/>
                                        </p:tgtEl>
                                        <p:attrNameLst>
                                          <p:attrName>ppt_h</p:attrName>
                                        </p:attrNameLst>
                                      </p:cBhvr>
                                      <p:tavLst>
                                        <p:tav tm="0">
                                          <p:val>
                                            <p:fltVal val="0"/>
                                          </p:val>
                                        </p:tav>
                                        <p:tav tm="100000">
                                          <p:val>
                                            <p:strVal val="#ppt_h"/>
                                          </p:val>
                                        </p:tav>
                                      </p:tavLst>
                                    </p:anim>
                                    <p:animEffect transition="in" filter="fade">
                                      <p:cBhvr>
                                        <p:cTn id="335" dur="500"/>
                                        <p:tgtEl>
                                          <p:spTgt spid="268"/>
                                        </p:tgtEl>
                                      </p:cBhvr>
                                    </p:animEffect>
                                  </p:childTnLst>
                                </p:cTn>
                              </p:par>
                            </p:childTnLst>
                          </p:cTn>
                        </p:par>
                        <p:par>
                          <p:cTn id="336" fill="hold">
                            <p:stCondLst>
                              <p:cond delay="6000"/>
                            </p:stCondLst>
                            <p:childTnLst>
                              <p:par>
                                <p:cTn id="337" presetID="22" presetClass="entr" presetSubtype="2" fill="hold" grpId="0" nodeType="afterEffect">
                                  <p:stCondLst>
                                    <p:cond delay="0"/>
                                  </p:stCondLst>
                                  <p:childTnLst>
                                    <p:set>
                                      <p:cBhvr>
                                        <p:cTn id="338" dur="1" fill="hold">
                                          <p:stCondLst>
                                            <p:cond delay="0"/>
                                          </p:stCondLst>
                                        </p:cTn>
                                        <p:tgtEl>
                                          <p:spTgt spid="269"/>
                                        </p:tgtEl>
                                        <p:attrNameLst>
                                          <p:attrName>style.visibility</p:attrName>
                                        </p:attrNameLst>
                                      </p:cBhvr>
                                      <p:to>
                                        <p:strVal val="visible"/>
                                      </p:to>
                                    </p:set>
                                    <p:animEffect transition="in" filter="wipe(right)">
                                      <p:cBhvr>
                                        <p:cTn id="339" dur="500"/>
                                        <p:tgtEl>
                                          <p:spTgt spid="269"/>
                                        </p:tgtEl>
                                      </p:cBhvr>
                                    </p:animEffect>
                                  </p:childTnLst>
                                </p:cTn>
                              </p:par>
                            </p:childTnLst>
                          </p:cTn>
                        </p:par>
                        <p:par>
                          <p:cTn id="340" fill="hold">
                            <p:stCondLst>
                              <p:cond delay="6500"/>
                            </p:stCondLst>
                            <p:childTnLst>
                              <p:par>
                                <p:cTn id="341" presetID="42" presetClass="entr" presetSubtype="0" fill="hold" grpId="0" nodeType="afterEffect">
                                  <p:stCondLst>
                                    <p:cond delay="0"/>
                                  </p:stCondLst>
                                  <p:childTnLst>
                                    <p:set>
                                      <p:cBhvr>
                                        <p:cTn id="342" dur="1" fill="hold">
                                          <p:stCondLst>
                                            <p:cond delay="0"/>
                                          </p:stCondLst>
                                        </p:cTn>
                                        <p:tgtEl>
                                          <p:spTgt spid="265"/>
                                        </p:tgtEl>
                                        <p:attrNameLst>
                                          <p:attrName>style.visibility</p:attrName>
                                        </p:attrNameLst>
                                      </p:cBhvr>
                                      <p:to>
                                        <p:strVal val="visible"/>
                                      </p:to>
                                    </p:set>
                                    <p:animEffect transition="in" filter="fade">
                                      <p:cBhvr>
                                        <p:cTn id="343" dur="1000"/>
                                        <p:tgtEl>
                                          <p:spTgt spid="265"/>
                                        </p:tgtEl>
                                      </p:cBhvr>
                                    </p:animEffect>
                                    <p:anim calcmode="lin" valueType="num">
                                      <p:cBhvr>
                                        <p:cTn id="344" dur="1000" fill="hold"/>
                                        <p:tgtEl>
                                          <p:spTgt spid="265"/>
                                        </p:tgtEl>
                                        <p:attrNameLst>
                                          <p:attrName>ppt_x</p:attrName>
                                        </p:attrNameLst>
                                      </p:cBhvr>
                                      <p:tavLst>
                                        <p:tav tm="0">
                                          <p:val>
                                            <p:strVal val="#ppt_x"/>
                                          </p:val>
                                        </p:tav>
                                        <p:tav tm="100000">
                                          <p:val>
                                            <p:strVal val="#ppt_x"/>
                                          </p:val>
                                        </p:tav>
                                      </p:tavLst>
                                    </p:anim>
                                    <p:anim calcmode="lin" valueType="num">
                                      <p:cBhvr>
                                        <p:cTn id="345" dur="1000" fill="hold"/>
                                        <p:tgtEl>
                                          <p:spTgt spid="265"/>
                                        </p:tgtEl>
                                        <p:attrNameLst>
                                          <p:attrName>ppt_y</p:attrName>
                                        </p:attrNameLst>
                                      </p:cBhvr>
                                      <p:tavLst>
                                        <p:tav tm="0">
                                          <p:val>
                                            <p:strVal val="#ppt_y+.1"/>
                                          </p:val>
                                        </p:tav>
                                        <p:tav tm="100000">
                                          <p:val>
                                            <p:strVal val="#ppt_y"/>
                                          </p:val>
                                        </p:tav>
                                      </p:tavLst>
                                    </p:anim>
                                  </p:childTnLst>
                                </p:cTn>
                              </p:par>
                              <p:par>
                                <p:cTn id="346" presetID="42" presetClass="entr" presetSubtype="0" fill="hold" grpId="0" nodeType="withEffect">
                                  <p:stCondLst>
                                    <p:cond delay="0"/>
                                  </p:stCondLst>
                                  <p:childTnLst>
                                    <p:set>
                                      <p:cBhvr>
                                        <p:cTn id="347" dur="1" fill="hold">
                                          <p:stCondLst>
                                            <p:cond delay="0"/>
                                          </p:stCondLst>
                                        </p:cTn>
                                        <p:tgtEl>
                                          <p:spTgt spid="261"/>
                                        </p:tgtEl>
                                        <p:attrNameLst>
                                          <p:attrName>style.visibility</p:attrName>
                                        </p:attrNameLst>
                                      </p:cBhvr>
                                      <p:to>
                                        <p:strVal val="visible"/>
                                      </p:to>
                                    </p:set>
                                    <p:animEffect transition="in" filter="fade">
                                      <p:cBhvr>
                                        <p:cTn id="348" dur="1000"/>
                                        <p:tgtEl>
                                          <p:spTgt spid="261"/>
                                        </p:tgtEl>
                                      </p:cBhvr>
                                    </p:animEffect>
                                    <p:anim calcmode="lin" valueType="num">
                                      <p:cBhvr>
                                        <p:cTn id="349" dur="1000" fill="hold"/>
                                        <p:tgtEl>
                                          <p:spTgt spid="261"/>
                                        </p:tgtEl>
                                        <p:attrNameLst>
                                          <p:attrName>ppt_x</p:attrName>
                                        </p:attrNameLst>
                                      </p:cBhvr>
                                      <p:tavLst>
                                        <p:tav tm="0">
                                          <p:val>
                                            <p:strVal val="#ppt_x"/>
                                          </p:val>
                                        </p:tav>
                                        <p:tav tm="100000">
                                          <p:val>
                                            <p:strVal val="#ppt_x"/>
                                          </p:val>
                                        </p:tav>
                                      </p:tavLst>
                                    </p:anim>
                                    <p:anim calcmode="lin" valueType="num">
                                      <p:cBhvr>
                                        <p:cTn id="350" dur="1000" fill="hold"/>
                                        <p:tgtEl>
                                          <p:spTgt spid="261"/>
                                        </p:tgtEl>
                                        <p:attrNameLst>
                                          <p:attrName>ppt_y</p:attrName>
                                        </p:attrNameLst>
                                      </p:cBhvr>
                                      <p:tavLst>
                                        <p:tav tm="0">
                                          <p:val>
                                            <p:strVal val="#ppt_y+.1"/>
                                          </p:val>
                                        </p:tav>
                                        <p:tav tm="100000">
                                          <p:val>
                                            <p:strVal val="#ppt_y"/>
                                          </p:val>
                                        </p:tav>
                                      </p:tavLst>
                                    </p:anim>
                                  </p:childTnLst>
                                </p:cTn>
                              </p:par>
                            </p:childTnLst>
                          </p:cTn>
                        </p:par>
                        <p:par>
                          <p:cTn id="351" fill="hold">
                            <p:stCondLst>
                              <p:cond delay="7500"/>
                            </p:stCondLst>
                            <p:childTnLst>
                              <p:par>
                                <p:cTn id="352" presetID="53" presetClass="entr" presetSubtype="16" fill="hold" nodeType="afterEffect">
                                  <p:stCondLst>
                                    <p:cond delay="0"/>
                                  </p:stCondLst>
                                  <p:childTnLst>
                                    <p:set>
                                      <p:cBhvr>
                                        <p:cTn id="353" dur="1" fill="hold">
                                          <p:stCondLst>
                                            <p:cond delay="0"/>
                                          </p:stCondLst>
                                        </p:cTn>
                                        <p:tgtEl>
                                          <p:spTgt spid="274"/>
                                        </p:tgtEl>
                                        <p:attrNameLst>
                                          <p:attrName>style.visibility</p:attrName>
                                        </p:attrNameLst>
                                      </p:cBhvr>
                                      <p:to>
                                        <p:strVal val="visible"/>
                                      </p:to>
                                    </p:set>
                                    <p:anim calcmode="lin" valueType="num">
                                      <p:cBhvr>
                                        <p:cTn id="354" dur="500" fill="hold"/>
                                        <p:tgtEl>
                                          <p:spTgt spid="274"/>
                                        </p:tgtEl>
                                        <p:attrNameLst>
                                          <p:attrName>ppt_w</p:attrName>
                                        </p:attrNameLst>
                                      </p:cBhvr>
                                      <p:tavLst>
                                        <p:tav tm="0">
                                          <p:val>
                                            <p:fltVal val="0"/>
                                          </p:val>
                                        </p:tav>
                                        <p:tav tm="100000">
                                          <p:val>
                                            <p:strVal val="#ppt_w"/>
                                          </p:val>
                                        </p:tav>
                                      </p:tavLst>
                                    </p:anim>
                                    <p:anim calcmode="lin" valueType="num">
                                      <p:cBhvr>
                                        <p:cTn id="355" dur="500" fill="hold"/>
                                        <p:tgtEl>
                                          <p:spTgt spid="274"/>
                                        </p:tgtEl>
                                        <p:attrNameLst>
                                          <p:attrName>ppt_h</p:attrName>
                                        </p:attrNameLst>
                                      </p:cBhvr>
                                      <p:tavLst>
                                        <p:tav tm="0">
                                          <p:val>
                                            <p:fltVal val="0"/>
                                          </p:val>
                                        </p:tav>
                                        <p:tav tm="100000">
                                          <p:val>
                                            <p:strVal val="#ppt_h"/>
                                          </p:val>
                                        </p:tav>
                                      </p:tavLst>
                                    </p:anim>
                                    <p:animEffect transition="in" filter="fade">
                                      <p:cBhvr>
                                        <p:cTn id="356" dur="500"/>
                                        <p:tgtEl>
                                          <p:spTgt spid="274"/>
                                        </p:tgtEl>
                                      </p:cBhvr>
                                    </p:animEffect>
                                  </p:childTnLst>
                                </p:cTn>
                              </p:par>
                            </p:childTnLst>
                          </p:cTn>
                        </p:par>
                        <p:par>
                          <p:cTn id="357" fill="hold">
                            <p:stCondLst>
                              <p:cond delay="8000"/>
                            </p:stCondLst>
                            <p:childTnLst>
                              <p:par>
                                <p:cTn id="358" presetID="22" presetClass="entr" presetSubtype="2" fill="hold" nodeType="afterEffect">
                                  <p:stCondLst>
                                    <p:cond delay="0"/>
                                  </p:stCondLst>
                                  <p:childTnLst>
                                    <p:set>
                                      <p:cBhvr>
                                        <p:cTn id="359" dur="1" fill="hold">
                                          <p:stCondLst>
                                            <p:cond delay="0"/>
                                          </p:stCondLst>
                                        </p:cTn>
                                        <p:tgtEl>
                                          <p:spTgt spid="275"/>
                                        </p:tgtEl>
                                        <p:attrNameLst>
                                          <p:attrName>style.visibility</p:attrName>
                                        </p:attrNameLst>
                                      </p:cBhvr>
                                      <p:to>
                                        <p:strVal val="visible"/>
                                      </p:to>
                                    </p:set>
                                    <p:animEffect transition="in" filter="wipe(right)">
                                      <p:cBhvr>
                                        <p:cTn id="360" dur="500"/>
                                        <p:tgtEl>
                                          <p:spTgt spid="275"/>
                                        </p:tgtEl>
                                      </p:cBhvr>
                                    </p:animEffect>
                                  </p:childTnLst>
                                </p:cTn>
                              </p:par>
                            </p:childTnLst>
                          </p:cTn>
                        </p:par>
                        <p:par>
                          <p:cTn id="361" fill="hold">
                            <p:stCondLst>
                              <p:cond delay="8500"/>
                            </p:stCondLst>
                            <p:childTnLst>
                              <p:par>
                                <p:cTn id="362" presetID="53" presetClass="entr" presetSubtype="16" fill="hold" grpId="0" nodeType="afterEffect">
                                  <p:stCondLst>
                                    <p:cond delay="0"/>
                                  </p:stCondLst>
                                  <p:childTnLst>
                                    <p:set>
                                      <p:cBhvr>
                                        <p:cTn id="363" dur="1" fill="hold">
                                          <p:stCondLst>
                                            <p:cond delay="0"/>
                                          </p:stCondLst>
                                        </p:cTn>
                                        <p:tgtEl>
                                          <p:spTgt spid="279"/>
                                        </p:tgtEl>
                                        <p:attrNameLst>
                                          <p:attrName>style.visibility</p:attrName>
                                        </p:attrNameLst>
                                      </p:cBhvr>
                                      <p:to>
                                        <p:strVal val="visible"/>
                                      </p:to>
                                    </p:set>
                                    <p:anim calcmode="lin" valueType="num">
                                      <p:cBhvr>
                                        <p:cTn id="364" dur="500" fill="hold"/>
                                        <p:tgtEl>
                                          <p:spTgt spid="279"/>
                                        </p:tgtEl>
                                        <p:attrNameLst>
                                          <p:attrName>ppt_w</p:attrName>
                                        </p:attrNameLst>
                                      </p:cBhvr>
                                      <p:tavLst>
                                        <p:tav tm="0">
                                          <p:val>
                                            <p:fltVal val="0"/>
                                          </p:val>
                                        </p:tav>
                                        <p:tav tm="100000">
                                          <p:val>
                                            <p:strVal val="#ppt_w"/>
                                          </p:val>
                                        </p:tav>
                                      </p:tavLst>
                                    </p:anim>
                                    <p:anim calcmode="lin" valueType="num">
                                      <p:cBhvr>
                                        <p:cTn id="365" dur="500" fill="hold"/>
                                        <p:tgtEl>
                                          <p:spTgt spid="279"/>
                                        </p:tgtEl>
                                        <p:attrNameLst>
                                          <p:attrName>ppt_h</p:attrName>
                                        </p:attrNameLst>
                                      </p:cBhvr>
                                      <p:tavLst>
                                        <p:tav tm="0">
                                          <p:val>
                                            <p:fltVal val="0"/>
                                          </p:val>
                                        </p:tav>
                                        <p:tav tm="100000">
                                          <p:val>
                                            <p:strVal val="#ppt_h"/>
                                          </p:val>
                                        </p:tav>
                                      </p:tavLst>
                                    </p:anim>
                                    <p:animEffect transition="in" filter="fade">
                                      <p:cBhvr>
                                        <p:cTn id="366" dur="500"/>
                                        <p:tgtEl>
                                          <p:spTgt spid="279"/>
                                        </p:tgtEl>
                                      </p:cBhvr>
                                    </p:animEffect>
                                  </p:childTnLst>
                                </p:cTn>
                              </p:par>
                            </p:childTnLst>
                          </p:cTn>
                        </p:par>
                        <p:par>
                          <p:cTn id="367" fill="hold">
                            <p:stCondLst>
                              <p:cond delay="9000"/>
                            </p:stCondLst>
                            <p:childTnLst>
                              <p:par>
                                <p:cTn id="368" presetID="22" presetClass="entr" presetSubtype="2" fill="hold" grpId="0" nodeType="afterEffect">
                                  <p:stCondLst>
                                    <p:cond delay="0"/>
                                  </p:stCondLst>
                                  <p:childTnLst>
                                    <p:set>
                                      <p:cBhvr>
                                        <p:cTn id="369" dur="1" fill="hold">
                                          <p:stCondLst>
                                            <p:cond delay="0"/>
                                          </p:stCondLst>
                                        </p:cTn>
                                        <p:tgtEl>
                                          <p:spTgt spid="280"/>
                                        </p:tgtEl>
                                        <p:attrNameLst>
                                          <p:attrName>style.visibility</p:attrName>
                                        </p:attrNameLst>
                                      </p:cBhvr>
                                      <p:to>
                                        <p:strVal val="visible"/>
                                      </p:to>
                                    </p:set>
                                    <p:animEffect transition="in" filter="wipe(right)">
                                      <p:cBhvr>
                                        <p:cTn id="370" dur="500"/>
                                        <p:tgtEl>
                                          <p:spTgt spid="280"/>
                                        </p:tgtEl>
                                      </p:cBhvr>
                                    </p:animEffect>
                                  </p:childTnLst>
                                </p:cTn>
                              </p:par>
                            </p:childTnLst>
                          </p:cTn>
                        </p:par>
                        <p:par>
                          <p:cTn id="371" fill="hold">
                            <p:stCondLst>
                              <p:cond delay="9500"/>
                            </p:stCondLst>
                            <p:childTnLst>
                              <p:par>
                                <p:cTn id="372" presetID="42" presetClass="entr" presetSubtype="0" fill="hold" grpId="0" nodeType="afterEffect">
                                  <p:stCondLst>
                                    <p:cond delay="0"/>
                                  </p:stCondLst>
                                  <p:childTnLst>
                                    <p:set>
                                      <p:cBhvr>
                                        <p:cTn id="373" dur="1" fill="hold">
                                          <p:stCondLst>
                                            <p:cond delay="0"/>
                                          </p:stCondLst>
                                        </p:cTn>
                                        <p:tgtEl>
                                          <p:spTgt spid="276"/>
                                        </p:tgtEl>
                                        <p:attrNameLst>
                                          <p:attrName>style.visibility</p:attrName>
                                        </p:attrNameLst>
                                      </p:cBhvr>
                                      <p:to>
                                        <p:strVal val="visible"/>
                                      </p:to>
                                    </p:set>
                                    <p:animEffect transition="in" filter="fade">
                                      <p:cBhvr>
                                        <p:cTn id="374" dur="1000"/>
                                        <p:tgtEl>
                                          <p:spTgt spid="276"/>
                                        </p:tgtEl>
                                      </p:cBhvr>
                                    </p:animEffect>
                                    <p:anim calcmode="lin" valueType="num">
                                      <p:cBhvr>
                                        <p:cTn id="375" dur="1000" fill="hold"/>
                                        <p:tgtEl>
                                          <p:spTgt spid="276"/>
                                        </p:tgtEl>
                                        <p:attrNameLst>
                                          <p:attrName>ppt_x</p:attrName>
                                        </p:attrNameLst>
                                      </p:cBhvr>
                                      <p:tavLst>
                                        <p:tav tm="0">
                                          <p:val>
                                            <p:strVal val="#ppt_x"/>
                                          </p:val>
                                        </p:tav>
                                        <p:tav tm="100000">
                                          <p:val>
                                            <p:strVal val="#ppt_x"/>
                                          </p:val>
                                        </p:tav>
                                      </p:tavLst>
                                    </p:anim>
                                    <p:anim calcmode="lin" valueType="num">
                                      <p:cBhvr>
                                        <p:cTn id="376" dur="1000" fill="hold"/>
                                        <p:tgtEl>
                                          <p:spTgt spid="276"/>
                                        </p:tgtEl>
                                        <p:attrNameLst>
                                          <p:attrName>ppt_y</p:attrName>
                                        </p:attrNameLst>
                                      </p:cBhvr>
                                      <p:tavLst>
                                        <p:tav tm="0">
                                          <p:val>
                                            <p:strVal val="#ppt_y+.1"/>
                                          </p:val>
                                        </p:tav>
                                        <p:tav tm="100000">
                                          <p:val>
                                            <p:strVal val="#ppt_y"/>
                                          </p:val>
                                        </p:tav>
                                      </p:tavLst>
                                    </p:anim>
                                  </p:childTnLst>
                                </p:cTn>
                              </p:par>
                              <p:par>
                                <p:cTn id="377" presetID="42" presetClass="entr" presetSubtype="0" fill="hold" grpId="0" nodeType="withEffect">
                                  <p:stCondLst>
                                    <p:cond delay="0"/>
                                  </p:stCondLst>
                                  <p:childTnLst>
                                    <p:set>
                                      <p:cBhvr>
                                        <p:cTn id="378" dur="1" fill="hold">
                                          <p:stCondLst>
                                            <p:cond delay="0"/>
                                          </p:stCondLst>
                                        </p:cTn>
                                        <p:tgtEl>
                                          <p:spTgt spid="272"/>
                                        </p:tgtEl>
                                        <p:attrNameLst>
                                          <p:attrName>style.visibility</p:attrName>
                                        </p:attrNameLst>
                                      </p:cBhvr>
                                      <p:to>
                                        <p:strVal val="visible"/>
                                      </p:to>
                                    </p:set>
                                    <p:animEffect transition="in" filter="fade">
                                      <p:cBhvr>
                                        <p:cTn id="379" dur="1000"/>
                                        <p:tgtEl>
                                          <p:spTgt spid="272"/>
                                        </p:tgtEl>
                                      </p:cBhvr>
                                    </p:animEffect>
                                    <p:anim calcmode="lin" valueType="num">
                                      <p:cBhvr>
                                        <p:cTn id="380" dur="1000" fill="hold"/>
                                        <p:tgtEl>
                                          <p:spTgt spid="272"/>
                                        </p:tgtEl>
                                        <p:attrNameLst>
                                          <p:attrName>ppt_x</p:attrName>
                                        </p:attrNameLst>
                                      </p:cBhvr>
                                      <p:tavLst>
                                        <p:tav tm="0">
                                          <p:val>
                                            <p:strVal val="#ppt_x"/>
                                          </p:val>
                                        </p:tav>
                                        <p:tav tm="100000">
                                          <p:val>
                                            <p:strVal val="#ppt_x"/>
                                          </p:val>
                                        </p:tav>
                                      </p:tavLst>
                                    </p:anim>
                                    <p:anim calcmode="lin" valueType="num">
                                      <p:cBhvr>
                                        <p:cTn id="381" dur="1000" fill="hold"/>
                                        <p:tgtEl>
                                          <p:spTgt spid="272"/>
                                        </p:tgtEl>
                                        <p:attrNameLst>
                                          <p:attrName>ppt_y</p:attrName>
                                        </p:attrNameLst>
                                      </p:cBhvr>
                                      <p:tavLst>
                                        <p:tav tm="0">
                                          <p:val>
                                            <p:strVal val="#ppt_y+.1"/>
                                          </p:val>
                                        </p:tav>
                                        <p:tav tm="100000">
                                          <p:val>
                                            <p:strVal val="#ppt_y"/>
                                          </p:val>
                                        </p:tav>
                                      </p:tavLst>
                                    </p:anim>
                                  </p:childTnLst>
                                </p:cTn>
                              </p:par>
                            </p:childTnLst>
                          </p:cTn>
                        </p:par>
                        <p:par>
                          <p:cTn id="382" fill="hold">
                            <p:stCondLst>
                              <p:cond delay="10500"/>
                            </p:stCondLst>
                            <p:childTnLst>
                              <p:par>
                                <p:cTn id="383" presetID="53" presetClass="entr" presetSubtype="16" fill="hold" nodeType="afterEffect">
                                  <p:stCondLst>
                                    <p:cond delay="0"/>
                                  </p:stCondLst>
                                  <p:childTnLst>
                                    <p:set>
                                      <p:cBhvr>
                                        <p:cTn id="384" dur="1" fill="hold">
                                          <p:stCondLst>
                                            <p:cond delay="0"/>
                                          </p:stCondLst>
                                        </p:cTn>
                                        <p:tgtEl>
                                          <p:spTgt spid="285"/>
                                        </p:tgtEl>
                                        <p:attrNameLst>
                                          <p:attrName>style.visibility</p:attrName>
                                        </p:attrNameLst>
                                      </p:cBhvr>
                                      <p:to>
                                        <p:strVal val="visible"/>
                                      </p:to>
                                    </p:set>
                                    <p:anim calcmode="lin" valueType="num">
                                      <p:cBhvr>
                                        <p:cTn id="385" dur="500" fill="hold"/>
                                        <p:tgtEl>
                                          <p:spTgt spid="285"/>
                                        </p:tgtEl>
                                        <p:attrNameLst>
                                          <p:attrName>ppt_w</p:attrName>
                                        </p:attrNameLst>
                                      </p:cBhvr>
                                      <p:tavLst>
                                        <p:tav tm="0">
                                          <p:val>
                                            <p:fltVal val="0"/>
                                          </p:val>
                                        </p:tav>
                                        <p:tav tm="100000">
                                          <p:val>
                                            <p:strVal val="#ppt_w"/>
                                          </p:val>
                                        </p:tav>
                                      </p:tavLst>
                                    </p:anim>
                                    <p:anim calcmode="lin" valueType="num">
                                      <p:cBhvr>
                                        <p:cTn id="386" dur="500" fill="hold"/>
                                        <p:tgtEl>
                                          <p:spTgt spid="285"/>
                                        </p:tgtEl>
                                        <p:attrNameLst>
                                          <p:attrName>ppt_h</p:attrName>
                                        </p:attrNameLst>
                                      </p:cBhvr>
                                      <p:tavLst>
                                        <p:tav tm="0">
                                          <p:val>
                                            <p:fltVal val="0"/>
                                          </p:val>
                                        </p:tav>
                                        <p:tav tm="100000">
                                          <p:val>
                                            <p:strVal val="#ppt_h"/>
                                          </p:val>
                                        </p:tav>
                                      </p:tavLst>
                                    </p:anim>
                                    <p:animEffect transition="in" filter="fade">
                                      <p:cBhvr>
                                        <p:cTn id="387" dur="500"/>
                                        <p:tgtEl>
                                          <p:spTgt spid="285"/>
                                        </p:tgtEl>
                                      </p:cBhvr>
                                    </p:animEffect>
                                  </p:childTnLst>
                                </p:cTn>
                              </p:par>
                            </p:childTnLst>
                          </p:cTn>
                        </p:par>
                        <p:par>
                          <p:cTn id="388" fill="hold">
                            <p:stCondLst>
                              <p:cond delay="11000"/>
                            </p:stCondLst>
                            <p:childTnLst>
                              <p:par>
                                <p:cTn id="389" presetID="22" presetClass="entr" presetSubtype="2" fill="hold" nodeType="afterEffect">
                                  <p:stCondLst>
                                    <p:cond delay="0"/>
                                  </p:stCondLst>
                                  <p:childTnLst>
                                    <p:set>
                                      <p:cBhvr>
                                        <p:cTn id="390" dur="1" fill="hold">
                                          <p:stCondLst>
                                            <p:cond delay="0"/>
                                          </p:stCondLst>
                                        </p:cTn>
                                        <p:tgtEl>
                                          <p:spTgt spid="286"/>
                                        </p:tgtEl>
                                        <p:attrNameLst>
                                          <p:attrName>style.visibility</p:attrName>
                                        </p:attrNameLst>
                                      </p:cBhvr>
                                      <p:to>
                                        <p:strVal val="visible"/>
                                      </p:to>
                                    </p:set>
                                    <p:animEffect transition="in" filter="wipe(right)">
                                      <p:cBhvr>
                                        <p:cTn id="391" dur="500"/>
                                        <p:tgtEl>
                                          <p:spTgt spid="286"/>
                                        </p:tgtEl>
                                      </p:cBhvr>
                                    </p:animEffect>
                                  </p:childTnLst>
                                </p:cTn>
                              </p:par>
                            </p:childTnLst>
                          </p:cTn>
                        </p:par>
                        <p:par>
                          <p:cTn id="392" fill="hold">
                            <p:stCondLst>
                              <p:cond delay="11500"/>
                            </p:stCondLst>
                            <p:childTnLst>
                              <p:par>
                                <p:cTn id="393" presetID="53" presetClass="entr" presetSubtype="16" fill="hold" grpId="0" nodeType="afterEffect">
                                  <p:stCondLst>
                                    <p:cond delay="0"/>
                                  </p:stCondLst>
                                  <p:childTnLst>
                                    <p:set>
                                      <p:cBhvr>
                                        <p:cTn id="394" dur="1" fill="hold">
                                          <p:stCondLst>
                                            <p:cond delay="0"/>
                                          </p:stCondLst>
                                        </p:cTn>
                                        <p:tgtEl>
                                          <p:spTgt spid="290"/>
                                        </p:tgtEl>
                                        <p:attrNameLst>
                                          <p:attrName>style.visibility</p:attrName>
                                        </p:attrNameLst>
                                      </p:cBhvr>
                                      <p:to>
                                        <p:strVal val="visible"/>
                                      </p:to>
                                    </p:set>
                                    <p:anim calcmode="lin" valueType="num">
                                      <p:cBhvr>
                                        <p:cTn id="395" dur="500" fill="hold"/>
                                        <p:tgtEl>
                                          <p:spTgt spid="290"/>
                                        </p:tgtEl>
                                        <p:attrNameLst>
                                          <p:attrName>ppt_w</p:attrName>
                                        </p:attrNameLst>
                                      </p:cBhvr>
                                      <p:tavLst>
                                        <p:tav tm="0">
                                          <p:val>
                                            <p:fltVal val="0"/>
                                          </p:val>
                                        </p:tav>
                                        <p:tav tm="100000">
                                          <p:val>
                                            <p:strVal val="#ppt_w"/>
                                          </p:val>
                                        </p:tav>
                                      </p:tavLst>
                                    </p:anim>
                                    <p:anim calcmode="lin" valueType="num">
                                      <p:cBhvr>
                                        <p:cTn id="396" dur="500" fill="hold"/>
                                        <p:tgtEl>
                                          <p:spTgt spid="290"/>
                                        </p:tgtEl>
                                        <p:attrNameLst>
                                          <p:attrName>ppt_h</p:attrName>
                                        </p:attrNameLst>
                                      </p:cBhvr>
                                      <p:tavLst>
                                        <p:tav tm="0">
                                          <p:val>
                                            <p:fltVal val="0"/>
                                          </p:val>
                                        </p:tav>
                                        <p:tav tm="100000">
                                          <p:val>
                                            <p:strVal val="#ppt_h"/>
                                          </p:val>
                                        </p:tav>
                                      </p:tavLst>
                                    </p:anim>
                                    <p:animEffect transition="in" filter="fade">
                                      <p:cBhvr>
                                        <p:cTn id="397" dur="500"/>
                                        <p:tgtEl>
                                          <p:spTgt spid="290"/>
                                        </p:tgtEl>
                                      </p:cBhvr>
                                    </p:animEffect>
                                  </p:childTnLst>
                                </p:cTn>
                              </p:par>
                            </p:childTnLst>
                          </p:cTn>
                        </p:par>
                        <p:par>
                          <p:cTn id="398" fill="hold">
                            <p:stCondLst>
                              <p:cond delay="12000"/>
                            </p:stCondLst>
                            <p:childTnLst>
                              <p:par>
                                <p:cTn id="399" presetID="22" presetClass="entr" presetSubtype="2" fill="hold" grpId="0" nodeType="afterEffect">
                                  <p:stCondLst>
                                    <p:cond delay="0"/>
                                  </p:stCondLst>
                                  <p:childTnLst>
                                    <p:set>
                                      <p:cBhvr>
                                        <p:cTn id="400" dur="1" fill="hold">
                                          <p:stCondLst>
                                            <p:cond delay="0"/>
                                          </p:stCondLst>
                                        </p:cTn>
                                        <p:tgtEl>
                                          <p:spTgt spid="291"/>
                                        </p:tgtEl>
                                        <p:attrNameLst>
                                          <p:attrName>style.visibility</p:attrName>
                                        </p:attrNameLst>
                                      </p:cBhvr>
                                      <p:to>
                                        <p:strVal val="visible"/>
                                      </p:to>
                                    </p:set>
                                    <p:animEffect transition="in" filter="wipe(right)">
                                      <p:cBhvr>
                                        <p:cTn id="401" dur="500"/>
                                        <p:tgtEl>
                                          <p:spTgt spid="291"/>
                                        </p:tgtEl>
                                      </p:cBhvr>
                                    </p:animEffect>
                                  </p:childTnLst>
                                </p:cTn>
                              </p:par>
                            </p:childTnLst>
                          </p:cTn>
                        </p:par>
                        <p:par>
                          <p:cTn id="402" fill="hold">
                            <p:stCondLst>
                              <p:cond delay="12500"/>
                            </p:stCondLst>
                            <p:childTnLst>
                              <p:par>
                                <p:cTn id="403" presetID="42" presetClass="entr" presetSubtype="0" fill="hold" grpId="0" nodeType="afterEffect">
                                  <p:stCondLst>
                                    <p:cond delay="0"/>
                                  </p:stCondLst>
                                  <p:childTnLst>
                                    <p:set>
                                      <p:cBhvr>
                                        <p:cTn id="404" dur="1" fill="hold">
                                          <p:stCondLst>
                                            <p:cond delay="0"/>
                                          </p:stCondLst>
                                        </p:cTn>
                                        <p:tgtEl>
                                          <p:spTgt spid="287"/>
                                        </p:tgtEl>
                                        <p:attrNameLst>
                                          <p:attrName>style.visibility</p:attrName>
                                        </p:attrNameLst>
                                      </p:cBhvr>
                                      <p:to>
                                        <p:strVal val="visible"/>
                                      </p:to>
                                    </p:set>
                                    <p:animEffect transition="in" filter="fade">
                                      <p:cBhvr>
                                        <p:cTn id="405" dur="1000"/>
                                        <p:tgtEl>
                                          <p:spTgt spid="287"/>
                                        </p:tgtEl>
                                      </p:cBhvr>
                                    </p:animEffect>
                                    <p:anim calcmode="lin" valueType="num">
                                      <p:cBhvr>
                                        <p:cTn id="406" dur="1000" fill="hold"/>
                                        <p:tgtEl>
                                          <p:spTgt spid="287"/>
                                        </p:tgtEl>
                                        <p:attrNameLst>
                                          <p:attrName>ppt_x</p:attrName>
                                        </p:attrNameLst>
                                      </p:cBhvr>
                                      <p:tavLst>
                                        <p:tav tm="0">
                                          <p:val>
                                            <p:strVal val="#ppt_x"/>
                                          </p:val>
                                        </p:tav>
                                        <p:tav tm="100000">
                                          <p:val>
                                            <p:strVal val="#ppt_x"/>
                                          </p:val>
                                        </p:tav>
                                      </p:tavLst>
                                    </p:anim>
                                    <p:anim calcmode="lin" valueType="num">
                                      <p:cBhvr>
                                        <p:cTn id="407" dur="1000" fill="hold"/>
                                        <p:tgtEl>
                                          <p:spTgt spid="287"/>
                                        </p:tgtEl>
                                        <p:attrNameLst>
                                          <p:attrName>ppt_y</p:attrName>
                                        </p:attrNameLst>
                                      </p:cBhvr>
                                      <p:tavLst>
                                        <p:tav tm="0">
                                          <p:val>
                                            <p:strVal val="#ppt_y+.1"/>
                                          </p:val>
                                        </p:tav>
                                        <p:tav tm="100000">
                                          <p:val>
                                            <p:strVal val="#ppt_y"/>
                                          </p:val>
                                        </p:tav>
                                      </p:tavLst>
                                    </p:anim>
                                  </p:childTnLst>
                                </p:cTn>
                              </p:par>
                              <p:par>
                                <p:cTn id="408" presetID="42" presetClass="entr" presetSubtype="0" fill="hold" grpId="0" nodeType="withEffect">
                                  <p:stCondLst>
                                    <p:cond delay="0"/>
                                  </p:stCondLst>
                                  <p:childTnLst>
                                    <p:set>
                                      <p:cBhvr>
                                        <p:cTn id="409" dur="1" fill="hold">
                                          <p:stCondLst>
                                            <p:cond delay="0"/>
                                          </p:stCondLst>
                                        </p:cTn>
                                        <p:tgtEl>
                                          <p:spTgt spid="283"/>
                                        </p:tgtEl>
                                        <p:attrNameLst>
                                          <p:attrName>style.visibility</p:attrName>
                                        </p:attrNameLst>
                                      </p:cBhvr>
                                      <p:to>
                                        <p:strVal val="visible"/>
                                      </p:to>
                                    </p:set>
                                    <p:animEffect transition="in" filter="fade">
                                      <p:cBhvr>
                                        <p:cTn id="410" dur="1000"/>
                                        <p:tgtEl>
                                          <p:spTgt spid="283"/>
                                        </p:tgtEl>
                                      </p:cBhvr>
                                    </p:animEffect>
                                    <p:anim calcmode="lin" valueType="num">
                                      <p:cBhvr>
                                        <p:cTn id="411" dur="1000" fill="hold"/>
                                        <p:tgtEl>
                                          <p:spTgt spid="283"/>
                                        </p:tgtEl>
                                        <p:attrNameLst>
                                          <p:attrName>ppt_x</p:attrName>
                                        </p:attrNameLst>
                                      </p:cBhvr>
                                      <p:tavLst>
                                        <p:tav tm="0">
                                          <p:val>
                                            <p:strVal val="#ppt_x"/>
                                          </p:val>
                                        </p:tav>
                                        <p:tav tm="100000">
                                          <p:val>
                                            <p:strVal val="#ppt_x"/>
                                          </p:val>
                                        </p:tav>
                                      </p:tavLst>
                                    </p:anim>
                                    <p:anim calcmode="lin" valueType="num">
                                      <p:cBhvr>
                                        <p:cTn id="412" dur="1000" fill="hold"/>
                                        <p:tgtEl>
                                          <p:spTgt spid="28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223" grpId="0" animBg="1"/>
      <p:bldP spid="224" grpId="0" animBg="1"/>
      <p:bldP spid="229" grpId="0"/>
      <p:bldP spid="257" grpId="0"/>
      <p:bldP spid="258" grpId="0"/>
      <p:bldP spid="268" grpId="0" animBg="1"/>
      <p:bldP spid="269" grpId="0" animBg="1"/>
      <p:bldP spid="265" grpId="0"/>
      <p:bldP spid="261" grpId="0"/>
      <p:bldP spid="279" grpId="0" animBg="1"/>
      <p:bldP spid="280" grpId="0" animBg="1"/>
      <p:bldP spid="276" grpId="0"/>
      <p:bldP spid="272" grpId="0"/>
      <p:bldP spid="290" grpId="0" animBg="1"/>
      <p:bldP spid="291" grpId="0" animBg="1"/>
      <p:bldP spid="287" grpId="0"/>
      <p:bldP spid="283"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rgbClr val="4C4F54"/>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4C4F54"/>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rgbClr val="4C4F54"/>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rgbClr val="4C4F54"/>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rgbClr val="4C4F54"/>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rgbClr val="4C4F54"/>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rgbClr val="4C4F54"/>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123-456-7890</a:t>
            </a:r>
          </a:p>
        </p:txBody>
      </p:sp>
      <p:sp>
        <p:nvSpPr>
          <p:cNvPr id="57" name="TextBox 56"/>
          <p:cNvSpPr txBox="1"/>
          <p:nvPr/>
        </p:nvSpPr>
        <p:spPr>
          <a:xfrm>
            <a:off x="1465770" y="3242274"/>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8" name="TextBox 57"/>
          <p:cNvSpPr txBox="1"/>
          <p:nvPr/>
        </p:nvSpPr>
        <p:spPr>
          <a:xfrm>
            <a:off x="1469270" y="3857036"/>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59" name="TextBox 58"/>
          <p:cNvSpPr txBox="1"/>
          <p:nvPr/>
        </p:nvSpPr>
        <p:spPr>
          <a:xfrm>
            <a:off x="1490432" y="4496551"/>
            <a:ext cx="2103120" cy="369332"/>
          </a:xfrm>
          <a:prstGeom prst="rect">
            <a:avLst/>
          </a:prstGeom>
          <a:noFill/>
        </p:spPr>
        <p:txBody>
          <a:bodyPr wrap="square" rtlCol="0">
            <a:spAutoFit/>
          </a:bodyPr>
          <a:lstStyle/>
          <a:p>
            <a:r>
              <a:rPr lang="en-US" b="1" dirty="0">
                <a:solidFill>
                  <a:srgbClr val="4C4F54"/>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rgbClr val="4C4F54"/>
                </a:solidFill>
                <a:latin typeface="Candara" panose="020E0502030303020204" pitchFamily="34" charset="0"/>
              </a:rPr>
              <a:t>123 Front St</a:t>
            </a:r>
          </a:p>
          <a:p>
            <a:r>
              <a:rPr lang="en-US" b="1" dirty="0">
                <a:solidFill>
                  <a:srgbClr val="4C4F54"/>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F9D27"/>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34738D"/>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557231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34738D">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728435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50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2">
                      <a:lumMod val="25000"/>
                    </a:schemeClr>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2">
                    <a:lumMod val="50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2">
                  <a:lumMod val="50000"/>
                </a:schemeClr>
              </a:solidFill>
              <a:latin typeface="Candara" panose="020E0502030303020204" pitchFamily="34" charset="0"/>
            </a:endParaRPr>
          </a:p>
        </p:txBody>
      </p:sp>
    </p:spTree>
    <p:extLst>
      <p:ext uri="{BB962C8B-B14F-4D97-AF65-F5344CB8AC3E}">
        <p14:creationId xmlns:p14="http://schemas.microsoft.com/office/powerpoint/2010/main" val="3068775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250"/>
                            </p:stCondLst>
                            <p:childTnLst>
                              <p:par>
                                <p:cTn id="15" presetID="22" presetClass="entr" presetSubtype="1"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up)">
                                      <p:cBhvr>
                                        <p:cTn id="17" dur="1000"/>
                                        <p:tgtEl>
                                          <p:spTgt spid="7"/>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rgbClr val="189A80"/>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rgbClr val="EF9D27"/>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4"/>
            <a:stretch>
              <a:fillRect/>
            </a:stretch>
          </a:blipFill>
          <a:ln w="6350">
            <a:solidFill>
              <a:srgbClr val="D34132"/>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511202"/>
            <a:ext cx="1685198" cy="2584523"/>
            <a:chOff x="9128194" y="4587403"/>
            <a:chExt cx="3098183" cy="1056862"/>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87403"/>
              <a:ext cx="3015165" cy="125856"/>
            </a:xfrm>
            <a:prstGeom prst="rect">
              <a:avLst/>
            </a:prstGeom>
            <a:noFill/>
          </p:spPr>
          <p:txBody>
            <a:bodyPr wrap="square" rtlCol="0">
              <a:spAutoFit/>
            </a:bodyPr>
            <a:lstStyle/>
            <a:p>
              <a:r>
                <a:rPr lang="en-US" sz="1400" dirty="0">
                  <a:solidFill>
                    <a:srgbClr val="189A80"/>
                  </a:solidFill>
                  <a:latin typeface="Bernard MT Condensed" panose="02050806060905020404" pitchFamily="18" charset="0"/>
                </a:rPr>
                <a:t>Lorem Ipsum</a:t>
              </a:r>
            </a:p>
          </p:txBody>
        </p:sp>
      </p:grpSp>
      <p:grpSp>
        <p:nvGrpSpPr>
          <p:cNvPr id="14" name="Group 13"/>
          <p:cNvGrpSpPr/>
          <p:nvPr/>
        </p:nvGrpSpPr>
        <p:grpSpPr>
          <a:xfrm>
            <a:off x="7569715" y="3511202"/>
            <a:ext cx="1662620" cy="2584523"/>
            <a:chOff x="9169703" y="4587403"/>
            <a:chExt cx="3056674" cy="1056862"/>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69703" y="4587403"/>
              <a:ext cx="3015165" cy="125856"/>
            </a:xfrm>
            <a:prstGeom prst="rect">
              <a:avLst/>
            </a:prstGeom>
            <a:noFill/>
          </p:spPr>
          <p:txBody>
            <a:bodyPr wrap="square" rtlCol="0">
              <a:spAutoFit/>
            </a:bodyPr>
            <a:lstStyle/>
            <a:p>
              <a:r>
                <a:rPr lang="en-US" sz="1400" dirty="0">
                  <a:solidFill>
                    <a:srgbClr val="EF9D27"/>
                  </a:solidFill>
                  <a:latin typeface="Bernard MT Condensed" panose="02050806060905020404" pitchFamily="18" charset="0"/>
                </a:rPr>
                <a:t>Lorem Ipsum</a:t>
              </a:r>
            </a:p>
          </p:txBody>
        </p:sp>
      </p:grpSp>
      <p:grpSp>
        <p:nvGrpSpPr>
          <p:cNvPr id="17" name="Group 16"/>
          <p:cNvGrpSpPr/>
          <p:nvPr/>
        </p:nvGrpSpPr>
        <p:grpSpPr>
          <a:xfrm>
            <a:off x="9373961" y="3511202"/>
            <a:ext cx="1640042" cy="2584523"/>
            <a:chOff x="9211212" y="4587403"/>
            <a:chExt cx="3015165" cy="1056862"/>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3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211212" y="4587403"/>
              <a:ext cx="3015165" cy="125856"/>
            </a:xfrm>
            <a:prstGeom prst="rect">
              <a:avLst/>
            </a:prstGeom>
            <a:noFill/>
          </p:spPr>
          <p:txBody>
            <a:bodyPr wrap="square" rtlCol="0">
              <a:spAutoFit/>
            </a:bodyPr>
            <a:lstStyle/>
            <a:p>
              <a:r>
                <a:rPr lang="en-US" sz="1400" dirty="0">
                  <a:solidFill>
                    <a:srgbClr val="D34132"/>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266118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809837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endParaRPr lang="en-US" sz="1400" dirty="0">
              <a:solidFill>
                <a:srgbClr val="4C4F54"/>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65339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B7FF1F1-A6D5-4728-B2F7-5220744899D0}"/>
              </a:ext>
            </a:extLst>
          </p:cNvPr>
          <p:cNvSpPr/>
          <p:nvPr/>
        </p:nvSpPr>
        <p:spPr>
          <a:xfrm>
            <a:off x="935916" y="979842"/>
            <a:ext cx="3124200" cy="41910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FE2DC2F1-CB20-4E7D-BDE9-46B0567159E6}"/>
              </a:ext>
            </a:extLst>
          </p:cNvPr>
          <p:cNvSpPr/>
          <p:nvPr/>
        </p:nvSpPr>
        <p:spPr>
          <a:xfrm>
            <a:off x="853440" y="10668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05E3CE0B-E094-49F7-A621-9B96A3C3E268}"/>
              </a:ext>
            </a:extLst>
          </p:cNvPr>
          <p:cNvSpPr/>
          <p:nvPr/>
        </p:nvSpPr>
        <p:spPr>
          <a:xfrm>
            <a:off x="1495495" y="4983480"/>
            <a:ext cx="1828800" cy="274320"/>
          </a:xfrm>
          <a:prstGeom prst="rect">
            <a:avLst/>
          </a:prstGeom>
          <a:solidFill>
            <a:srgbClr val="34738D"/>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D9596E2C-4E44-4E08-89BD-05DAB4471D02}"/>
              </a:ext>
            </a:extLst>
          </p:cNvPr>
          <p:cNvSpPr>
            <a:spLocks noChangeAspect="1"/>
          </p:cNvSpPr>
          <p:nvPr/>
        </p:nvSpPr>
        <p:spPr>
          <a:xfrm>
            <a:off x="1266893" y="1305284"/>
            <a:ext cx="2286000" cy="13716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6617FE83-CCAA-4417-9364-A55566A70C1E}"/>
              </a:ext>
            </a:extLst>
          </p:cNvPr>
          <p:cNvSpPr txBox="1"/>
          <p:nvPr/>
        </p:nvSpPr>
        <p:spPr>
          <a:xfrm>
            <a:off x="923992" y="28452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14" name="Rectangle 13">
            <a:extLst>
              <a:ext uri="{FF2B5EF4-FFF2-40B4-BE49-F238E27FC236}">
                <a16:creationId xmlns:a16="http://schemas.microsoft.com/office/drawing/2014/main" id="{8B67D7B7-6642-44FB-946F-A5703492A335}"/>
              </a:ext>
            </a:extLst>
          </p:cNvPr>
          <p:cNvSpPr/>
          <p:nvPr/>
        </p:nvSpPr>
        <p:spPr>
          <a:xfrm>
            <a:off x="4593516" y="1665642"/>
            <a:ext cx="3124200" cy="41910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8A871EF6-BB00-4B2A-9D96-D1E5BE630FED}"/>
              </a:ext>
            </a:extLst>
          </p:cNvPr>
          <p:cNvSpPr/>
          <p:nvPr/>
        </p:nvSpPr>
        <p:spPr>
          <a:xfrm>
            <a:off x="4511040" y="17526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9BEC07DD-FC08-41A6-8DDD-B52E2EE5B428}"/>
              </a:ext>
            </a:extLst>
          </p:cNvPr>
          <p:cNvSpPr/>
          <p:nvPr/>
        </p:nvSpPr>
        <p:spPr>
          <a:xfrm>
            <a:off x="5153095" y="5669280"/>
            <a:ext cx="1828800" cy="274320"/>
          </a:xfrm>
          <a:prstGeom prst="rect">
            <a:avLst/>
          </a:prstGeom>
          <a:solidFill>
            <a:srgbClr val="189A80"/>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B23DC4-DF5C-4A0D-9FFD-25072910C5F8}"/>
              </a:ext>
            </a:extLst>
          </p:cNvPr>
          <p:cNvSpPr>
            <a:spLocks noChangeAspect="1"/>
          </p:cNvSpPr>
          <p:nvPr/>
        </p:nvSpPr>
        <p:spPr>
          <a:xfrm>
            <a:off x="4924493" y="1991084"/>
            <a:ext cx="2286000" cy="1371600"/>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1D1D6C4C-E45A-4184-9E68-F6CB631C4980}"/>
              </a:ext>
            </a:extLst>
          </p:cNvPr>
          <p:cNvSpPr txBox="1"/>
          <p:nvPr/>
        </p:nvSpPr>
        <p:spPr>
          <a:xfrm>
            <a:off x="4581592" y="35310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0" name="Rectangle 19">
            <a:extLst>
              <a:ext uri="{FF2B5EF4-FFF2-40B4-BE49-F238E27FC236}">
                <a16:creationId xmlns:a16="http://schemas.microsoft.com/office/drawing/2014/main" id="{2B6C20A5-F911-409B-897E-F2225E81DD1B}"/>
              </a:ext>
            </a:extLst>
          </p:cNvPr>
          <p:cNvSpPr/>
          <p:nvPr/>
        </p:nvSpPr>
        <p:spPr>
          <a:xfrm>
            <a:off x="8251116" y="2351442"/>
            <a:ext cx="3124200" cy="41910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9EE690BF-6E01-4B0F-B004-347A222C3B6D}"/>
              </a:ext>
            </a:extLst>
          </p:cNvPr>
          <p:cNvSpPr/>
          <p:nvPr/>
        </p:nvSpPr>
        <p:spPr>
          <a:xfrm>
            <a:off x="8168640" y="2438400"/>
            <a:ext cx="3124200" cy="4191000"/>
          </a:xfrm>
          <a:prstGeom prst="rect">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67F9D4BC-02AC-44E6-BB5A-283B9804D472}"/>
              </a:ext>
            </a:extLst>
          </p:cNvPr>
          <p:cNvSpPr/>
          <p:nvPr/>
        </p:nvSpPr>
        <p:spPr>
          <a:xfrm>
            <a:off x="8810695" y="6355080"/>
            <a:ext cx="1828800" cy="274320"/>
          </a:xfrm>
          <a:prstGeom prst="rect">
            <a:avLst/>
          </a:prstGeom>
          <a:solidFill>
            <a:srgbClr val="EF9D27"/>
          </a:solidFill>
          <a:ln>
            <a:noFill/>
          </a:ln>
          <a:effectLst>
            <a:outerShdw blurRad="25400" dist="127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7FAB92BA-8234-40DB-BA3C-21A1864BF2A1}"/>
              </a:ext>
            </a:extLst>
          </p:cNvPr>
          <p:cNvSpPr>
            <a:spLocks noChangeAspect="1"/>
          </p:cNvSpPr>
          <p:nvPr/>
        </p:nvSpPr>
        <p:spPr>
          <a:xfrm>
            <a:off x="8582093" y="2676884"/>
            <a:ext cx="2286000" cy="1371600"/>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5C52285F-21CB-4DF3-B7B7-EABF91EE8268}"/>
              </a:ext>
            </a:extLst>
          </p:cNvPr>
          <p:cNvSpPr txBox="1"/>
          <p:nvPr/>
        </p:nvSpPr>
        <p:spPr>
          <a:xfrm>
            <a:off x="8239192" y="4216897"/>
            <a:ext cx="2971801" cy="1969770"/>
          </a:xfrm>
          <a:prstGeom prst="rect">
            <a:avLst/>
          </a:prstGeom>
          <a:noFill/>
        </p:spPr>
        <p:txBody>
          <a:bodyPr wrap="square" rtlCol="0">
            <a:spAutoFit/>
          </a:bodyPr>
          <a:lstStyle/>
          <a:p>
            <a:r>
              <a:rPr lang="en-US" sz="1400" dirty="0">
                <a:solidFill>
                  <a:srgbClr val="4C4F54"/>
                </a:solidFill>
                <a:latin typeface="Bernard MT Condensed" panose="02050806060905020404" pitchFamily="18" charset="0"/>
              </a:rPr>
              <a:t>LOREM IPSUM DOLOR</a:t>
            </a:r>
          </a:p>
          <a:p>
            <a:endParaRPr lang="en-US" sz="400" dirty="0">
              <a:solidFill>
                <a:srgbClr val="4C4F54"/>
              </a:solidFill>
              <a:latin typeface="Bernard MT Condensed" panose="02050806060905020404" pitchFamily="18" charset="0"/>
            </a:endParaRPr>
          </a:p>
          <a:p>
            <a:r>
              <a:rPr lang="en-US" sz="1300" dirty="0">
                <a:solidFill>
                  <a:srgbClr val="4C4F54"/>
                </a:solidFill>
                <a:latin typeface="Candara" panose="020E0502030303020204" pitchFamily="34" charset="0"/>
              </a:rPr>
              <a:t>Lorem ipsum dolor sit amet, consectetur adipiscing elit, sed do eiusmod tempor incididunt ut labore et dolore magna aliqua. </a:t>
            </a:r>
          </a:p>
          <a:p>
            <a:endParaRPr lang="en-US" sz="400" dirty="0">
              <a:solidFill>
                <a:srgbClr val="4C4F54"/>
              </a:solidFill>
              <a:latin typeface="Candara" panose="020E0502030303020204" pitchFamily="34" charset="0"/>
            </a:endParaRP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rgbClr val="4C4F54"/>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D4225FB5-4A8C-45C6-B9E8-9C9950B565AB}"/>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rgbClr val="4C4F54"/>
                </a:solidFill>
                <a:latin typeface="Bernard MT Condensed" panose="02050806060905020404" pitchFamily="18" charset="0"/>
              </a:rPr>
              <a:t>TITLE GOES HERE</a:t>
            </a:r>
          </a:p>
          <a:p>
            <a:pPr algn="r"/>
            <a:r>
              <a:rPr lang="en-US" sz="1400" dirty="0">
                <a:solidFill>
                  <a:srgbClr val="4C4F54"/>
                </a:solidFill>
                <a:latin typeface="Candara" panose="020E0502030303020204" pitchFamily="34" charset="0"/>
              </a:rPr>
              <a:t>Lorem ipsum dolor sit amet, consectetur adipiscing elit, sed do eiusmod tempor incididunt ut labore et dolore magna aliqua. </a:t>
            </a:r>
            <a:endParaRPr lang="en-US" sz="1400" dirty="0">
              <a:solidFill>
                <a:srgbClr val="4C4F54"/>
              </a:solidFill>
            </a:endParaRPr>
          </a:p>
        </p:txBody>
      </p:sp>
    </p:spTree>
    <p:extLst>
      <p:ext uri="{BB962C8B-B14F-4D97-AF65-F5344CB8AC3E}">
        <p14:creationId xmlns:p14="http://schemas.microsoft.com/office/powerpoint/2010/main" val="22263630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47" presetClass="entr" presetSubtype="0"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1000"/>
                                        <p:tgtEl>
                                          <p:spTgt spid="2"/>
                                        </p:tgtEl>
                                      </p:cBhvr>
                                    </p:animEffect>
                                    <p:anim calcmode="lin" valueType="num">
                                      <p:cBhvr>
                                        <p:cTn id="17" dur="1000" fill="hold"/>
                                        <p:tgtEl>
                                          <p:spTgt spid="2"/>
                                        </p:tgtEl>
                                        <p:attrNameLst>
                                          <p:attrName>ppt_x</p:attrName>
                                        </p:attrNameLst>
                                      </p:cBhvr>
                                      <p:tavLst>
                                        <p:tav tm="0">
                                          <p:val>
                                            <p:strVal val="#ppt_x"/>
                                          </p:val>
                                        </p:tav>
                                        <p:tav tm="100000">
                                          <p:val>
                                            <p:strVal val="#ppt_x"/>
                                          </p:val>
                                        </p:tav>
                                      </p:tavLst>
                                    </p:anim>
                                    <p:anim calcmode="lin" valueType="num">
                                      <p:cBhvr>
                                        <p:cTn id="18" dur="1000" fill="hold"/>
                                        <p:tgtEl>
                                          <p:spTgt spid="2"/>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fade">
                                      <p:cBhvr>
                                        <p:cTn id="21" dur="1000"/>
                                        <p:tgtEl>
                                          <p:spTgt spid="4"/>
                                        </p:tgtEl>
                                      </p:cBhvr>
                                    </p:animEffect>
                                    <p:anim calcmode="lin" valueType="num">
                                      <p:cBhvr>
                                        <p:cTn id="22" dur="1000" fill="hold"/>
                                        <p:tgtEl>
                                          <p:spTgt spid="4"/>
                                        </p:tgtEl>
                                        <p:attrNameLst>
                                          <p:attrName>ppt_x</p:attrName>
                                        </p:attrNameLst>
                                      </p:cBhvr>
                                      <p:tavLst>
                                        <p:tav tm="0">
                                          <p:val>
                                            <p:strVal val="#ppt_x"/>
                                          </p:val>
                                        </p:tav>
                                        <p:tav tm="100000">
                                          <p:val>
                                            <p:strVal val="#ppt_x"/>
                                          </p:val>
                                        </p:tav>
                                      </p:tavLst>
                                    </p:anim>
                                    <p:anim calcmode="lin" valueType="num">
                                      <p:cBhvr>
                                        <p:cTn id="23" dur="1000" fill="hold"/>
                                        <p:tgtEl>
                                          <p:spTgt spid="4"/>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p:cTn id="27" dur="500" fill="hold"/>
                                        <p:tgtEl>
                                          <p:spTgt spid="3"/>
                                        </p:tgtEl>
                                        <p:attrNameLst>
                                          <p:attrName>ppt_w</p:attrName>
                                        </p:attrNameLst>
                                      </p:cBhvr>
                                      <p:tavLst>
                                        <p:tav tm="0">
                                          <p:val>
                                            <p:fltVal val="0"/>
                                          </p:val>
                                        </p:tav>
                                        <p:tav tm="100000">
                                          <p:val>
                                            <p:strVal val="#ppt_w"/>
                                          </p:val>
                                        </p:tav>
                                      </p:tavLst>
                                    </p:anim>
                                    <p:anim calcmode="lin" valueType="num">
                                      <p:cBhvr>
                                        <p:cTn id="28" dur="500" fill="hold"/>
                                        <p:tgtEl>
                                          <p:spTgt spid="3"/>
                                        </p:tgtEl>
                                        <p:attrNameLst>
                                          <p:attrName>ppt_h</p:attrName>
                                        </p:attrNameLst>
                                      </p:cBhvr>
                                      <p:tavLst>
                                        <p:tav tm="0">
                                          <p:val>
                                            <p:fltVal val="0"/>
                                          </p:val>
                                        </p:tav>
                                        <p:tav tm="100000">
                                          <p:val>
                                            <p:strVal val="#ppt_h"/>
                                          </p:val>
                                        </p:tav>
                                      </p:tavLst>
                                    </p:anim>
                                    <p:animEffect transition="in" filter="fade">
                                      <p:cBhvr>
                                        <p:cTn id="29" dur="500"/>
                                        <p:tgtEl>
                                          <p:spTgt spid="3"/>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wipe(up)">
                                      <p:cBhvr>
                                        <p:cTn id="33" dur="1000"/>
                                        <p:tgtEl>
                                          <p:spTgt spid="8"/>
                                        </p:tgtEl>
                                      </p:cBhvr>
                                    </p:animEffect>
                                  </p:childTnLst>
                                </p:cTn>
                              </p:par>
                            </p:childTnLst>
                          </p:cTn>
                        </p:par>
                        <p:par>
                          <p:cTn id="34" fill="hold">
                            <p:stCondLst>
                              <p:cond delay="3500"/>
                            </p:stCondLst>
                            <p:childTnLst>
                              <p:par>
                                <p:cTn id="35" presetID="47" presetClass="entr" presetSubtype="0" fill="hold" grpId="0"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fade">
                                      <p:cBhvr>
                                        <p:cTn id="37" dur="1000"/>
                                        <p:tgtEl>
                                          <p:spTgt spid="14"/>
                                        </p:tgtEl>
                                      </p:cBhvr>
                                    </p:animEffect>
                                    <p:anim calcmode="lin" valueType="num">
                                      <p:cBhvr>
                                        <p:cTn id="38" dur="1000" fill="hold"/>
                                        <p:tgtEl>
                                          <p:spTgt spid="14"/>
                                        </p:tgtEl>
                                        <p:attrNameLst>
                                          <p:attrName>ppt_x</p:attrName>
                                        </p:attrNameLst>
                                      </p:cBhvr>
                                      <p:tavLst>
                                        <p:tav tm="0">
                                          <p:val>
                                            <p:strVal val="#ppt_x"/>
                                          </p:val>
                                        </p:tav>
                                        <p:tav tm="100000">
                                          <p:val>
                                            <p:strVal val="#ppt_x"/>
                                          </p:val>
                                        </p:tav>
                                      </p:tavLst>
                                    </p:anim>
                                    <p:anim calcmode="lin" valueType="num">
                                      <p:cBhvr>
                                        <p:cTn id="39" dur="1000" fill="hold"/>
                                        <p:tgtEl>
                                          <p:spTgt spid="14"/>
                                        </p:tgtEl>
                                        <p:attrNameLst>
                                          <p:attrName>ppt_y</p:attrName>
                                        </p:attrNameLst>
                                      </p:cBhvr>
                                      <p:tavLst>
                                        <p:tav tm="0">
                                          <p:val>
                                            <p:strVal val="#ppt_y-.1"/>
                                          </p:val>
                                        </p:tav>
                                        <p:tav tm="100000">
                                          <p:val>
                                            <p:strVal val="#ppt_y"/>
                                          </p:val>
                                        </p:tav>
                                      </p:tavLst>
                                    </p:anim>
                                  </p:childTnLst>
                                </p:cTn>
                              </p:par>
                              <p:par>
                                <p:cTn id="40" presetID="42" presetClass="entr" presetSubtype="0" fill="hold" grpId="0" nodeType="with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fade">
                                      <p:cBhvr>
                                        <p:cTn id="42" dur="1000"/>
                                        <p:tgtEl>
                                          <p:spTgt spid="16"/>
                                        </p:tgtEl>
                                      </p:cBhvr>
                                    </p:animEffect>
                                    <p:anim calcmode="lin" valueType="num">
                                      <p:cBhvr>
                                        <p:cTn id="43" dur="1000" fill="hold"/>
                                        <p:tgtEl>
                                          <p:spTgt spid="16"/>
                                        </p:tgtEl>
                                        <p:attrNameLst>
                                          <p:attrName>ppt_x</p:attrName>
                                        </p:attrNameLst>
                                      </p:cBhvr>
                                      <p:tavLst>
                                        <p:tav tm="0">
                                          <p:val>
                                            <p:strVal val="#ppt_x"/>
                                          </p:val>
                                        </p:tav>
                                        <p:tav tm="100000">
                                          <p:val>
                                            <p:strVal val="#ppt_x"/>
                                          </p:val>
                                        </p:tav>
                                      </p:tavLst>
                                    </p:anim>
                                    <p:anim calcmode="lin" valueType="num">
                                      <p:cBhvr>
                                        <p:cTn id="44" dur="1000" fill="hold"/>
                                        <p:tgtEl>
                                          <p:spTgt spid="16"/>
                                        </p:tgtEl>
                                        <p:attrNameLst>
                                          <p:attrName>ppt_y</p:attrName>
                                        </p:attrNameLst>
                                      </p:cBhvr>
                                      <p:tavLst>
                                        <p:tav tm="0">
                                          <p:val>
                                            <p:strVal val="#ppt_y+.1"/>
                                          </p:val>
                                        </p:tav>
                                        <p:tav tm="100000">
                                          <p:val>
                                            <p:strVal val="#ppt_y"/>
                                          </p:val>
                                        </p:tav>
                                      </p:tavLst>
                                    </p:anim>
                                  </p:childTnLst>
                                </p:cTn>
                              </p:par>
                              <p:par>
                                <p:cTn id="45" presetID="42" presetClass="entr" presetSubtype="0" fill="hold" grpId="0" nodeType="withEffect">
                                  <p:stCondLst>
                                    <p:cond delay="0"/>
                                  </p:stCondLst>
                                  <p:childTnLst>
                                    <p:set>
                                      <p:cBhvr>
                                        <p:cTn id="46" dur="1" fill="hold">
                                          <p:stCondLst>
                                            <p:cond delay="0"/>
                                          </p:stCondLst>
                                        </p:cTn>
                                        <p:tgtEl>
                                          <p:spTgt spid="15"/>
                                        </p:tgtEl>
                                        <p:attrNameLst>
                                          <p:attrName>style.visibility</p:attrName>
                                        </p:attrNameLst>
                                      </p:cBhvr>
                                      <p:to>
                                        <p:strVal val="visible"/>
                                      </p:to>
                                    </p:set>
                                    <p:animEffect transition="in" filter="fade">
                                      <p:cBhvr>
                                        <p:cTn id="47" dur="1000"/>
                                        <p:tgtEl>
                                          <p:spTgt spid="15"/>
                                        </p:tgtEl>
                                      </p:cBhvr>
                                    </p:animEffect>
                                    <p:anim calcmode="lin" valueType="num">
                                      <p:cBhvr>
                                        <p:cTn id="48" dur="1000" fill="hold"/>
                                        <p:tgtEl>
                                          <p:spTgt spid="15"/>
                                        </p:tgtEl>
                                        <p:attrNameLst>
                                          <p:attrName>ppt_x</p:attrName>
                                        </p:attrNameLst>
                                      </p:cBhvr>
                                      <p:tavLst>
                                        <p:tav tm="0">
                                          <p:val>
                                            <p:strVal val="#ppt_x"/>
                                          </p:val>
                                        </p:tav>
                                        <p:tav tm="100000">
                                          <p:val>
                                            <p:strVal val="#ppt_x"/>
                                          </p:val>
                                        </p:tav>
                                      </p:tavLst>
                                    </p:anim>
                                    <p:anim calcmode="lin" valueType="num">
                                      <p:cBhvr>
                                        <p:cTn id="49" dur="1000" fill="hold"/>
                                        <p:tgtEl>
                                          <p:spTgt spid="15"/>
                                        </p:tgtEl>
                                        <p:attrNameLst>
                                          <p:attrName>ppt_y</p:attrName>
                                        </p:attrNameLst>
                                      </p:cBhvr>
                                      <p:tavLst>
                                        <p:tav tm="0">
                                          <p:val>
                                            <p:strVal val="#ppt_y+.1"/>
                                          </p:val>
                                        </p:tav>
                                        <p:tav tm="100000">
                                          <p:val>
                                            <p:strVal val="#ppt_y"/>
                                          </p:val>
                                        </p:tav>
                                      </p:tavLst>
                                    </p:anim>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17"/>
                                        </p:tgtEl>
                                        <p:attrNameLst>
                                          <p:attrName>style.visibility</p:attrName>
                                        </p:attrNameLst>
                                      </p:cBhvr>
                                      <p:to>
                                        <p:strVal val="visible"/>
                                      </p:to>
                                    </p:set>
                                    <p:anim calcmode="lin" valueType="num">
                                      <p:cBhvr>
                                        <p:cTn id="53" dur="500" fill="hold"/>
                                        <p:tgtEl>
                                          <p:spTgt spid="17"/>
                                        </p:tgtEl>
                                        <p:attrNameLst>
                                          <p:attrName>ppt_w</p:attrName>
                                        </p:attrNameLst>
                                      </p:cBhvr>
                                      <p:tavLst>
                                        <p:tav tm="0">
                                          <p:val>
                                            <p:fltVal val="0"/>
                                          </p:val>
                                        </p:tav>
                                        <p:tav tm="100000">
                                          <p:val>
                                            <p:strVal val="#ppt_w"/>
                                          </p:val>
                                        </p:tav>
                                      </p:tavLst>
                                    </p:anim>
                                    <p:anim calcmode="lin" valueType="num">
                                      <p:cBhvr>
                                        <p:cTn id="54" dur="500" fill="hold"/>
                                        <p:tgtEl>
                                          <p:spTgt spid="17"/>
                                        </p:tgtEl>
                                        <p:attrNameLst>
                                          <p:attrName>ppt_h</p:attrName>
                                        </p:attrNameLst>
                                      </p:cBhvr>
                                      <p:tavLst>
                                        <p:tav tm="0">
                                          <p:val>
                                            <p:fltVal val="0"/>
                                          </p:val>
                                        </p:tav>
                                        <p:tav tm="100000">
                                          <p:val>
                                            <p:strVal val="#ppt_h"/>
                                          </p:val>
                                        </p:tav>
                                      </p:tavLst>
                                    </p:anim>
                                    <p:animEffect transition="in" filter="fade">
                                      <p:cBhvr>
                                        <p:cTn id="55" dur="500"/>
                                        <p:tgtEl>
                                          <p:spTgt spid="17"/>
                                        </p:tgtEl>
                                      </p:cBhvr>
                                    </p:animEffect>
                                  </p:childTnLst>
                                </p:cTn>
                              </p:par>
                            </p:childTnLst>
                          </p:cTn>
                        </p:par>
                        <p:par>
                          <p:cTn id="56" fill="hold">
                            <p:stCondLst>
                              <p:cond delay="5000"/>
                            </p:stCondLst>
                            <p:childTnLst>
                              <p:par>
                                <p:cTn id="57" presetID="22" presetClass="entr" presetSubtype="1"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wipe(up)">
                                      <p:cBhvr>
                                        <p:cTn id="59" dur="1000"/>
                                        <p:tgtEl>
                                          <p:spTgt spid="18"/>
                                        </p:tgtEl>
                                      </p:cBhvr>
                                    </p:animEffect>
                                  </p:childTnLst>
                                </p:cTn>
                              </p:par>
                            </p:childTnLst>
                          </p:cTn>
                        </p:par>
                        <p:par>
                          <p:cTn id="60" fill="hold">
                            <p:stCondLst>
                              <p:cond delay="6000"/>
                            </p:stCondLst>
                            <p:childTnLst>
                              <p:par>
                                <p:cTn id="61" presetID="47" presetClass="entr" presetSubtype="0" fill="hold" grpId="0" nodeType="afterEffect">
                                  <p:stCondLst>
                                    <p:cond delay="0"/>
                                  </p:stCondLst>
                                  <p:childTnLst>
                                    <p:set>
                                      <p:cBhvr>
                                        <p:cTn id="62" dur="1" fill="hold">
                                          <p:stCondLst>
                                            <p:cond delay="0"/>
                                          </p:stCondLst>
                                        </p:cTn>
                                        <p:tgtEl>
                                          <p:spTgt spid="20"/>
                                        </p:tgtEl>
                                        <p:attrNameLst>
                                          <p:attrName>style.visibility</p:attrName>
                                        </p:attrNameLst>
                                      </p:cBhvr>
                                      <p:to>
                                        <p:strVal val="visible"/>
                                      </p:to>
                                    </p:set>
                                    <p:animEffect transition="in" filter="fade">
                                      <p:cBhvr>
                                        <p:cTn id="63" dur="1000"/>
                                        <p:tgtEl>
                                          <p:spTgt spid="20"/>
                                        </p:tgtEl>
                                      </p:cBhvr>
                                    </p:animEffect>
                                    <p:anim calcmode="lin" valueType="num">
                                      <p:cBhvr>
                                        <p:cTn id="64" dur="1000" fill="hold"/>
                                        <p:tgtEl>
                                          <p:spTgt spid="20"/>
                                        </p:tgtEl>
                                        <p:attrNameLst>
                                          <p:attrName>ppt_x</p:attrName>
                                        </p:attrNameLst>
                                      </p:cBhvr>
                                      <p:tavLst>
                                        <p:tav tm="0">
                                          <p:val>
                                            <p:strVal val="#ppt_x"/>
                                          </p:val>
                                        </p:tav>
                                        <p:tav tm="100000">
                                          <p:val>
                                            <p:strVal val="#ppt_x"/>
                                          </p:val>
                                        </p:tav>
                                      </p:tavLst>
                                    </p:anim>
                                    <p:anim calcmode="lin" valueType="num">
                                      <p:cBhvr>
                                        <p:cTn id="65" dur="1000" fill="hold"/>
                                        <p:tgtEl>
                                          <p:spTgt spid="20"/>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22"/>
                                        </p:tgtEl>
                                        <p:attrNameLst>
                                          <p:attrName>style.visibility</p:attrName>
                                        </p:attrNameLst>
                                      </p:cBhvr>
                                      <p:to>
                                        <p:strVal val="visible"/>
                                      </p:to>
                                    </p:set>
                                    <p:animEffect transition="in" filter="fade">
                                      <p:cBhvr>
                                        <p:cTn id="68" dur="1000"/>
                                        <p:tgtEl>
                                          <p:spTgt spid="22"/>
                                        </p:tgtEl>
                                      </p:cBhvr>
                                    </p:animEffect>
                                    <p:anim calcmode="lin" valueType="num">
                                      <p:cBhvr>
                                        <p:cTn id="69" dur="1000" fill="hold"/>
                                        <p:tgtEl>
                                          <p:spTgt spid="22"/>
                                        </p:tgtEl>
                                        <p:attrNameLst>
                                          <p:attrName>ppt_x</p:attrName>
                                        </p:attrNameLst>
                                      </p:cBhvr>
                                      <p:tavLst>
                                        <p:tav tm="0">
                                          <p:val>
                                            <p:strVal val="#ppt_x"/>
                                          </p:val>
                                        </p:tav>
                                        <p:tav tm="100000">
                                          <p:val>
                                            <p:strVal val="#ppt_x"/>
                                          </p:val>
                                        </p:tav>
                                      </p:tavLst>
                                    </p:anim>
                                    <p:anim calcmode="lin" valueType="num">
                                      <p:cBhvr>
                                        <p:cTn id="70" dur="1000" fill="hold"/>
                                        <p:tgtEl>
                                          <p:spTgt spid="22"/>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21"/>
                                        </p:tgtEl>
                                        <p:attrNameLst>
                                          <p:attrName>style.visibility</p:attrName>
                                        </p:attrNameLst>
                                      </p:cBhvr>
                                      <p:to>
                                        <p:strVal val="visible"/>
                                      </p:to>
                                    </p:set>
                                    <p:animEffect transition="in" filter="fade">
                                      <p:cBhvr>
                                        <p:cTn id="73" dur="1000"/>
                                        <p:tgtEl>
                                          <p:spTgt spid="21"/>
                                        </p:tgtEl>
                                      </p:cBhvr>
                                    </p:animEffect>
                                    <p:anim calcmode="lin" valueType="num">
                                      <p:cBhvr>
                                        <p:cTn id="74" dur="1000" fill="hold"/>
                                        <p:tgtEl>
                                          <p:spTgt spid="21"/>
                                        </p:tgtEl>
                                        <p:attrNameLst>
                                          <p:attrName>ppt_x</p:attrName>
                                        </p:attrNameLst>
                                      </p:cBhvr>
                                      <p:tavLst>
                                        <p:tav tm="0">
                                          <p:val>
                                            <p:strVal val="#ppt_x"/>
                                          </p:val>
                                        </p:tav>
                                        <p:tav tm="100000">
                                          <p:val>
                                            <p:strVal val="#ppt_x"/>
                                          </p:val>
                                        </p:tav>
                                      </p:tavLst>
                                    </p:anim>
                                    <p:anim calcmode="lin" valueType="num">
                                      <p:cBhvr>
                                        <p:cTn id="75" dur="1000" fill="hold"/>
                                        <p:tgtEl>
                                          <p:spTgt spid="21"/>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23"/>
                                        </p:tgtEl>
                                        <p:attrNameLst>
                                          <p:attrName>style.visibility</p:attrName>
                                        </p:attrNameLst>
                                      </p:cBhvr>
                                      <p:to>
                                        <p:strVal val="visible"/>
                                      </p:to>
                                    </p:set>
                                    <p:anim calcmode="lin" valueType="num">
                                      <p:cBhvr>
                                        <p:cTn id="79" dur="500" fill="hold"/>
                                        <p:tgtEl>
                                          <p:spTgt spid="23"/>
                                        </p:tgtEl>
                                        <p:attrNameLst>
                                          <p:attrName>ppt_w</p:attrName>
                                        </p:attrNameLst>
                                      </p:cBhvr>
                                      <p:tavLst>
                                        <p:tav tm="0">
                                          <p:val>
                                            <p:fltVal val="0"/>
                                          </p:val>
                                        </p:tav>
                                        <p:tav tm="100000">
                                          <p:val>
                                            <p:strVal val="#ppt_w"/>
                                          </p:val>
                                        </p:tav>
                                      </p:tavLst>
                                    </p:anim>
                                    <p:anim calcmode="lin" valueType="num">
                                      <p:cBhvr>
                                        <p:cTn id="80" dur="500" fill="hold"/>
                                        <p:tgtEl>
                                          <p:spTgt spid="23"/>
                                        </p:tgtEl>
                                        <p:attrNameLst>
                                          <p:attrName>ppt_h</p:attrName>
                                        </p:attrNameLst>
                                      </p:cBhvr>
                                      <p:tavLst>
                                        <p:tav tm="0">
                                          <p:val>
                                            <p:fltVal val="0"/>
                                          </p:val>
                                        </p:tav>
                                        <p:tav tm="100000">
                                          <p:val>
                                            <p:strVal val="#ppt_h"/>
                                          </p:val>
                                        </p:tav>
                                      </p:tavLst>
                                    </p:anim>
                                    <p:animEffect transition="in" filter="fade">
                                      <p:cBhvr>
                                        <p:cTn id="81" dur="500"/>
                                        <p:tgtEl>
                                          <p:spTgt spid="23"/>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24"/>
                                        </p:tgtEl>
                                        <p:attrNameLst>
                                          <p:attrName>style.visibility</p:attrName>
                                        </p:attrNameLst>
                                      </p:cBhvr>
                                      <p:to>
                                        <p:strVal val="visible"/>
                                      </p:to>
                                    </p:set>
                                    <p:animEffect transition="in" filter="wipe(up)">
                                      <p:cBhvr>
                                        <p:cTn id="85" dur="10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4" grpId="0" animBg="1"/>
      <p:bldP spid="2" grpId="0" animBg="1"/>
      <p:bldP spid="3" grpId="0" animBg="1"/>
      <p:bldP spid="8" grpId="0"/>
      <p:bldP spid="14" grpId="0" animBg="1"/>
      <p:bldP spid="15" grpId="0" animBg="1"/>
      <p:bldP spid="16" grpId="0" animBg="1"/>
      <p:bldP spid="17" grpId="0" animBg="1"/>
      <p:bldP spid="18" grpId="0"/>
      <p:bldP spid="20" grpId="0" animBg="1"/>
      <p:bldP spid="21" grpId="0" animBg="1"/>
      <p:bldP spid="22" grpId="0" animBg="1"/>
      <p:bldP spid="23" grpId="0" animBg="1"/>
      <p:bldP spid="24" grpId="0"/>
      <p:bldP spid="2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rgbClr val="4F4F4F"/>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rgbClr val="4C4F54"/>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rgbClr val="4C4F54"/>
              </a:solidFill>
              <a:latin typeface="Candara" panose="020E0502030303020204" pitchFamily="34" charset="0"/>
            </a:endParaRPr>
          </a:p>
          <a:p>
            <a:r>
              <a:rPr lang="en-US" sz="1400" dirty="0">
                <a:solidFill>
                  <a:srgbClr val="4C4F54"/>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41183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rgbClr val="4C4F54"/>
                </a:solidFill>
              </a:rPr>
              <a:t>Lorem ipsum dolor sit amet, consectetur adipiscing elit, sed do eiusmod tempor incididunt ut labore et dolore magna aliqua.</a:t>
            </a:r>
            <a:endParaRPr lang="en-US" sz="1200" dirty="0">
              <a:solidFill>
                <a:srgbClr val="4C4F54"/>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34738D"/>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189A8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EF9D27"/>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9693244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rgbClr val="4C4F54"/>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34738D"/>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2">
                    <a:lumMod val="50000"/>
                  </a:schemeClr>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rgbClr val="4F4F4F"/>
                </a:solidFill>
                <a:latin typeface="Bernard MT Condensed" panose="02050806060905020404" pitchFamily="18"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2">
                    <a:lumMod val="25000"/>
                  </a:schemeClr>
                </a:solidFill>
                <a:latin typeface="Candara" panose="020E0502030303020204" pitchFamily="34" charset="0"/>
              </a:rPr>
              <a:t>123 Front Street, suite 456</a:t>
            </a:r>
          </a:p>
          <a:p>
            <a:pPr algn="ctr"/>
            <a:r>
              <a:rPr lang="en-US" sz="1600" dirty="0">
                <a:solidFill>
                  <a:schemeClr val="bg2">
                    <a:lumMod val="25000"/>
                  </a:schemeClr>
                </a:solidFill>
                <a:latin typeface="Candara" panose="020E0502030303020204" pitchFamily="34" charset="0"/>
              </a:rPr>
              <a:t>Yakima, Washington 98901</a:t>
            </a:r>
          </a:p>
          <a:p>
            <a:pPr algn="ctr"/>
            <a:r>
              <a:rPr lang="en-US" sz="1600" dirty="0">
                <a:solidFill>
                  <a:schemeClr val="bg2">
                    <a:lumMod val="25000"/>
                  </a:schemeClr>
                </a:solidFill>
                <a:latin typeface="Candara" panose="020E0502030303020204" pitchFamily="34" charset="0"/>
              </a:rPr>
              <a:t>+1 234.567.8900</a:t>
            </a:r>
          </a:p>
        </p:txBody>
      </p:sp>
    </p:spTree>
    <p:extLst>
      <p:ext uri="{BB962C8B-B14F-4D97-AF65-F5344CB8AC3E}">
        <p14:creationId xmlns:p14="http://schemas.microsoft.com/office/powerpoint/2010/main" val="38632496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rgbClr val="4C4F54"/>
                </a:solidFill>
                <a:latin typeface="Bernard MT Condensed" panose="02050806060905020404" pitchFamily="18" charset="0"/>
              </a:rPr>
              <a:t>TITLE GOES HERE</a:t>
            </a:r>
          </a:p>
          <a:p>
            <a:r>
              <a:rPr lang="en-US" dirty="0">
                <a:solidFill>
                  <a:srgbClr val="4C4F54"/>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D3413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D34132"/>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D34132"/>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EF9D2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F9D27"/>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EF9D27"/>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189A8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189A80"/>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189A80"/>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3473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34738D"/>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34738D"/>
                </a:solidFill>
                <a:latin typeface="Bernard MT Condensed" panose="02050806060905020404" pitchFamily="18" charset="0"/>
              </a:rPr>
              <a:t>LOREM IPSUM DOLOR </a:t>
            </a:r>
          </a:p>
          <a:p>
            <a:pPr defTabSz="1219170">
              <a:spcBef>
                <a:spcPct val="20000"/>
              </a:spcBef>
              <a:defRPr/>
            </a:pPr>
            <a:r>
              <a:rPr lang="en-US" sz="1300" dirty="0">
                <a:solidFill>
                  <a:srgbClr val="4C4F54"/>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rgbClr val="3B3838"/>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2459215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rgbClr val="4C4F54"/>
                </a:solidFill>
                <a:latin typeface="Bernard MT Condensed" panose="02050806060905020404" pitchFamily="18" charset="0"/>
              </a:rPr>
              <a:t>TITLE GOES HERE</a:t>
            </a:r>
          </a:p>
          <a:p>
            <a:pPr algn="ctr"/>
            <a:r>
              <a:rPr lang="en-US" dirty="0">
                <a:solidFill>
                  <a:srgbClr val="4C4F54"/>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34738D"/>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34738D"/>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189A8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189A80"/>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solidFill>
                  <a:srgbClr val="4C4F54"/>
                </a:solidFill>
              </a:endParaRPr>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F9D27"/>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solidFill>
                  <a:srgbClr val="4C4F54"/>
                </a:solidFill>
              </a:endParaRPr>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4C4F54"/>
              </a:solidFill>
              <a:ln>
                <a:noFill/>
              </a:ln>
              <a:effectLst/>
            </p:spPr>
            <p:txBody>
              <a:bodyPr wrap="none" anchor="ctr"/>
              <a:lstStyle/>
              <a:p>
                <a:endParaRPr lang="en-US">
                  <a:solidFill>
                    <a:srgbClr val="4C4F54"/>
                  </a:solidFill>
                </a:endParaRPr>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4C4F54"/>
              </a:solidFill>
              <a:ln>
                <a:noFill/>
              </a:ln>
              <a:effectLst/>
            </p:spPr>
            <p:txBody>
              <a:bodyPr wrap="none" anchor="ctr"/>
              <a:lstStyle/>
              <a:p>
                <a:endParaRPr lang="en-US">
                  <a:solidFill>
                    <a:srgbClr val="4C4F54"/>
                  </a:solidFill>
                </a:endParaRPr>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4C4F54"/>
              </a:solidFill>
              <a:ln>
                <a:noFill/>
              </a:ln>
              <a:effectLst/>
            </p:spPr>
            <p:txBody>
              <a:bodyPr wrap="none" anchor="ctr"/>
              <a:lstStyle/>
              <a:p>
                <a:endParaRPr lang="en-US">
                  <a:solidFill>
                    <a:srgbClr val="4C4F54"/>
                  </a:solidFill>
                </a:endParaRPr>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4C4F54"/>
              </a:solidFill>
              <a:ln>
                <a:noFill/>
              </a:ln>
              <a:effectLst/>
            </p:spPr>
            <p:txBody>
              <a:bodyPr wrap="none" anchor="ctr"/>
              <a:lstStyle/>
              <a:p>
                <a:endParaRPr lang="en-US">
                  <a:solidFill>
                    <a:srgbClr val="4C4F54"/>
                  </a:solidFill>
                </a:endParaRPr>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rgbClr val="4C4F54"/>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rgbClr val="4C4F54"/>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EF9D27"/>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4C4F54"/>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C4F54"/>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rgbClr val="4C4F54"/>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rgbClr val="4C4F54"/>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2018, from </a:t>
            </a:r>
            <a:r>
              <a:rPr lang="en-US" dirty="0">
                <a:solidFill>
                  <a:schemeClr val="tx1"/>
                </a:solidFill>
                <a:latin typeface="Candara" panose="020E0502030303020204" pitchFamily="34" charset="0"/>
                <a:hlinkClick r:id="rId3"/>
              </a:rPr>
              <a:t>http://powerpoint.sage-fox.com/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rgbClr val="4F4F4F"/>
                </a:solidFill>
                <a:latin typeface="Bernard MT Condensed" panose="02050806060905020404" pitchFamily="18" charset="0"/>
              </a:rPr>
              <a:t>WORKS CITED</a:t>
            </a:r>
          </a:p>
        </p:txBody>
      </p:sp>
    </p:spTree>
    <p:extLst>
      <p:ext uri="{BB962C8B-B14F-4D97-AF65-F5344CB8AC3E}">
        <p14:creationId xmlns:p14="http://schemas.microsoft.com/office/powerpoint/2010/main" val="27927245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Subtitle 2"/>
          <p:cNvSpPr>
            <a:spLocks noGrp="1"/>
          </p:cNvSpPr>
          <p:nvPr>
            <p:ph type="subTitle" idx="1"/>
          </p:nvPr>
        </p:nvSpPr>
        <p:spPr/>
        <p:txBody>
          <a:bodyPr>
            <a:noAutofit/>
          </a:bodyPr>
          <a:lstStyle/>
          <a:p>
            <a:r>
              <a:rPr lang="en-US" sz="2000" dirty="0">
                <a:latin typeface="Candara" panose="020E0502030303020204" pitchFamily="34" charset="0"/>
              </a:rPr>
              <a:t>To find and download more slides for this color set, navigate to our PowerPoint website, then click the “</a:t>
            </a:r>
            <a:r>
              <a:rPr lang="en-US" sz="2000" b="1" dirty="0">
                <a:latin typeface="Candara" panose="020E0502030303020204" pitchFamily="34" charset="0"/>
              </a:rPr>
              <a:t>PowerPoint Slides &gt;&gt; Slide Color Sets</a:t>
            </a:r>
            <a:r>
              <a:rPr lang="en-US" sz="2000" dirty="0">
                <a:latin typeface="Candara" panose="020E0502030303020204" pitchFamily="34" charset="0"/>
              </a:rPr>
              <a:t>” in the main menu (also linked below). Then click the appropriate color set that matches this slide.</a:t>
            </a:r>
          </a:p>
          <a:p>
            <a:endParaRPr lang="en-US" sz="2000" dirty="0">
              <a:latin typeface="Candara" panose="020E0502030303020204" pitchFamily="34" charset="0"/>
            </a:endParaRPr>
          </a:p>
          <a:p>
            <a:r>
              <a:rPr lang="en-US" sz="2000" b="1" dirty="0">
                <a:latin typeface="Candara" panose="020E0502030303020204" pitchFamily="34" charset="0"/>
              </a:rPr>
              <a:t> http://slides.sage-fox.com/color-sets/</a:t>
            </a:r>
          </a:p>
        </p:txBody>
      </p:sp>
      <p:sp>
        <p:nvSpPr>
          <p:cNvPr id="15" name="Title 1"/>
          <p:cNvSpPr>
            <a:spLocks noGrp="1"/>
          </p:cNvSpPr>
          <p:nvPr>
            <p:ph type="ctrTitle"/>
          </p:nvPr>
        </p:nvSpPr>
        <p:spPr>
          <a:xfrm>
            <a:off x="1524000" y="1122363"/>
            <a:ext cx="9144000" cy="2387600"/>
          </a:xfrm>
        </p:spPr>
        <p:txBody>
          <a:bodyPr/>
          <a:lstStyle/>
          <a:p>
            <a:r>
              <a:rPr lang="en-US" dirty="0"/>
              <a:t>COLOR </a:t>
            </a:r>
            <a:r>
              <a:rPr lang="en-US"/>
              <a:t>SET 26</a:t>
            </a:r>
            <a:endParaRPr lang="en-US" dirty="0"/>
          </a:p>
        </p:txBody>
      </p:sp>
      <p:grpSp>
        <p:nvGrpSpPr>
          <p:cNvPr id="16" name="Group 15"/>
          <p:cNvGrpSpPr/>
          <p:nvPr/>
        </p:nvGrpSpPr>
        <p:grpSpPr>
          <a:xfrm>
            <a:off x="4774995" y="1849036"/>
            <a:ext cx="2377440" cy="467127"/>
            <a:chOff x="2696381" y="6137360"/>
            <a:chExt cx="2377440" cy="467127"/>
          </a:xfrm>
        </p:grpSpPr>
        <p:sp>
          <p:nvSpPr>
            <p:cNvPr id="17" name="Rectangle 16"/>
            <p:cNvSpPr/>
            <p:nvPr userDrawn="1"/>
          </p:nvSpPr>
          <p:spPr>
            <a:xfrm>
              <a:off x="2696381" y="6137360"/>
              <a:ext cx="2377440" cy="457200"/>
            </a:xfrm>
            <a:prstGeom prst="rect">
              <a:avLst/>
            </a:prstGeom>
            <a:solidFill>
              <a:srgbClr val="FFFFF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Group 17"/>
            <p:cNvGrpSpPr/>
            <p:nvPr/>
          </p:nvGrpSpPr>
          <p:grpSpPr>
            <a:xfrm>
              <a:off x="2771745" y="6150580"/>
              <a:ext cx="1490427" cy="419533"/>
              <a:chOff x="2771745" y="6150580"/>
              <a:chExt cx="1490427" cy="419533"/>
            </a:xfrm>
          </p:grpSpPr>
          <p:sp>
            <p:nvSpPr>
              <p:cNvPr id="20" name="Rounded Rectangle 19"/>
              <p:cNvSpPr/>
              <p:nvPr/>
            </p:nvSpPr>
            <p:spPr>
              <a:xfrm>
                <a:off x="2771745" y="6158692"/>
                <a:ext cx="228601" cy="411421"/>
              </a:xfrm>
              <a:prstGeom prst="roundRect">
                <a:avLst/>
              </a:prstGeom>
              <a:solidFill>
                <a:srgbClr val="34738D"/>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1" name="Rounded Rectangle 20"/>
              <p:cNvSpPr/>
              <p:nvPr/>
            </p:nvSpPr>
            <p:spPr>
              <a:xfrm>
                <a:off x="3024326" y="6158633"/>
                <a:ext cx="228601" cy="411421"/>
              </a:xfrm>
              <a:prstGeom prst="roundRect">
                <a:avLst/>
              </a:prstGeom>
              <a:solidFill>
                <a:srgbClr val="189A80"/>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2" name="Rounded Rectangle 21"/>
              <p:cNvSpPr/>
              <p:nvPr/>
            </p:nvSpPr>
            <p:spPr>
              <a:xfrm>
                <a:off x="3274945" y="6158692"/>
                <a:ext cx="228600" cy="411421"/>
              </a:xfrm>
              <a:prstGeom prst="roundRect">
                <a:avLst/>
              </a:prstGeom>
              <a:solidFill>
                <a:srgbClr val="EF9D2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527551" y="6158633"/>
                <a:ext cx="228600" cy="411421"/>
              </a:xfrm>
              <a:prstGeom prst="roundRect">
                <a:avLst/>
              </a:prstGeom>
              <a:solidFill>
                <a:srgbClr val="D34132"/>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3780966" y="6150639"/>
                <a:ext cx="228600" cy="411421"/>
              </a:xfrm>
              <a:prstGeom prst="roundRect">
                <a:avLst/>
              </a:prstGeom>
              <a:solidFill>
                <a:srgbClr val="564267"/>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ounded Rectangle 24"/>
              <p:cNvSpPr/>
              <p:nvPr/>
            </p:nvSpPr>
            <p:spPr>
              <a:xfrm>
                <a:off x="4033572" y="6150580"/>
                <a:ext cx="228600" cy="411421"/>
              </a:xfrm>
              <a:prstGeom prst="roundRect">
                <a:avLst/>
              </a:prstGeom>
              <a:solidFill>
                <a:srgbClr val="686868"/>
              </a:solidFill>
              <a:ln w="6350">
                <a:solidFill>
                  <a:srgbClr val="56595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9" name="TextBox 18"/>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56595E"/>
                  </a:solidFill>
                  <a:latin typeface="Candara" panose="020E0502030303020204" pitchFamily="34" charset="0"/>
                </a:rPr>
                <a:t>COLOR SET 26</a:t>
              </a:r>
            </a:p>
          </p:txBody>
        </p:sp>
      </p:grpSp>
    </p:spTree>
    <p:extLst>
      <p:ext uri="{BB962C8B-B14F-4D97-AF65-F5344CB8AC3E}">
        <p14:creationId xmlns:p14="http://schemas.microsoft.com/office/powerpoint/2010/main" val="181468506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Allowed Actions:</a:t>
            </a:r>
          </a:p>
          <a:p>
            <a:r>
              <a:rPr lang="en-US" sz="1600" dirty="0">
                <a:solidFill>
                  <a:schemeClr val="bg2">
                    <a:lumMod val="25000"/>
                  </a:schemeClr>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2">
                    <a:lumMod val="25000"/>
                  </a:schemeClr>
                </a:solidFill>
                <a:latin typeface="Candara" panose="020E0502030303020204" pitchFamily="34" charset="0"/>
              </a:rPr>
              <a:t>Not Allowed:</a:t>
            </a:r>
          </a:p>
          <a:p>
            <a:r>
              <a:rPr lang="en-US" sz="1600" dirty="0">
                <a:solidFill>
                  <a:schemeClr val="bg2">
                    <a:lumMod val="25000"/>
                  </a:schemeClr>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2">
                    <a:lumMod val="25000"/>
                  </a:schemeClr>
                </a:solidFill>
                <a:latin typeface="Candara" panose="020E0502030303020204" pitchFamily="34" charset="0"/>
              </a:rPr>
              <a:t>Image Usage Rights:</a:t>
            </a:r>
          </a:p>
          <a:p>
            <a:r>
              <a:rPr lang="en-US" sz="1600" dirty="0">
                <a:solidFill>
                  <a:schemeClr val="bg2">
                    <a:lumMod val="25000"/>
                  </a:schemeClr>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2">
                    <a:lumMod val="25000"/>
                  </a:schemeClr>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2015-2017 sage-fox.com</a:t>
            </a:r>
          </a:p>
        </p:txBody>
      </p:sp>
    </p:spTree>
    <p:extLst>
      <p:ext uri="{BB962C8B-B14F-4D97-AF65-F5344CB8AC3E}">
        <p14:creationId xmlns:p14="http://schemas.microsoft.com/office/powerpoint/2010/main" val="2481514152"/>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2">
                    <a:lumMod val="25000"/>
                  </a:schemeClr>
                </a:solidFill>
                <a:latin typeface="Candara" panose="020E0502030303020204" pitchFamily="34" charset="0"/>
              </a:rPr>
              <a:t>Background Images:</a:t>
            </a:r>
          </a:p>
          <a:p>
            <a:r>
              <a:rPr lang="en-US" sz="1600" dirty="0">
                <a:solidFill>
                  <a:schemeClr val="bg2">
                    <a:lumMod val="25000"/>
                  </a:schemeClr>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2">
                    <a:lumMod val="25000"/>
                  </a:schemeClr>
                </a:solidFill>
                <a:latin typeface="Candara" panose="020E0502030303020204" pitchFamily="34" charset="0"/>
              </a:rPr>
              <a:t>Changing Image Elements :</a:t>
            </a:r>
          </a:p>
          <a:p>
            <a:r>
              <a:rPr lang="en-US" sz="1600" dirty="0">
                <a:solidFill>
                  <a:schemeClr val="bg2">
                    <a:lumMod val="25000"/>
                  </a:schemeClr>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2">
                    <a:lumMod val="25000"/>
                  </a:schemeClr>
                </a:solidFill>
                <a:latin typeface="Candara" panose="020E0502030303020204" pitchFamily="34" charset="0"/>
              </a:rPr>
              <a:t>Color Transparency Screen:</a:t>
            </a:r>
          </a:p>
          <a:p>
            <a:r>
              <a:rPr lang="en-US" sz="1600" dirty="0">
                <a:solidFill>
                  <a:schemeClr val="bg2">
                    <a:lumMod val="25000"/>
                  </a:schemeClr>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2">
                    <a:lumMod val="25000"/>
                  </a:schemeClr>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2">
                    <a:lumMod val="25000"/>
                  </a:schemeClr>
                </a:solidFill>
                <a:latin typeface="Candara" panose="020E0502030303020204" pitchFamily="34" charset="0"/>
              </a:rPr>
              <a:t>Image Tips</a:t>
            </a:r>
          </a:p>
        </p:txBody>
      </p:sp>
    </p:spTree>
    <p:extLst>
      <p:ext uri="{BB962C8B-B14F-4D97-AF65-F5344CB8AC3E}">
        <p14:creationId xmlns:p14="http://schemas.microsoft.com/office/powerpoint/2010/main" val="3787230438"/>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1786</TotalTime>
  <Words>16714</Words>
  <Application>Microsoft Office PowerPoint</Application>
  <PresentationFormat>Widescreen</PresentationFormat>
  <Paragraphs>2066</Paragraphs>
  <Slides>100</Slides>
  <Notes>2</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100</vt:i4>
      </vt:variant>
    </vt:vector>
  </HeadingPairs>
  <TitlesOfParts>
    <vt:vector size="109"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26</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464</cp:revision>
  <dcterms:created xsi:type="dcterms:W3CDTF">2016-09-28T22:08:47Z</dcterms:created>
  <dcterms:modified xsi:type="dcterms:W3CDTF">2019-09-19T17:28:00Z</dcterms:modified>
</cp:coreProperties>
</file>