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739471" y="3120112"/>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2019-08-18T20:19:26Z</dcterms:modified>
</cp:coreProperties>
</file>