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13561" y="2098899"/>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713679" y="2346634"/>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2019-02-24T21:08:43Z</dcterms:modified>
</cp:coreProperties>
</file>