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519" r:id="rId4"/>
    <p:sldId id="1435" r:id="rId5"/>
    <p:sldId id="1512" r:id="rId6"/>
    <p:sldId id="1529" r:id="rId7"/>
    <p:sldId id="1458" r:id="rId8"/>
    <p:sldId id="1532" r:id="rId9"/>
    <p:sldId id="1447" r:id="rId10"/>
    <p:sldId id="1729" r:id="rId11"/>
    <p:sldId id="1191" r:id="rId12"/>
    <p:sldId id="1305" r:id="rId13"/>
    <p:sldId id="1171" r:id="rId14"/>
    <p:sldId id="1537"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5" d="100"/>
          <a:sy n="75" d="100"/>
        </p:scale>
        <p:origin x="66" y="7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650</cp:revision>
  <dcterms:created xsi:type="dcterms:W3CDTF">2016-09-28T22:08:47Z</dcterms:created>
  <dcterms:modified xsi:type="dcterms:W3CDTF">2019-06-04T14:40:47Z</dcterms:modified>
</cp:coreProperties>
</file>