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27" r:id="rId2"/>
    <p:sldId id="1298" r:id="rId3"/>
    <p:sldId id="1166" r:id="rId4"/>
    <p:sldId id="1418" r:id="rId5"/>
    <p:sldId id="1326" r:id="rId6"/>
    <p:sldId id="1400" r:id="rId7"/>
    <p:sldId id="1203" r:id="rId8"/>
    <p:sldId id="1420" r:id="rId9"/>
    <p:sldId id="1419" r:id="rId10"/>
    <p:sldId id="678" r:id="rId11"/>
    <p:sldId id="881" r:id="rId12"/>
    <p:sldId id="880" r:id="rId13"/>
    <p:sldId id="884" r:id="rId14"/>
    <p:sldId id="1422" r:id="rId15"/>
    <p:sldId id="878" r:id="rId16"/>
    <p:sldId id="883" r:id="rId17"/>
    <p:sldId id="868" r:id="rId18"/>
    <p:sldId id="519" r:id="rId19"/>
    <p:sldId id="875" r:id="rId20"/>
    <p:sldId id="861" r:id="rId21"/>
    <p:sldId id="736" r:id="rId22"/>
    <p:sldId id="737" r:id="rId23"/>
    <p:sldId id="628" r:id="rId24"/>
    <p:sldId id="629" r:id="rId25"/>
    <p:sldId id="630" r:id="rId26"/>
    <p:sldId id="634" r:id="rId27"/>
    <p:sldId id="641" r:id="rId28"/>
    <p:sldId id="572" r:id="rId29"/>
    <p:sldId id="582" r:id="rId30"/>
    <p:sldId id="633" r:id="rId31"/>
    <p:sldId id="718" r:id="rId32"/>
    <p:sldId id="593" r:id="rId33"/>
    <p:sldId id="601" r:id="rId34"/>
    <p:sldId id="448" r:id="rId35"/>
    <p:sldId id="426" r:id="rId36"/>
    <p:sldId id="385" r:id="rId37"/>
    <p:sldId id="438" r:id="rId38"/>
    <p:sldId id="422" r:id="rId39"/>
    <p:sldId id="371" r:id="rId40"/>
    <p:sldId id="298" r:id="rId41"/>
    <p:sldId id="326" r:id="rId42"/>
    <p:sldId id="327" r:id="rId43"/>
    <p:sldId id="328" r:id="rId44"/>
    <p:sldId id="329" r:id="rId45"/>
    <p:sldId id="461" r:id="rId46"/>
    <p:sldId id="336" r:id="rId47"/>
    <p:sldId id="272" r:id="rId48"/>
    <p:sldId id="275"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B5B5B5"/>
    <a:srgbClr val="020205"/>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7530" autoAdjust="0"/>
    <p:restoredTop sz="94621" autoAdjust="0"/>
  </p:normalViewPr>
  <p:slideViewPr>
    <p:cSldViewPr snapToGrid="0">
      <p:cViewPr varScale="1">
        <p:scale>
          <a:sx n="85" d="100"/>
          <a:sy n="85" d="100"/>
        </p:scale>
        <p:origin x="108" y="63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86129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70728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766624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63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34.jp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2.jpg"/><Relationship Id="rId4" Type="http://schemas.openxmlformats.org/officeDocument/2006/relationships/image" Target="../media/image41.pn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7.jpg"/><Relationship Id="rId5" Type="http://schemas.openxmlformats.org/officeDocument/2006/relationships/image" Target="../media/image46.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8" Type="http://schemas.openxmlformats.org/officeDocument/2006/relationships/image" Target="../media/image23.jpg"/><Relationship Id="rId3" Type="http://schemas.openxmlformats.org/officeDocument/2006/relationships/image" Target="../media/image18.jp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39034" y="59893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2C3749">
                <a:alpha val="60000"/>
              </a:srgbClr>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EF3425"/>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8397B1"/>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2C3749"/>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44546B"/>
                </a:solid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2C3749">
                      <a:alpha val="35000"/>
                    </a:srgbClr>
                  </a:solidFill>
                  <a:ln w="3175">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ln>
                    <a:noFill/>
                  </a:ln>
                  <a:effectLst>
                    <a:outerShdw blurRad="149987" dist="250190" dir="8460000" algn="ctr">
                      <a:srgbClr val="000000">
                        <a:alpha val="28000"/>
                      </a:srgbClr>
                    </a:outerShdw>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August 07,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a:ln>
              <a:noFill/>
            </a:ln>
            <a:effectLst>
              <a:outerShdw blurRad="149987" dist="250190" dir="8460000" algn="ctr">
                <a:srgbClr val="000000">
                  <a:alpha val="28000"/>
                </a:srgbClr>
              </a:outerShdw>
            </a:effectLst>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8904992" y="1745673"/>
            <a:ext cx="2468880" cy="2468880"/>
            <a:chOff x="8904992" y="1745673"/>
            <a:chExt cx="2468880" cy="2468880"/>
          </a:xfrm>
        </p:grpSpPr>
        <p:sp>
          <p:nvSpPr>
            <p:cNvPr id="55" name="Oval 54"/>
            <p:cNvSpPr>
              <a:spLocks noChangeAspect="1"/>
            </p:cNvSpPr>
            <p:nvPr/>
          </p:nvSpPr>
          <p:spPr>
            <a:xfrm>
              <a:off x="8904992"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nvCxnSpPr>
          <p:spPr>
            <a:xfrm>
              <a:off x="9190412"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1" name="Group 80"/>
          <p:cNvGrpSpPr/>
          <p:nvPr/>
        </p:nvGrpSpPr>
        <p:grpSpPr>
          <a:xfrm>
            <a:off x="6228698" y="1745673"/>
            <a:ext cx="2468880" cy="2468880"/>
            <a:chOff x="6228698" y="1745673"/>
            <a:chExt cx="2468880" cy="2468880"/>
          </a:xfrm>
        </p:grpSpPr>
        <p:sp>
          <p:nvSpPr>
            <p:cNvPr id="41" name="Oval 40"/>
            <p:cNvSpPr>
              <a:spLocks noChangeAspect="1"/>
            </p:cNvSpPr>
            <p:nvPr/>
          </p:nvSpPr>
          <p:spPr>
            <a:xfrm>
              <a:off x="6228698"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p:cNvCxnSpPr/>
            <p:nvPr/>
          </p:nvCxnSpPr>
          <p:spPr>
            <a:xfrm>
              <a:off x="6514118"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3550665" y="1745673"/>
            <a:ext cx="2468880" cy="2468880"/>
            <a:chOff x="3550665" y="1745673"/>
            <a:chExt cx="2468880" cy="2468880"/>
          </a:xfrm>
        </p:grpSpPr>
        <p:sp>
          <p:nvSpPr>
            <p:cNvPr id="27" name="Oval 26"/>
            <p:cNvSpPr>
              <a:spLocks noChangeAspect="1"/>
            </p:cNvSpPr>
            <p:nvPr/>
          </p:nvSpPr>
          <p:spPr>
            <a:xfrm>
              <a:off x="3550665"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Connector 33"/>
            <p:cNvCxnSpPr/>
            <p:nvPr/>
          </p:nvCxnSpPr>
          <p:spPr>
            <a:xfrm>
              <a:off x="3836085"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grpSp>
        <p:nvGrpSpPr>
          <p:cNvPr id="79" name="Group 78"/>
          <p:cNvGrpSpPr/>
          <p:nvPr/>
        </p:nvGrpSpPr>
        <p:grpSpPr>
          <a:xfrm>
            <a:off x="872631" y="1745673"/>
            <a:ext cx="2468880" cy="2468880"/>
            <a:chOff x="872631" y="1745673"/>
            <a:chExt cx="2468880" cy="2468880"/>
          </a:xfrm>
        </p:grpSpPr>
        <p:sp>
          <p:nvSpPr>
            <p:cNvPr id="2" name="Oval 1"/>
            <p:cNvSpPr>
              <a:spLocks noChangeAspect="1"/>
            </p:cNvSpPr>
            <p:nvPr/>
          </p:nvSpPr>
          <p:spPr>
            <a:xfrm>
              <a:off x="872631" y="1745673"/>
              <a:ext cx="2468880" cy="2468880"/>
            </a:xfrm>
            <a:prstGeom prst="ellipse">
              <a:avLst/>
            </a:pr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p:nvPr/>
          </p:nvCxnSpPr>
          <p:spPr>
            <a:xfrm>
              <a:off x="1158051" y="2967644"/>
              <a:ext cx="1920240" cy="0"/>
            </a:xfrm>
            <a:prstGeom prst="line">
              <a:avLst/>
            </a:prstGeom>
            <a:ln cap="rnd">
              <a:solidFill>
                <a:schemeClr val="bg2">
                  <a:lumMod val="10000"/>
                </a:schemeClr>
              </a:solidFill>
              <a:prstDash val="lgDash"/>
              <a:round/>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cxnSp>
        <p:nvCxnSpPr>
          <p:cNvPr id="4" name="Straight Connector 3"/>
          <p:cNvCxnSpPr/>
          <p:nvPr/>
        </p:nvCxnSpPr>
        <p:spPr>
          <a:xfrm>
            <a:off x="2107071"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9" name="Text Box 10"/>
          <p:cNvSpPr txBox="1">
            <a:spLocks noChangeArrowheads="1"/>
          </p:cNvSpPr>
          <p:nvPr/>
        </p:nvSpPr>
        <p:spPr bwMode="auto">
          <a:xfrm>
            <a:off x="905011" y="5230109"/>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6" name="Group 25"/>
          <p:cNvGrpSpPr/>
          <p:nvPr/>
        </p:nvGrpSpPr>
        <p:grpSpPr>
          <a:xfrm>
            <a:off x="1741311" y="3758047"/>
            <a:ext cx="731520" cy="731520"/>
            <a:chOff x="1741311" y="3758047"/>
            <a:chExt cx="731520" cy="731520"/>
          </a:xfrm>
        </p:grpSpPr>
        <p:sp>
          <p:nvSpPr>
            <p:cNvPr id="8" name="Oval 7"/>
            <p:cNvSpPr>
              <a:spLocks noChangeAspect="1"/>
            </p:cNvSpPr>
            <p:nvPr/>
          </p:nvSpPr>
          <p:spPr>
            <a:xfrm>
              <a:off x="1741311" y="3758047"/>
              <a:ext cx="731520" cy="731520"/>
            </a:xfrm>
            <a:prstGeom prst="ellipse">
              <a:avLst/>
            </a:prstGeom>
            <a:solidFill>
              <a:srgbClr val="EF3425"/>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5"/>
            <p:cNvSpPr>
              <a:spLocks noChangeAspect="1"/>
            </p:cNvSpPr>
            <p:nvPr/>
          </p:nvSpPr>
          <p:spPr bwMode="auto">
            <a:xfrm>
              <a:off x="1986163" y="3947429"/>
              <a:ext cx="189653" cy="36576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sp>
        <p:nvSpPr>
          <p:cNvPr id="17" name="TextBox 16"/>
          <p:cNvSpPr txBox="1"/>
          <p:nvPr/>
        </p:nvSpPr>
        <p:spPr>
          <a:xfrm>
            <a:off x="1345005" y="2192794"/>
            <a:ext cx="1524129" cy="830997"/>
          </a:xfrm>
          <a:prstGeom prst="rect">
            <a:avLst/>
          </a:prstGeom>
          <a:noFill/>
        </p:spPr>
        <p:txBody>
          <a:bodyPr wrap="square" rtlCol="0">
            <a:spAutoFit/>
          </a:bodyPr>
          <a:lstStyle/>
          <a:p>
            <a:pPr algn="ctr"/>
            <a:r>
              <a:rPr lang="en-US" sz="4800" b="1" dirty="0">
                <a:solidFill>
                  <a:srgbClr val="EF3425"/>
                </a:solidFill>
                <a:latin typeface="Lato"/>
              </a:rPr>
              <a:t>43%</a:t>
            </a:r>
          </a:p>
        </p:txBody>
      </p:sp>
      <p:grpSp>
        <p:nvGrpSpPr>
          <p:cNvPr id="24" name="Group 23"/>
          <p:cNvGrpSpPr/>
          <p:nvPr/>
        </p:nvGrpSpPr>
        <p:grpSpPr>
          <a:xfrm>
            <a:off x="1157043" y="3040312"/>
            <a:ext cx="979495" cy="523220"/>
            <a:chOff x="1157043" y="3040312"/>
            <a:chExt cx="979495" cy="523220"/>
          </a:xfrm>
        </p:grpSpPr>
        <p:sp>
          <p:nvSpPr>
            <p:cNvPr id="21"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2" name="TextBox 21"/>
            <p:cNvSpPr txBox="1"/>
            <p:nvPr/>
          </p:nvSpPr>
          <p:spPr>
            <a:xfrm>
              <a:off x="1503380" y="3040312"/>
              <a:ext cx="633158" cy="523220"/>
            </a:xfrm>
            <a:prstGeom prst="rect">
              <a:avLst/>
            </a:prstGeom>
            <a:noFill/>
          </p:spPr>
          <p:txBody>
            <a:bodyPr wrap="square" rtlCol="0">
              <a:spAutoFit/>
            </a:bodyPr>
            <a:lstStyle/>
            <a:p>
              <a:r>
                <a:rPr lang="en-US" sz="1600" b="1" dirty="0">
                  <a:solidFill>
                    <a:srgbClr val="EF3425"/>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25" name="Group 24"/>
          <p:cNvGrpSpPr/>
          <p:nvPr/>
        </p:nvGrpSpPr>
        <p:grpSpPr>
          <a:xfrm>
            <a:off x="2118066" y="3037831"/>
            <a:ext cx="1145096" cy="523220"/>
            <a:chOff x="2118066" y="3037831"/>
            <a:chExt cx="1145096" cy="523220"/>
          </a:xfrm>
        </p:grpSpPr>
        <p:sp>
          <p:nvSpPr>
            <p:cNvPr id="20"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ru-RU"/>
            </a:p>
          </p:txBody>
        </p:sp>
        <p:sp>
          <p:nvSpPr>
            <p:cNvPr id="23" name="TextBox 22"/>
            <p:cNvSpPr txBox="1"/>
            <p:nvPr/>
          </p:nvSpPr>
          <p:spPr>
            <a:xfrm>
              <a:off x="2478852" y="3037831"/>
              <a:ext cx="784310" cy="523220"/>
            </a:xfrm>
            <a:prstGeom prst="rect">
              <a:avLst/>
            </a:prstGeom>
            <a:noFill/>
          </p:spPr>
          <p:txBody>
            <a:bodyPr wrap="square" rtlCol="0">
              <a:spAutoFit/>
            </a:bodyPr>
            <a:lstStyle/>
            <a:p>
              <a:r>
                <a:rPr lang="en-US" sz="1600" b="1" dirty="0">
                  <a:solidFill>
                    <a:srgbClr val="EF3425"/>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28" name="Straight Connector 27"/>
          <p:cNvCxnSpPr/>
          <p:nvPr/>
        </p:nvCxnSpPr>
        <p:spPr>
          <a:xfrm>
            <a:off x="4785105"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0"/>
          <p:cNvSpPr txBox="1">
            <a:spLocks noChangeArrowheads="1"/>
          </p:cNvSpPr>
          <p:nvPr/>
        </p:nvSpPr>
        <p:spPr bwMode="auto">
          <a:xfrm>
            <a:off x="3550663"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3" name="TextBox 32"/>
          <p:cNvSpPr txBox="1"/>
          <p:nvPr/>
        </p:nvSpPr>
        <p:spPr>
          <a:xfrm>
            <a:off x="4023039" y="2192794"/>
            <a:ext cx="1524129" cy="830997"/>
          </a:xfrm>
          <a:prstGeom prst="rect">
            <a:avLst/>
          </a:prstGeom>
          <a:noFill/>
        </p:spPr>
        <p:txBody>
          <a:bodyPr wrap="square" rtlCol="0">
            <a:spAutoFit/>
          </a:bodyPr>
          <a:lstStyle/>
          <a:p>
            <a:pPr algn="ctr"/>
            <a:r>
              <a:rPr lang="en-US" sz="4800" b="1" dirty="0">
                <a:solidFill>
                  <a:srgbClr val="8397B1"/>
                </a:solidFill>
                <a:latin typeface="Lato"/>
              </a:rPr>
              <a:t>27%</a:t>
            </a:r>
          </a:p>
        </p:txBody>
      </p:sp>
      <p:grpSp>
        <p:nvGrpSpPr>
          <p:cNvPr id="35" name="Group 34"/>
          <p:cNvGrpSpPr/>
          <p:nvPr/>
        </p:nvGrpSpPr>
        <p:grpSpPr>
          <a:xfrm>
            <a:off x="3835077" y="3040312"/>
            <a:ext cx="979495" cy="523220"/>
            <a:chOff x="1157043" y="3040312"/>
            <a:chExt cx="979495" cy="523220"/>
          </a:xfrm>
        </p:grpSpPr>
        <p:sp>
          <p:nvSpPr>
            <p:cNvPr id="36"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37" name="TextBox 36"/>
            <p:cNvSpPr txBox="1"/>
            <p:nvPr/>
          </p:nvSpPr>
          <p:spPr>
            <a:xfrm>
              <a:off x="1503380" y="3040312"/>
              <a:ext cx="633158" cy="523220"/>
            </a:xfrm>
            <a:prstGeom prst="rect">
              <a:avLst/>
            </a:prstGeom>
            <a:noFill/>
          </p:spPr>
          <p:txBody>
            <a:bodyPr wrap="square" rtlCol="0">
              <a:spAutoFit/>
            </a:bodyPr>
            <a:lstStyle/>
            <a:p>
              <a:r>
                <a:rPr lang="en-US" sz="1600" b="1" dirty="0">
                  <a:solidFill>
                    <a:srgbClr val="8397B1"/>
                  </a:solidFill>
                  <a:latin typeface="Lato"/>
                </a:rPr>
                <a:t>65%</a:t>
              </a:r>
            </a:p>
            <a:p>
              <a:r>
                <a:rPr lang="en-US" sz="1200" b="1" dirty="0">
                  <a:solidFill>
                    <a:schemeClr val="bg2">
                      <a:lumMod val="10000"/>
                    </a:schemeClr>
                  </a:solidFill>
                  <a:latin typeface="Candara" panose="020E0502030303020204" pitchFamily="34" charset="0"/>
                </a:rPr>
                <a:t>Male</a:t>
              </a:r>
            </a:p>
          </p:txBody>
        </p:sp>
      </p:grpSp>
      <p:grpSp>
        <p:nvGrpSpPr>
          <p:cNvPr id="38" name="Group 37"/>
          <p:cNvGrpSpPr/>
          <p:nvPr/>
        </p:nvGrpSpPr>
        <p:grpSpPr>
          <a:xfrm>
            <a:off x="4796100" y="3037831"/>
            <a:ext cx="1145096" cy="523220"/>
            <a:chOff x="2118066" y="3037831"/>
            <a:chExt cx="1145096" cy="523220"/>
          </a:xfrm>
        </p:grpSpPr>
        <p:sp>
          <p:nvSpPr>
            <p:cNvPr id="39"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40" name="TextBox 39"/>
            <p:cNvSpPr txBox="1"/>
            <p:nvPr/>
          </p:nvSpPr>
          <p:spPr>
            <a:xfrm>
              <a:off x="2478852" y="3037831"/>
              <a:ext cx="784310" cy="523220"/>
            </a:xfrm>
            <a:prstGeom prst="rect">
              <a:avLst/>
            </a:prstGeom>
            <a:noFill/>
          </p:spPr>
          <p:txBody>
            <a:bodyPr wrap="square" rtlCol="0">
              <a:spAutoFit/>
            </a:bodyPr>
            <a:lstStyle/>
            <a:p>
              <a:r>
                <a:rPr lang="en-US" sz="1600" b="1" dirty="0">
                  <a:solidFill>
                    <a:srgbClr val="8397B1"/>
                  </a:solidFill>
                  <a:latin typeface="Lato"/>
                </a:rPr>
                <a:t>35%</a:t>
              </a:r>
            </a:p>
            <a:p>
              <a:r>
                <a:rPr lang="en-US" sz="1200" b="1" dirty="0">
                  <a:solidFill>
                    <a:schemeClr val="bg2">
                      <a:lumMod val="10000"/>
                    </a:schemeClr>
                  </a:solidFill>
                  <a:latin typeface="Candara" panose="020E0502030303020204" pitchFamily="34" charset="0"/>
                </a:rPr>
                <a:t>Female</a:t>
              </a:r>
            </a:p>
          </p:txBody>
        </p:sp>
      </p:grpSp>
      <p:cxnSp>
        <p:nvCxnSpPr>
          <p:cNvPr id="42" name="Straight Connector 41"/>
          <p:cNvCxnSpPr/>
          <p:nvPr/>
        </p:nvCxnSpPr>
        <p:spPr>
          <a:xfrm>
            <a:off x="7463138"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Text Box 10"/>
          <p:cNvSpPr txBox="1">
            <a:spLocks noChangeArrowheads="1"/>
          </p:cNvSpPr>
          <p:nvPr/>
        </p:nvSpPr>
        <p:spPr bwMode="auto">
          <a:xfrm>
            <a:off x="6258165"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7" name="TextBox 46"/>
          <p:cNvSpPr txBox="1"/>
          <p:nvPr/>
        </p:nvSpPr>
        <p:spPr>
          <a:xfrm>
            <a:off x="6701072" y="2192794"/>
            <a:ext cx="1524129" cy="830997"/>
          </a:xfrm>
          <a:prstGeom prst="rect">
            <a:avLst/>
          </a:prstGeom>
          <a:noFill/>
        </p:spPr>
        <p:txBody>
          <a:bodyPr wrap="square" rtlCol="0">
            <a:spAutoFit/>
          </a:bodyPr>
          <a:lstStyle/>
          <a:p>
            <a:pPr algn="ctr"/>
            <a:r>
              <a:rPr lang="en-US" sz="4800" b="1" dirty="0">
                <a:solidFill>
                  <a:srgbClr val="44546B"/>
                </a:solidFill>
                <a:latin typeface="Lato"/>
              </a:rPr>
              <a:t>32%</a:t>
            </a:r>
          </a:p>
        </p:txBody>
      </p:sp>
      <p:grpSp>
        <p:nvGrpSpPr>
          <p:cNvPr id="49" name="Group 48"/>
          <p:cNvGrpSpPr/>
          <p:nvPr/>
        </p:nvGrpSpPr>
        <p:grpSpPr>
          <a:xfrm>
            <a:off x="6513110" y="3040312"/>
            <a:ext cx="979495" cy="523220"/>
            <a:chOff x="1157043" y="3040312"/>
            <a:chExt cx="979495" cy="523220"/>
          </a:xfrm>
        </p:grpSpPr>
        <p:sp>
          <p:nvSpPr>
            <p:cNvPr id="50"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1" name="TextBox 50"/>
            <p:cNvSpPr txBox="1"/>
            <p:nvPr/>
          </p:nvSpPr>
          <p:spPr>
            <a:xfrm>
              <a:off x="1503380" y="3040312"/>
              <a:ext cx="633158" cy="523220"/>
            </a:xfrm>
            <a:prstGeom prst="rect">
              <a:avLst/>
            </a:prstGeom>
            <a:noFill/>
          </p:spPr>
          <p:txBody>
            <a:bodyPr wrap="square" rtlCol="0">
              <a:spAutoFit/>
            </a:bodyPr>
            <a:lstStyle/>
            <a:p>
              <a:r>
                <a:rPr lang="en-US" sz="1600" b="1" dirty="0">
                  <a:solidFill>
                    <a:srgbClr val="44546B"/>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52" name="Group 51"/>
          <p:cNvGrpSpPr/>
          <p:nvPr/>
        </p:nvGrpSpPr>
        <p:grpSpPr>
          <a:xfrm>
            <a:off x="7474133" y="3037831"/>
            <a:ext cx="1145096" cy="523220"/>
            <a:chOff x="2118066" y="3037831"/>
            <a:chExt cx="1145096" cy="523220"/>
          </a:xfrm>
        </p:grpSpPr>
        <p:sp>
          <p:nvSpPr>
            <p:cNvPr id="53"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54" name="TextBox 53"/>
            <p:cNvSpPr txBox="1"/>
            <p:nvPr/>
          </p:nvSpPr>
          <p:spPr>
            <a:xfrm>
              <a:off x="2478852" y="3037831"/>
              <a:ext cx="784310" cy="523220"/>
            </a:xfrm>
            <a:prstGeom prst="rect">
              <a:avLst/>
            </a:prstGeom>
            <a:noFill/>
          </p:spPr>
          <p:txBody>
            <a:bodyPr wrap="square" rtlCol="0">
              <a:spAutoFit/>
            </a:bodyPr>
            <a:lstStyle/>
            <a:p>
              <a:r>
                <a:rPr lang="en-US" sz="1600" b="1" dirty="0">
                  <a:solidFill>
                    <a:srgbClr val="44546B"/>
                  </a:solidFill>
                  <a:latin typeface="Lato"/>
                </a:rPr>
                <a:t>27%</a:t>
              </a:r>
            </a:p>
            <a:p>
              <a:r>
                <a:rPr lang="en-US" sz="1200" b="1" dirty="0">
                  <a:solidFill>
                    <a:schemeClr val="bg2">
                      <a:lumMod val="10000"/>
                    </a:schemeClr>
                  </a:solidFill>
                  <a:latin typeface="Candara" panose="020E0502030303020204" pitchFamily="34" charset="0"/>
                </a:rPr>
                <a:t>Female</a:t>
              </a:r>
            </a:p>
          </p:txBody>
        </p:sp>
      </p:grpSp>
      <p:cxnSp>
        <p:nvCxnSpPr>
          <p:cNvPr id="56" name="Straight Connector 55"/>
          <p:cNvCxnSpPr/>
          <p:nvPr/>
        </p:nvCxnSpPr>
        <p:spPr>
          <a:xfrm>
            <a:off x="10139432" y="4489567"/>
            <a:ext cx="0" cy="674715"/>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7" name="Text Box 10"/>
          <p:cNvSpPr txBox="1">
            <a:spLocks noChangeArrowheads="1"/>
          </p:cNvSpPr>
          <p:nvPr/>
        </p:nvSpPr>
        <p:spPr bwMode="auto">
          <a:xfrm>
            <a:off x="8934459" y="5216583"/>
            <a:ext cx="2468880" cy="109728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Box 60"/>
          <p:cNvSpPr txBox="1"/>
          <p:nvPr/>
        </p:nvSpPr>
        <p:spPr>
          <a:xfrm>
            <a:off x="9377366" y="2192794"/>
            <a:ext cx="1524129" cy="830997"/>
          </a:xfrm>
          <a:prstGeom prst="rect">
            <a:avLst/>
          </a:prstGeom>
          <a:noFill/>
        </p:spPr>
        <p:txBody>
          <a:bodyPr wrap="square" rtlCol="0">
            <a:spAutoFit/>
          </a:bodyPr>
          <a:lstStyle/>
          <a:p>
            <a:pPr algn="ctr"/>
            <a:r>
              <a:rPr lang="en-US" sz="4800" b="1" dirty="0">
                <a:solidFill>
                  <a:srgbClr val="2C3749"/>
                </a:solidFill>
                <a:latin typeface="Lato"/>
              </a:rPr>
              <a:t>12%</a:t>
            </a:r>
          </a:p>
        </p:txBody>
      </p:sp>
      <p:grpSp>
        <p:nvGrpSpPr>
          <p:cNvPr id="63" name="Group 62"/>
          <p:cNvGrpSpPr/>
          <p:nvPr/>
        </p:nvGrpSpPr>
        <p:grpSpPr>
          <a:xfrm>
            <a:off x="9189404" y="3040312"/>
            <a:ext cx="979495" cy="523220"/>
            <a:chOff x="1157043" y="3040312"/>
            <a:chExt cx="979495" cy="523220"/>
          </a:xfrm>
        </p:grpSpPr>
        <p:sp>
          <p:nvSpPr>
            <p:cNvPr id="64" name="Freeform 93"/>
            <p:cNvSpPr>
              <a:spLocks noChangeAspect="1"/>
            </p:cNvSpPr>
            <p:nvPr/>
          </p:nvSpPr>
          <p:spPr bwMode="auto">
            <a:xfrm>
              <a:off x="1157043" y="3114175"/>
              <a:ext cx="364808" cy="365760"/>
            </a:xfrm>
            <a:custGeom>
              <a:avLst/>
              <a:gdLst>
                <a:gd name="T0" fmla="*/ 365 w 366"/>
                <a:gd name="T1" fmla="*/ 9 h 367"/>
                <a:gd name="T2" fmla="*/ 365 w 366"/>
                <a:gd name="T3" fmla="*/ 8 h 367"/>
                <a:gd name="T4" fmla="*/ 365 w 366"/>
                <a:gd name="T5" fmla="*/ 8 h 367"/>
                <a:gd name="T6" fmla="*/ 359 w 366"/>
                <a:gd name="T7" fmla="*/ 2 h 367"/>
                <a:gd name="T8" fmla="*/ 358 w 366"/>
                <a:gd name="T9" fmla="*/ 2 h 367"/>
                <a:gd name="T10" fmla="*/ 358 w 366"/>
                <a:gd name="T11" fmla="*/ 1 h 367"/>
                <a:gd name="T12" fmla="*/ 355 w 366"/>
                <a:gd name="T13" fmla="*/ 0 h 367"/>
                <a:gd name="T14" fmla="*/ 353 w 366"/>
                <a:gd name="T15" fmla="*/ 0 h 367"/>
                <a:gd name="T16" fmla="*/ 237 w 366"/>
                <a:gd name="T17" fmla="*/ 0 h 367"/>
                <a:gd name="T18" fmla="*/ 234 w 366"/>
                <a:gd name="T19" fmla="*/ 0 h 367"/>
                <a:gd name="T20" fmla="*/ 229 w 366"/>
                <a:gd name="T21" fmla="*/ 3 h 367"/>
                <a:gd name="T22" fmla="*/ 224 w 366"/>
                <a:gd name="T23" fmla="*/ 13 h 367"/>
                <a:gd name="T24" fmla="*/ 229 w 366"/>
                <a:gd name="T25" fmla="*/ 23 h 367"/>
                <a:gd name="T26" fmla="*/ 234 w 366"/>
                <a:gd name="T27" fmla="*/ 26 h 367"/>
                <a:gd name="T28" fmla="*/ 237 w 366"/>
                <a:gd name="T29" fmla="*/ 26 h 367"/>
                <a:gd name="T30" fmla="*/ 324 w 366"/>
                <a:gd name="T31" fmla="*/ 26 h 367"/>
                <a:gd name="T32" fmla="*/ 223 w 366"/>
                <a:gd name="T33" fmla="*/ 127 h 367"/>
                <a:gd name="T34" fmla="*/ 137 w 366"/>
                <a:gd name="T35" fmla="*/ 94 h 367"/>
                <a:gd name="T36" fmla="*/ 0 w 366"/>
                <a:gd name="T37" fmla="*/ 230 h 367"/>
                <a:gd name="T38" fmla="*/ 137 w 366"/>
                <a:gd name="T39" fmla="*/ 367 h 367"/>
                <a:gd name="T40" fmla="*/ 274 w 366"/>
                <a:gd name="T41" fmla="*/ 230 h 367"/>
                <a:gd name="T42" fmla="*/ 241 w 366"/>
                <a:gd name="T43" fmla="*/ 145 h 367"/>
                <a:gd name="T44" fmla="*/ 340 w 366"/>
                <a:gd name="T45" fmla="*/ 46 h 367"/>
                <a:gd name="T46" fmla="*/ 340 w 366"/>
                <a:gd name="T47" fmla="*/ 130 h 367"/>
                <a:gd name="T48" fmla="*/ 340 w 366"/>
                <a:gd name="T49" fmla="*/ 133 h 367"/>
                <a:gd name="T50" fmla="*/ 343 w 366"/>
                <a:gd name="T51" fmla="*/ 137 h 367"/>
                <a:gd name="T52" fmla="*/ 353 w 366"/>
                <a:gd name="T53" fmla="*/ 142 h 367"/>
                <a:gd name="T54" fmla="*/ 363 w 366"/>
                <a:gd name="T55" fmla="*/ 137 h 367"/>
                <a:gd name="T56" fmla="*/ 366 w 366"/>
                <a:gd name="T57" fmla="*/ 133 h 367"/>
                <a:gd name="T58" fmla="*/ 366 w 366"/>
                <a:gd name="T59" fmla="*/ 130 h 367"/>
                <a:gd name="T60" fmla="*/ 366 w 366"/>
                <a:gd name="T61" fmla="*/ 13 h 367"/>
                <a:gd name="T62" fmla="*/ 366 w 366"/>
                <a:gd name="T63" fmla="*/ 12 h 367"/>
                <a:gd name="T64" fmla="*/ 365 w 366"/>
                <a:gd name="T65" fmla="*/ 9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6" h="367">
                  <a:moveTo>
                    <a:pt x="365" y="9"/>
                  </a:moveTo>
                  <a:cubicBezTo>
                    <a:pt x="365" y="9"/>
                    <a:pt x="365" y="8"/>
                    <a:pt x="365" y="8"/>
                  </a:cubicBezTo>
                  <a:cubicBezTo>
                    <a:pt x="365" y="8"/>
                    <a:pt x="365" y="8"/>
                    <a:pt x="365" y="8"/>
                  </a:cubicBezTo>
                  <a:cubicBezTo>
                    <a:pt x="364" y="5"/>
                    <a:pt x="361" y="3"/>
                    <a:pt x="359" y="2"/>
                  </a:cubicBezTo>
                  <a:cubicBezTo>
                    <a:pt x="359" y="2"/>
                    <a:pt x="359" y="2"/>
                    <a:pt x="358" y="2"/>
                  </a:cubicBezTo>
                  <a:cubicBezTo>
                    <a:pt x="358" y="1"/>
                    <a:pt x="358" y="1"/>
                    <a:pt x="358" y="1"/>
                  </a:cubicBezTo>
                  <a:cubicBezTo>
                    <a:pt x="357" y="1"/>
                    <a:pt x="356" y="0"/>
                    <a:pt x="355" y="0"/>
                  </a:cubicBezTo>
                  <a:cubicBezTo>
                    <a:pt x="353" y="0"/>
                    <a:pt x="353" y="0"/>
                    <a:pt x="353" y="0"/>
                  </a:cubicBezTo>
                  <a:cubicBezTo>
                    <a:pt x="237" y="0"/>
                    <a:pt x="237" y="0"/>
                    <a:pt x="237" y="0"/>
                  </a:cubicBezTo>
                  <a:cubicBezTo>
                    <a:pt x="234" y="0"/>
                    <a:pt x="234" y="0"/>
                    <a:pt x="234" y="0"/>
                  </a:cubicBezTo>
                  <a:cubicBezTo>
                    <a:pt x="232" y="0"/>
                    <a:pt x="231" y="2"/>
                    <a:pt x="229" y="3"/>
                  </a:cubicBezTo>
                  <a:cubicBezTo>
                    <a:pt x="226" y="5"/>
                    <a:pt x="224" y="9"/>
                    <a:pt x="224" y="13"/>
                  </a:cubicBezTo>
                  <a:cubicBezTo>
                    <a:pt x="224" y="18"/>
                    <a:pt x="226" y="21"/>
                    <a:pt x="229" y="23"/>
                  </a:cubicBezTo>
                  <a:cubicBezTo>
                    <a:pt x="231" y="25"/>
                    <a:pt x="232" y="26"/>
                    <a:pt x="234" y="26"/>
                  </a:cubicBezTo>
                  <a:cubicBezTo>
                    <a:pt x="237" y="26"/>
                    <a:pt x="237" y="26"/>
                    <a:pt x="237" y="26"/>
                  </a:cubicBezTo>
                  <a:cubicBezTo>
                    <a:pt x="324" y="26"/>
                    <a:pt x="324" y="26"/>
                    <a:pt x="324" y="26"/>
                  </a:cubicBezTo>
                  <a:cubicBezTo>
                    <a:pt x="223" y="127"/>
                    <a:pt x="223" y="127"/>
                    <a:pt x="223" y="127"/>
                  </a:cubicBezTo>
                  <a:cubicBezTo>
                    <a:pt x="200" y="107"/>
                    <a:pt x="170" y="94"/>
                    <a:pt x="137" y="94"/>
                  </a:cubicBezTo>
                  <a:cubicBezTo>
                    <a:pt x="61" y="94"/>
                    <a:pt x="0" y="155"/>
                    <a:pt x="0" y="230"/>
                  </a:cubicBezTo>
                  <a:cubicBezTo>
                    <a:pt x="0" y="306"/>
                    <a:pt x="61" y="367"/>
                    <a:pt x="137" y="367"/>
                  </a:cubicBezTo>
                  <a:cubicBezTo>
                    <a:pt x="213" y="367"/>
                    <a:pt x="274" y="305"/>
                    <a:pt x="274" y="230"/>
                  </a:cubicBezTo>
                  <a:cubicBezTo>
                    <a:pt x="274" y="198"/>
                    <a:pt x="260" y="168"/>
                    <a:pt x="241" y="145"/>
                  </a:cubicBezTo>
                  <a:cubicBezTo>
                    <a:pt x="340" y="46"/>
                    <a:pt x="340" y="46"/>
                    <a:pt x="340" y="46"/>
                  </a:cubicBezTo>
                  <a:cubicBezTo>
                    <a:pt x="340" y="130"/>
                    <a:pt x="340" y="130"/>
                    <a:pt x="340" y="130"/>
                  </a:cubicBezTo>
                  <a:cubicBezTo>
                    <a:pt x="340" y="133"/>
                    <a:pt x="340" y="133"/>
                    <a:pt x="340" y="133"/>
                  </a:cubicBezTo>
                  <a:cubicBezTo>
                    <a:pt x="340" y="134"/>
                    <a:pt x="342" y="136"/>
                    <a:pt x="343" y="137"/>
                  </a:cubicBezTo>
                  <a:cubicBezTo>
                    <a:pt x="345" y="140"/>
                    <a:pt x="349" y="142"/>
                    <a:pt x="353" y="142"/>
                  </a:cubicBezTo>
                  <a:cubicBezTo>
                    <a:pt x="358" y="142"/>
                    <a:pt x="361" y="140"/>
                    <a:pt x="363" y="137"/>
                  </a:cubicBezTo>
                  <a:cubicBezTo>
                    <a:pt x="365" y="136"/>
                    <a:pt x="366" y="134"/>
                    <a:pt x="366" y="133"/>
                  </a:cubicBezTo>
                  <a:cubicBezTo>
                    <a:pt x="366" y="130"/>
                    <a:pt x="366" y="130"/>
                    <a:pt x="366" y="130"/>
                  </a:cubicBezTo>
                  <a:cubicBezTo>
                    <a:pt x="366" y="13"/>
                    <a:pt x="366" y="13"/>
                    <a:pt x="366" y="13"/>
                  </a:cubicBezTo>
                  <a:cubicBezTo>
                    <a:pt x="366" y="12"/>
                    <a:pt x="366" y="12"/>
                    <a:pt x="366" y="12"/>
                  </a:cubicBezTo>
                  <a:cubicBezTo>
                    <a:pt x="366" y="11"/>
                    <a:pt x="366" y="10"/>
                    <a:pt x="365" y="9"/>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5" name="TextBox 64"/>
            <p:cNvSpPr txBox="1"/>
            <p:nvPr/>
          </p:nvSpPr>
          <p:spPr>
            <a:xfrm>
              <a:off x="1503380" y="3040312"/>
              <a:ext cx="633158" cy="523220"/>
            </a:xfrm>
            <a:prstGeom prst="rect">
              <a:avLst/>
            </a:prstGeom>
            <a:noFill/>
          </p:spPr>
          <p:txBody>
            <a:bodyPr wrap="square" rtlCol="0">
              <a:spAutoFit/>
            </a:bodyPr>
            <a:lstStyle/>
            <a:p>
              <a:r>
                <a:rPr lang="en-US" sz="1600" b="1" dirty="0">
                  <a:solidFill>
                    <a:srgbClr val="2C3749"/>
                  </a:solidFill>
                  <a:latin typeface="Lato"/>
                </a:rPr>
                <a:t>73%</a:t>
              </a:r>
            </a:p>
            <a:p>
              <a:r>
                <a:rPr lang="en-US" sz="1200" b="1" dirty="0">
                  <a:solidFill>
                    <a:schemeClr val="bg2">
                      <a:lumMod val="10000"/>
                    </a:schemeClr>
                  </a:solidFill>
                  <a:latin typeface="Candara" panose="020E0502030303020204" pitchFamily="34" charset="0"/>
                </a:rPr>
                <a:t>Male</a:t>
              </a:r>
            </a:p>
          </p:txBody>
        </p:sp>
      </p:grpSp>
      <p:grpSp>
        <p:nvGrpSpPr>
          <p:cNvPr id="66" name="Group 65"/>
          <p:cNvGrpSpPr/>
          <p:nvPr/>
        </p:nvGrpSpPr>
        <p:grpSpPr>
          <a:xfrm>
            <a:off x="10150427" y="3037831"/>
            <a:ext cx="1145096" cy="523220"/>
            <a:chOff x="2118066" y="3037831"/>
            <a:chExt cx="1145096" cy="523220"/>
          </a:xfrm>
        </p:grpSpPr>
        <p:sp>
          <p:nvSpPr>
            <p:cNvPr id="67" name="Freeform 92"/>
            <p:cNvSpPr>
              <a:spLocks noChangeAspect="1"/>
            </p:cNvSpPr>
            <p:nvPr/>
          </p:nvSpPr>
          <p:spPr bwMode="auto">
            <a:xfrm>
              <a:off x="2118066" y="3111576"/>
              <a:ext cx="364813" cy="365760"/>
            </a:xfrm>
            <a:custGeom>
              <a:avLst/>
              <a:gdLst>
                <a:gd name="T0" fmla="*/ 226 w 368"/>
                <a:gd name="T1" fmla="*/ 0 h 368"/>
                <a:gd name="T2" fmla="*/ 84 w 368"/>
                <a:gd name="T3" fmla="*/ 142 h 368"/>
                <a:gd name="T4" fmla="*/ 117 w 368"/>
                <a:gd name="T5" fmla="*/ 233 h 368"/>
                <a:gd name="T6" fmla="*/ 52 w 368"/>
                <a:gd name="T7" fmla="*/ 297 h 368"/>
                <a:gd name="T8" fmla="*/ 23 w 368"/>
                <a:gd name="T9" fmla="*/ 268 h 368"/>
                <a:gd name="T10" fmla="*/ 5 w 368"/>
                <a:gd name="T11" fmla="*/ 268 h 368"/>
                <a:gd name="T12" fmla="*/ 5 w 368"/>
                <a:gd name="T13" fmla="*/ 287 h 368"/>
                <a:gd name="T14" fmla="*/ 34 w 368"/>
                <a:gd name="T15" fmla="*/ 316 h 368"/>
                <a:gd name="T16" fmla="*/ 7 w 368"/>
                <a:gd name="T17" fmla="*/ 343 h 368"/>
                <a:gd name="T18" fmla="*/ 7 w 368"/>
                <a:gd name="T19" fmla="*/ 361 h 368"/>
                <a:gd name="T20" fmla="*/ 16 w 368"/>
                <a:gd name="T21" fmla="*/ 365 h 368"/>
                <a:gd name="T22" fmla="*/ 25 w 368"/>
                <a:gd name="T23" fmla="*/ 361 h 368"/>
                <a:gd name="T24" fmla="*/ 52 w 368"/>
                <a:gd name="T25" fmla="*/ 334 h 368"/>
                <a:gd name="T26" fmla="*/ 82 w 368"/>
                <a:gd name="T27" fmla="*/ 364 h 368"/>
                <a:gd name="T28" fmla="*/ 91 w 368"/>
                <a:gd name="T29" fmla="*/ 368 h 368"/>
                <a:gd name="T30" fmla="*/ 100 w 368"/>
                <a:gd name="T31" fmla="*/ 364 h 368"/>
                <a:gd name="T32" fmla="*/ 100 w 368"/>
                <a:gd name="T33" fmla="*/ 346 h 368"/>
                <a:gd name="T34" fmla="*/ 70 w 368"/>
                <a:gd name="T35" fmla="*/ 316 h 368"/>
                <a:gd name="T36" fmla="*/ 135 w 368"/>
                <a:gd name="T37" fmla="*/ 251 h 368"/>
                <a:gd name="T38" fmla="*/ 226 w 368"/>
                <a:gd name="T39" fmla="*/ 284 h 368"/>
                <a:gd name="T40" fmla="*/ 368 w 368"/>
                <a:gd name="T41" fmla="*/ 142 h 368"/>
                <a:gd name="T42" fmla="*/ 226 w 368"/>
                <a:gd name="T43" fmla="*/ 0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68" h="368">
                  <a:moveTo>
                    <a:pt x="226" y="0"/>
                  </a:moveTo>
                  <a:cubicBezTo>
                    <a:pt x="147" y="0"/>
                    <a:pt x="84" y="64"/>
                    <a:pt x="84" y="142"/>
                  </a:cubicBezTo>
                  <a:cubicBezTo>
                    <a:pt x="84" y="177"/>
                    <a:pt x="96" y="208"/>
                    <a:pt x="117" y="233"/>
                  </a:cubicBezTo>
                  <a:cubicBezTo>
                    <a:pt x="52" y="297"/>
                    <a:pt x="52" y="297"/>
                    <a:pt x="52" y="297"/>
                  </a:cubicBezTo>
                  <a:cubicBezTo>
                    <a:pt x="23" y="268"/>
                    <a:pt x="23" y="268"/>
                    <a:pt x="23" y="268"/>
                  </a:cubicBezTo>
                  <a:cubicBezTo>
                    <a:pt x="18" y="263"/>
                    <a:pt x="10" y="263"/>
                    <a:pt x="5" y="268"/>
                  </a:cubicBezTo>
                  <a:cubicBezTo>
                    <a:pt x="0" y="273"/>
                    <a:pt x="0" y="282"/>
                    <a:pt x="5" y="287"/>
                  </a:cubicBezTo>
                  <a:cubicBezTo>
                    <a:pt x="34" y="316"/>
                    <a:pt x="34" y="316"/>
                    <a:pt x="34" y="316"/>
                  </a:cubicBezTo>
                  <a:cubicBezTo>
                    <a:pt x="7" y="343"/>
                    <a:pt x="7" y="343"/>
                    <a:pt x="7" y="343"/>
                  </a:cubicBezTo>
                  <a:cubicBezTo>
                    <a:pt x="2" y="348"/>
                    <a:pt x="2" y="356"/>
                    <a:pt x="7" y="361"/>
                  </a:cubicBezTo>
                  <a:cubicBezTo>
                    <a:pt x="9" y="364"/>
                    <a:pt x="13" y="365"/>
                    <a:pt x="16" y="365"/>
                  </a:cubicBezTo>
                  <a:cubicBezTo>
                    <a:pt x="19" y="365"/>
                    <a:pt x="22" y="364"/>
                    <a:pt x="25" y="361"/>
                  </a:cubicBezTo>
                  <a:cubicBezTo>
                    <a:pt x="52" y="334"/>
                    <a:pt x="52" y="334"/>
                    <a:pt x="52" y="334"/>
                  </a:cubicBezTo>
                  <a:cubicBezTo>
                    <a:pt x="82" y="364"/>
                    <a:pt x="82" y="364"/>
                    <a:pt x="82" y="364"/>
                  </a:cubicBezTo>
                  <a:cubicBezTo>
                    <a:pt x="85" y="367"/>
                    <a:pt x="88" y="368"/>
                    <a:pt x="91" y="368"/>
                  </a:cubicBezTo>
                  <a:cubicBezTo>
                    <a:pt x="95" y="368"/>
                    <a:pt x="98" y="367"/>
                    <a:pt x="100" y="364"/>
                  </a:cubicBezTo>
                  <a:cubicBezTo>
                    <a:pt x="106" y="359"/>
                    <a:pt x="106" y="351"/>
                    <a:pt x="100" y="346"/>
                  </a:cubicBezTo>
                  <a:cubicBezTo>
                    <a:pt x="70" y="316"/>
                    <a:pt x="70" y="316"/>
                    <a:pt x="70" y="316"/>
                  </a:cubicBezTo>
                  <a:cubicBezTo>
                    <a:pt x="135" y="251"/>
                    <a:pt x="135" y="251"/>
                    <a:pt x="135" y="251"/>
                  </a:cubicBezTo>
                  <a:cubicBezTo>
                    <a:pt x="159" y="272"/>
                    <a:pt x="191" y="284"/>
                    <a:pt x="226" y="284"/>
                  </a:cubicBezTo>
                  <a:cubicBezTo>
                    <a:pt x="304" y="284"/>
                    <a:pt x="368" y="221"/>
                    <a:pt x="368" y="142"/>
                  </a:cubicBezTo>
                  <a:cubicBezTo>
                    <a:pt x="368" y="64"/>
                    <a:pt x="304" y="0"/>
                    <a:pt x="226" y="0"/>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ru-RU" dirty="0"/>
            </a:p>
          </p:txBody>
        </p:sp>
        <p:sp>
          <p:nvSpPr>
            <p:cNvPr id="68" name="TextBox 67"/>
            <p:cNvSpPr txBox="1"/>
            <p:nvPr/>
          </p:nvSpPr>
          <p:spPr>
            <a:xfrm>
              <a:off x="2478852" y="3037831"/>
              <a:ext cx="784310" cy="523220"/>
            </a:xfrm>
            <a:prstGeom prst="rect">
              <a:avLst/>
            </a:prstGeom>
            <a:noFill/>
          </p:spPr>
          <p:txBody>
            <a:bodyPr wrap="square" rtlCol="0">
              <a:spAutoFit/>
            </a:bodyPr>
            <a:lstStyle/>
            <a:p>
              <a:r>
                <a:rPr lang="en-US" sz="1600" b="1" dirty="0">
                  <a:solidFill>
                    <a:srgbClr val="2C3749"/>
                  </a:solidFill>
                  <a:latin typeface="Lato"/>
                </a:rPr>
                <a:t>27%</a:t>
              </a:r>
            </a:p>
            <a:p>
              <a:r>
                <a:rPr lang="en-US" sz="1200" b="1" dirty="0">
                  <a:solidFill>
                    <a:schemeClr val="bg2">
                      <a:lumMod val="10000"/>
                    </a:schemeClr>
                  </a:solidFill>
                  <a:latin typeface="Candara" panose="020E0502030303020204" pitchFamily="34" charset="0"/>
                </a:rPr>
                <a:t>Female</a:t>
              </a:r>
            </a:p>
          </p:txBody>
        </p:sp>
      </p:grpSp>
      <p:grpSp>
        <p:nvGrpSpPr>
          <p:cNvPr id="76" name="Group 75"/>
          <p:cNvGrpSpPr/>
          <p:nvPr/>
        </p:nvGrpSpPr>
        <p:grpSpPr>
          <a:xfrm>
            <a:off x="4419345" y="3758047"/>
            <a:ext cx="731520" cy="731520"/>
            <a:chOff x="4419345" y="3758047"/>
            <a:chExt cx="731520" cy="731520"/>
          </a:xfrm>
        </p:grpSpPr>
        <p:sp>
          <p:nvSpPr>
            <p:cNvPr id="31" name="Oval 30"/>
            <p:cNvSpPr>
              <a:spLocks noChangeAspect="1"/>
            </p:cNvSpPr>
            <p:nvPr/>
          </p:nvSpPr>
          <p:spPr>
            <a:xfrm>
              <a:off x="4419345" y="3758047"/>
              <a:ext cx="731520" cy="731520"/>
            </a:xfrm>
            <a:prstGeom prst="ellipse">
              <a:avLst/>
            </a:prstGeom>
            <a:solidFill>
              <a:srgbClr val="8397B1"/>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6"/>
            <p:cNvSpPr>
              <a:spLocks noChangeAspect="1"/>
            </p:cNvSpPr>
            <p:nvPr/>
          </p:nvSpPr>
          <p:spPr bwMode="auto">
            <a:xfrm>
              <a:off x="4571146" y="395643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50800" dist="38100" dir="2700000" algn="tl"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78" name="Group 77"/>
          <p:cNvGrpSpPr/>
          <p:nvPr/>
        </p:nvGrpSpPr>
        <p:grpSpPr>
          <a:xfrm>
            <a:off x="9773672" y="3758047"/>
            <a:ext cx="731520" cy="731520"/>
            <a:chOff x="9773672" y="3758047"/>
            <a:chExt cx="731520" cy="731520"/>
          </a:xfrm>
        </p:grpSpPr>
        <p:sp>
          <p:nvSpPr>
            <p:cNvPr id="59" name="Oval 58"/>
            <p:cNvSpPr>
              <a:spLocks noChangeAspect="1"/>
            </p:cNvSpPr>
            <p:nvPr/>
          </p:nvSpPr>
          <p:spPr>
            <a:xfrm>
              <a:off x="9773672" y="3758047"/>
              <a:ext cx="731520" cy="731520"/>
            </a:xfrm>
            <a:prstGeom prst="ellipse">
              <a:avLst/>
            </a:prstGeom>
            <a:solidFill>
              <a:srgbClr val="2C3749"/>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p:cNvGrpSpPr>
              <a:grpSpLocks noChangeAspect="1"/>
            </p:cNvGrpSpPr>
            <p:nvPr/>
          </p:nvGrpSpPr>
          <p:grpSpPr>
            <a:xfrm>
              <a:off x="9985017" y="3922058"/>
              <a:ext cx="367764" cy="365760"/>
              <a:chOff x="11012488" y="1978025"/>
              <a:chExt cx="582612" cy="579438"/>
            </a:xfrm>
            <a:solidFill>
              <a:schemeClr val="bg1"/>
            </a:solidFill>
            <a:effectLst>
              <a:outerShdw blurRad="50800" dist="38100" dir="2700000" algn="tl" rotWithShape="0">
                <a:prstClr val="black">
                  <a:alpha val="40000"/>
                </a:prstClr>
              </a:outerShdw>
            </a:effectLst>
          </p:grpSpPr>
          <p:sp>
            <p:nvSpPr>
              <p:cNvPr id="14" name="Oval 39"/>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Rectangle 40"/>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6" name="Freeform 41"/>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77" name="Group 76"/>
          <p:cNvGrpSpPr/>
          <p:nvPr/>
        </p:nvGrpSpPr>
        <p:grpSpPr>
          <a:xfrm>
            <a:off x="7097378" y="3758047"/>
            <a:ext cx="731520" cy="731520"/>
            <a:chOff x="7097378" y="3758047"/>
            <a:chExt cx="731520" cy="731520"/>
          </a:xfrm>
        </p:grpSpPr>
        <p:sp>
          <p:nvSpPr>
            <p:cNvPr id="45" name="Oval 44"/>
            <p:cNvSpPr>
              <a:spLocks noChangeAspect="1"/>
            </p:cNvSpPr>
            <p:nvPr/>
          </p:nvSpPr>
          <p:spPr>
            <a:xfrm>
              <a:off x="7097378" y="3758047"/>
              <a:ext cx="731520" cy="731520"/>
            </a:xfrm>
            <a:prstGeom prst="ellipse">
              <a:avLst/>
            </a:prstGeom>
            <a:solidFill>
              <a:srgbClr val="44546B"/>
            </a:solidFill>
            <a:ln w="6350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9" name="Group 68"/>
            <p:cNvGrpSpPr>
              <a:grpSpLocks noChangeAspect="1"/>
            </p:cNvGrpSpPr>
            <p:nvPr/>
          </p:nvGrpSpPr>
          <p:grpSpPr>
            <a:xfrm>
              <a:off x="7308873" y="3922058"/>
              <a:ext cx="308526" cy="365760"/>
              <a:chOff x="11039475" y="14288"/>
              <a:chExt cx="547688" cy="649287"/>
            </a:xfrm>
            <a:solidFill>
              <a:schemeClr val="bg1"/>
            </a:solidFill>
            <a:effectLst>
              <a:outerShdw blurRad="50800" dist="38100" dir="2700000" algn="tl" rotWithShape="0">
                <a:prstClr val="black">
                  <a:alpha val="40000"/>
                </a:prstClr>
              </a:outerShdw>
            </a:effectLst>
          </p:grpSpPr>
          <p:sp>
            <p:nvSpPr>
              <p:cNvPr id="70"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21834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p:cTn id="11" dur="500" fill="hold"/>
                                        <p:tgtEl>
                                          <p:spTgt spid="79"/>
                                        </p:tgtEl>
                                        <p:attrNameLst>
                                          <p:attrName>ppt_w</p:attrName>
                                        </p:attrNameLst>
                                      </p:cBhvr>
                                      <p:tavLst>
                                        <p:tav tm="0">
                                          <p:val>
                                            <p:fltVal val="0"/>
                                          </p:val>
                                        </p:tav>
                                        <p:tav tm="100000">
                                          <p:val>
                                            <p:strVal val="#ppt_w"/>
                                          </p:val>
                                        </p:tav>
                                      </p:tavLst>
                                    </p:anim>
                                    <p:anim calcmode="lin" valueType="num">
                                      <p:cBhvr>
                                        <p:cTn id="12" dur="500" fill="hold"/>
                                        <p:tgtEl>
                                          <p:spTgt spid="79"/>
                                        </p:tgtEl>
                                        <p:attrNameLst>
                                          <p:attrName>ppt_h</p:attrName>
                                        </p:attrNameLst>
                                      </p:cBhvr>
                                      <p:tavLst>
                                        <p:tav tm="0">
                                          <p:val>
                                            <p:fltVal val="0"/>
                                          </p:val>
                                        </p:tav>
                                        <p:tav tm="100000">
                                          <p:val>
                                            <p:strVal val="#ppt_h"/>
                                          </p:val>
                                        </p:tav>
                                      </p:tavLst>
                                    </p:anim>
                                    <p:animEffect transition="in" filter="fade">
                                      <p:cBhvr>
                                        <p:cTn id="13" dur="500"/>
                                        <p:tgtEl>
                                          <p:spTgt spid="79"/>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1000"/>
                                        <p:tgtEl>
                                          <p:spTgt spid="26"/>
                                        </p:tgtEl>
                                      </p:cBhvr>
                                    </p:animEffect>
                                    <p:anim calcmode="lin" valueType="num">
                                      <p:cBhvr>
                                        <p:cTn id="18" dur="1000" fill="hold"/>
                                        <p:tgtEl>
                                          <p:spTgt spid="26"/>
                                        </p:tgtEl>
                                        <p:attrNameLst>
                                          <p:attrName>ppt_x</p:attrName>
                                        </p:attrNameLst>
                                      </p:cBhvr>
                                      <p:tavLst>
                                        <p:tav tm="0">
                                          <p:val>
                                            <p:strVal val="#ppt_x"/>
                                          </p:val>
                                        </p:tav>
                                        <p:tav tm="100000">
                                          <p:val>
                                            <p:strVal val="#ppt_x"/>
                                          </p:val>
                                        </p:tav>
                                      </p:tavLst>
                                    </p:anim>
                                    <p:anim calcmode="lin" valueType="num">
                                      <p:cBhvr>
                                        <p:cTn id="19" dur="1000" fill="hold"/>
                                        <p:tgtEl>
                                          <p:spTgt spid="26"/>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childTnLst>
                          </p:cTn>
                        </p:par>
                        <p:par>
                          <p:cTn id="26" fill="hold">
                            <p:stCondLst>
                              <p:cond delay="2500"/>
                            </p:stCondLst>
                            <p:childTnLst>
                              <p:par>
                                <p:cTn id="27" presetID="42"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1000"/>
                                        <p:tgtEl>
                                          <p:spTgt spid="24"/>
                                        </p:tgtEl>
                                      </p:cBhvr>
                                    </p:animEffect>
                                    <p:anim calcmode="lin" valueType="num">
                                      <p:cBhvr>
                                        <p:cTn id="30" dur="1000" fill="hold"/>
                                        <p:tgtEl>
                                          <p:spTgt spid="24"/>
                                        </p:tgtEl>
                                        <p:attrNameLst>
                                          <p:attrName>ppt_x</p:attrName>
                                        </p:attrNameLst>
                                      </p:cBhvr>
                                      <p:tavLst>
                                        <p:tav tm="0">
                                          <p:val>
                                            <p:strVal val="#ppt_x"/>
                                          </p:val>
                                        </p:tav>
                                        <p:tav tm="100000">
                                          <p:val>
                                            <p:strVal val="#ppt_x"/>
                                          </p:val>
                                        </p:tav>
                                      </p:tavLst>
                                    </p:anim>
                                    <p:anim calcmode="lin" valueType="num">
                                      <p:cBhvr>
                                        <p:cTn id="31" dur="1000" fill="hold"/>
                                        <p:tgtEl>
                                          <p:spTgt spid="24"/>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2" presetClass="entr" presetSubtype="1"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up)">
                                      <p:cBhvr>
                                        <p:cTn id="41" dur="500"/>
                                        <p:tgtEl>
                                          <p:spTgt spid="4"/>
                                        </p:tgtEl>
                                      </p:cBhvr>
                                    </p:animEffect>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500"/>
                            </p:stCondLst>
                            <p:childTnLst>
                              <p:par>
                                <p:cTn id="47" presetID="53" presetClass="entr" presetSubtype="16" fill="hold" nodeType="afterEffect">
                                  <p:stCondLst>
                                    <p:cond delay="0"/>
                                  </p:stCondLst>
                                  <p:childTnLst>
                                    <p:set>
                                      <p:cBhvr>
                                        <p:cTn id="48" dur="1" fill="hold">
                                          <p:stCondLst>
                                            <p:cond delay="0"/>
                                          </p:stCondLst>
                                        </p:cTn>
                                        <p:tgtEl>
                                          <p:spTgt spid="80"/>
                                        </p:tgtEl>
                                        <p:attrNameLst>
                                          <p:attrName>style.visibility</p:attrName>
                                        </p:attrNameLst>
                                      </p:cBhvr>
                                      <p:to>
                                        <p:strVal val="visible"/>
                                      </p:to>
                                    </p:set>
                                    <p:anim calcmode="lin" valueType="num">
                                      <p:cBhvr>
                                        <p:cTn id="49" dur="500" fill="hold"/>
                                        <p:tgtEl>
                                          <p:spTgt spid="80"/>
                                        </p:tgtEl>
                                        <p:attrNameLst>
                                          <p:attrName>ppt_w</p:attrName>
                                        </p:attrNameLst>
                                      </p:cBhvr>
                                      <p:tavLst>
                                        <p:tav tm="0">
                                          <p:val>
                                            <p:fltVal val="0"/>
                                          </p:val>
                                        </p:tav>
                                        <p:tav tm="100000">
                                          <p:val>
                                            <p:strVal val="#ppt_w"/>
                                          </p:val>
                                        </p:tav>
                                      </p:tavLst>
                                    </p:anim>
                                    <p:anim calcmode="lin" valueType="num">
                                      <p:cBhvr>
                                        <p:cTn id="50" dur="500" fill="hold"/>
                                        <p:tgtEl>
                                          <p:spTgt spid="80"/>
                                        </p:tgtEl>
                                        <p:attrNameLst>
                                          <p:attrName>ppt_h</p:attrName>
                                        </p:attrNameLst>
                                      </p:cBhvr>
                                      <p:tavLst>
                                        <p:tav tm="0">
                                          <p:val>
                                            <p:fltVal val="0"/>
                                          </p:val>
                                        </p:tav>
                                        <p:tav tm="100000">
                                          <p:val>
                                            <p:strVal val="#ppt_h"/>
                                          </p:val>
                                        </p:tav>
                                      </p:tavLst>
                                    </p:anim>
                                    <p:animEffect transition="in" filter="fade">
                                      <p:cBhvr>
                                        <p:cTn id="51" dur="500"/>
                                        <p:tgtEl>
                                          <p:spTgt spid="80"/>
                                        </p:tgtEl>
                                      </p:cBhvr>
                                    </p:animEffect>
                                  </p:childTnLst>
                                </p:cTn>
                              </p:par>
                            </p:childTnLst>
                          </p:cTn>
                        </p:par>
                        <p:par>
                          <p:cTn id="52" fill="hold">
                            <p:stCondLst>
                              <p:cond delay="6000"/>
                            </p:stCondLst>
                            <p:childTnLst>
                              <p:par>
                                <p:cTn id="53" presetID="47" presetClass="entr" presetSubtype="0" fill="hold"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53" presetClass="entr" presetSubtype="16"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par>
                          <p:cTn id="64" fill="hold">
                            <p:stCondLst>
                              <p:cond delay="7500"/>
                            </p:stCondLst>
                            <p:childTnLst>
                              <p:par>
                                <p:cTn id="65" presetID="42" presetClass="entr" presetSubtype="0" fill="hold" nodeType="afterEffect">
                                  <p:stCondLst>
                                    <p:cond delay="0"/>
                                  </p:stCondLst>
                                  <p:childTnLst>
                                    <p:set>
                                      <p:cBhvr>
                                        <p:cTn id="66" dur="1" fill="hold">
                                          <p:stCondLst>
                                            <p:cond delay="0"/>
                                          </p:stCondLst>
                                        </p:cTn>
                                        <p:tgtEl>
                                          <p:spTgt spid="35"/>
                                        </p:tgtEl>
                                        <p:attrNameLst>
                                          <p:attrName>style.visibility</p:attrName>
                                        </p:attrNameLst>
                                      </p:cBhvr>
                                      <p:to>
                                        <p:strVal val="visible"/>
                                      </p:to>
                                    </p:set>
                                    <p:animEffect transition="in" filter="fade">
                                      <p:cBhvr>
                                        <p:cTn id="67" dur="1000"/>
                                        <p:tgtEl>
                                          <p:spTgt spid="35"/>
                                        </p:tgtEl>
                                      </p:cBhvr>
                                    </p:animEffect>
                                    <p:anim calcmode="lin" valueType="num">
                                      <p:cBhvr>
                                        <p:cTn id="68" dur="1000" fill="hold"/>
                                        <p:tgtEl>
                                          <p:spTgt spid="35"/>
                                        </p:tgtEl>
                                        <p:attrNameLst>
                                          <p:attrName>ppt_x</p:attrName>
                                        </p:attrNameLst>
                                      </p:cBhvr>
                                      <p:tavLst>
                                        <p:tav tm="0">
                                          <p:val>
                                            <p:strVal val="#ppt_x"/>
                                          </p:val>
                                        </p:tav>
                                        <p:tav tm="100000">
                                          <p:val>
                                            <p:strVal val="#ppt_x"/>
                                          </p:val>
                                        </p:tav>
                                      </p:tavLst>
                                    </p:anim>
                                    <p:anim calcmode="lin" valueType="num">
                                      <p:cBhvr>
                                        <p:cTn id="69" dur="1000" fill="hold"/>
                                        <p:tgtEl>
                                          <p:spTgt spid="35"/>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42" presetClass="entr" presetSubtype="0"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Effect transition="in" filter="fade">
                                      <p:cBhvr>
                                        <p:cTn id="73" dur="1000"/>
                                        <p:tgtEl>
                                          <p:spTgt spid="38"/>
                                        </p:tgtEl>
                                      </p:cBhvr>
                                    </p:animEffect>
                                    <p:anim calcmode="lin" valueType="num">
                                      <p:cBhvr>
                                        <p:cTn id="74" dur="1000" fill="hold"/>
                                        <p:tgtEl>
                                          <p:spTgt spid="38"/>
                                        </p:tgtEl>
                                        <p:attrNameLst>
                                          <p:attrName>ppt_x</p:attrName>
                                        </p:attrNameLst>
                                      </p:cBhvr>
                                      <p:tavLst>
                                        <p:tav tm="0">
                                          <p:val>
                                            <p:strVal val="#ppt_x"/>
                                          </p:val>
                                        </p:tav>
                                        <p:tav tm="100000">
                                          <p:val>
                                            <p:strVal val="#ppt_x"/>
                                          </p:val>
                                        </p:tav>
                                      </p:tavLst>
                                    </p:anim>
                                    <p:anim calcmode="lin" valueType="num">
                                      <p:cBhvr>
                                        <p:cTn id="75" dur="1000" fill="hold"/>
                                        <p:tgtEl>
                                          <p:spTgt spid="38"/>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22" presetClass="entr" presetSubtype="1" fill="hold" nodeType="afterEffect">
                                  <p:stCondLst>
                                    <p:cond delay="0"/>
                                  </p:stCondLst>
                                  <p:childTnLst>
                                    <p:set>
                                      <p:cBhvr>
                                        <p:cTn id="78" dur="1" fill="hold">
                                          <p:stCondLst>
                                            <p:cond delay="0"/>
                                          </p:stCondLst>
                                        </p:cTn>
                                        <p:tgtEl>
                                          <p:spTgt spid="28"/>
                                        </p:tgtEl>
                                        <p:attrNameLst>
                                          <p:attrName>style.visibility</p:attrName>
                                        </p:attrNameLst>
                                      </p:cBhvr>
                                      <p:to>
                                        <p:strVal val="visible"/>
                                      </p:to>
                                    </p:set>
                                    <p:animEffect transition="in" filter="wipe(up)">
                                      <p:cBhvr>
                                        <p:cTn id="79" dur="500"/>
                                        <p:tgtEl>
                                          <p:spTgt spid="28"/>
                                        </p:tgtEl>
                                      </p:cBhvr>
                                    </p:animEffect>
                                  </p:childTnLst>
                                </p:cTn>
                              </p:par>
                            </p:childTnLst>
                          </p:cTn>
                        </p:par>
                        <p:par>
                          <p:cTn id="80" fill="hold">
                            <p:stCondLst>
                              <p:cond delay="10000"/>
                            </p:stCondLst>
                            <p:childTnLst>
                              <p:par>
                                <p:cTn id="81" presetID="22" presetClass="entr" presetSubtype="1"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up)">
                                      <p:cBhvr>
                                        <p:cTn id="83" dur="500"/>
                                        <p:tgtEl>
                                          <p:spTgt spid="29"/>
                                        </p:tgtEl>
                                      </p:cBhvr>
                                    </p:animEffect>
                                  </p:childTnLst>
                                </p:cTn>
                              </p:par>
                            </p:childTnLst>
                          </p:cTn>
                        </p:par>
                        <p:par>
                          <p:cTn id="84" fill="hold">
                            <p:stCondLst>
                              <p:cond delay="10500"/>
                            </p:stCondLst>
                            <p:childTnLst>
                              <p:par>
                                <p:cTn id="85" presetID="53" presetClass="entr" presetSubtype="16" fill="hold" nodeType="afterEffect">
                                  <p:stCondLst>
                                    <p:cond delay="0"/>
                                  </p:stCondLst>
                                  <p:childTnLst>
                                    <p:set>
                                      <p:cBhvr>
                                        <p:cTn id="86" dur="1" fill="hold">
                                          <p:stCondLst>
                                            <p:cond delay="0"/>
                                          </p:stCondLst>
                                        </p:cTn>
                                        <p:tgtEl>
                                          <p:spTgt spid="81"/>
                                        </p:tgtEl>
                                        <p:attrNameLst>
                                          <p:attrName>style.visibility</p:attrName>
                                        </p:attrNameLst>
                                      </p:cBhvr>
                                      <p:to>
                                        <p:strVal val="visible"/>
                                      </p:to>
                                    </p:set>
                                    <p:anim calcmode="lin" valueType="num">
                                      <p:cBhvr>
                                        <p:cTn id="87" dur="500" fill="hold"/>
                                        <p:tgtEl>
                                          <p:spTgt spid="81"/>
                                        </p:tgtEl>
                                        <p:attrNameLst>
                                          <p:attrName>ppt_w</p:attrName>
                                        </p:attrNameLst>
                                      </p:cBhvr>
                                      <p:tavLst>
                                        <p:tav tm="0">
                                          <p:val>
                                            <p:fltVal val="0"/>
                                          </p:val>
                                        </p:tav>
                                        <p:tav tm="100000">
                                          <p:val>
                                            <p:strVal val="#ppt_w"/>
                                          </p:val>
                                        </p:tav>
                                      </p:tavLst>
                                    </p:anim>
                                    <p:anim calcmode="lin" valueType="num">
                                      <p:cBhvr>
                                        <p:cTn id="88" dur="500" fill="hold"/>
                                        <p:tgtEl>
                                          <p:spTgt spid="81"/>
                                        </p:tgtEl>
                                        <p:attrNameLst>
                                          <p:attrName>ppt_h</p:attrName>
                                        </p:attrNameLst>
                                      </p:cBhvr>
                                      <p:tavLst>
                                        <p:tav tm="0">
                                          <p:val>
                                            <p:fltVal val="0"/>
                                          </p:val>
                                        </p:tav>
                                        <p:tav tm="100000">
                                          <p:val>
                                            <p:strVal val="#ppt_h"/>
                                          </p:val>
                                        </p:tav>
                                      </p:tavLst>
                                    </p:anim>
                                    <p:animEffect transition="in" filter="fade">
                                      <p:cBhvr>
                                        <p:cTn id="89" dur="500"/>
                                        <p:tgtEl>
                                          <p:spTgt spid="81"/>
                                        </p:tgtEl>
                                      </p:cBhvr>
                                    </p:animEffect>
                                  </p:childTnLst>
                                </p:cTn>
                              </p:par>
                            </p:childTnLst>
                          </p:cTn>
                        </p:par>
                        <p:par>
                          <p:cTn id="90" fill="hold">
                            <p:stCondLst>
                              <p:cond delay="11000"/>
                            </p:stCondLst>
                            <p:childTnLst>
                              <p:par>
                                <p:cTn id="91" presetID="47" presetClass="entr" presetSubtype="0" fill="hold" nodeType="after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120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childTnLst>
                          </p:cTn>
                        </p:par>
                        <p:par>
                          <p:cTn id="102" fill="hold">
                            <p:stCondLst>
                              <p:cond delay="12500"/>
                            </p:stCondLst>
                            <p:childTnLst>
                              <p:par>
                                <p:cTn id="103" presetID="42" presetClass="entr" presetSubtype="0" fill="hold" nodeType="after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fade">
                                      <p:cBhvr>
                                        <p:cTn id="105" dur="1000"/>
                                        <p:tgtEl>
                                          <p:spTgt spid="49"/>
                                        </p:tgtEl>
                                      </p:cBhvr>
                                    </p:animEffect>
                                    <p:anim calcmode="lin" valueType="num">
                                      <p:cBhvr>
                                        <p:cTn id="106" dur="1000" fill="hold"/>
                                        <p:tgtEl>
                                          <p:spTgt spid="49"/>
                                        </p:tgtEl>
                                        <p:attrNameLst>
                                          <p:attrName>ppt_x</p:attrName>
                                        </p:attrNameLst>
                                      </p:cBhvr>
                                      <p:tavLst>
                                        <p:tav tm="0">
                                          <p:val>
                                            <p:strVal val="#ppt_x"/>
                                          </p:val>
                                        </p:tav>
                                        <p:tav tm="100000">
                                          <p:val>
                                            <p:strVal val="#ppt_x"/>
                                          </p:val>
                                        </p:tav>
                                      </p:tavLst>
                                    </p:anim>
                                    <p:anim calcmode="lin" valueType="num">
                                      <p:cBhvr>
                                        <p:cTn id="107" dur="1000" fill="hold"/>
                                        <p:tgtEl>
                                          <p:spTgt spid="4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42" presetClass="entr" presetSubtype="0" fill="hold" nodeType="afterEffect">
                                  <p:stCondLst>
                                    <p:cond delay="0"/>
                                  </p:stCondLst>
                                  <p:childTnLst>
                                    <p:set>
                                      <p:cBhvr>
                                        <p:cTn id="110" dur="1" fill="hold">
                                          <p:stCondLst>
                                            <p:cond delay="0"/>
                                          </p:stCondLst>
                                        </p:cTn>
                                        <p:tgtEl>
                                          <p:spTgt spid="52"/>
                                        </p:tgtEl>
                                        <p:attrNameLst>
                                          <p:attrName>style.visibility</p:attrName>
                                        </p:attrNameLst>
                                      </p:cBhvr>
                                      <p:to>
                                        <p:strVal val="visible"/>
                                      </p:to>
                                    </p:set>
                                    <p:animEffect transition="in" filter="fade">
                                      <p:cBhvr>
                                        <p:cTn id="111" dur="1000"/>
                                        <p:tgtEl>
                                          <p:spTgt spid="52"/>
                                        </p:tgtEl>
                                      </p:cBhvr>
                                    </p:animEffect>
                                    <p:anim calcmode="lin" valueType="num">
                                      <p:cBhvr>
                                        <p:cTn id="112" dur="1000" fill="hold"/>
                                        <p:tgtEl>
                                          <p:spTgt spid="52"/>
                                        </p:tgtEl>
                                        <p:attrNameLst>
                                          <p:attrName>ppt_x</p:attrName>
                                        </p:attrNameLst>
                                      </p:cBhvr>
                                      <p:tavLst>
                                        <p:tav tm="0">
                                          <p:val>
                                            <p:strVal val="#ppt_x"/>
                                          </p:val>
                                        </p:tav>
                                        <p:tav tm="100000">
                                          <p:val>
                                            <p:strVal val="#ppt_x"/>
                                          </p:val>
                                        </p:tav>
                                      </p:tavLst>
                                    </p:anim>
                                    <p:anim calcmode="lin" valueType="num">
                                      <p:cBhvr>
                                        <p:cTn id="113" dur="1000" fill="hold"/>
                                        <p:tgtEl>
                                          <p:spTgt spid="52"/>
                                        </p:tgtEl>
                                        <p:attrNameLst>
                                          <p:attrName>ppt_y</p:attrName>
                                        </p:attrNameLst>
                                      </p:cBhvr>
                                      <p:tavLst>
                                        <p:tav tm="0">
                                          <p:val>
                                            <p:strVal val="#ppt_y+.1"/>
                                          </p:val>
                                        </p:tav>
                                        <p:tav tm="100000">
                                          <p:val>
                                            <p:strVal val="#ppt_y"/>
                                          </p:val>
                                        </p:tav>
                                      </p:tavLst>
                                    </p:anim>
                                  </p:childTnLst>
                                </p:cTn>
                              </p:par>
                            </p:childTnLst>
                          </p:cTn>
                        </p:par>
                        <p:par>
                          <p:cTn id="114" fill="hold">
                            <p:stCondLst>
                              <p:cond delay="14500"/>
                            </p:stCondLst>
                            <p:childTnLst>
                              <p:par>
                                <p:cTn id="115" presetID="22" presetClass="entr" presetSubtype="1" fill="hold" nodeType="afterEffect">
                                  <p:stCondLst>
                                    <p:cond delay="0"/>
                                  </p:stCondLst>
                                  <p:childTnLst>
                                    <p:set>
                                      <p:cBhvr>
                                        <p:cTn id="116" dur="1" fill="hold">
                                          <p:stCondLst>
                                            <p:cond delay="0"/>
                                          </p:stCondLst>
                                        </p:cTn>
                                        <p:tgtEl>
                                          <p:spTgt spid="42"/>
                                        </p:tgtEl>
                                        <p:attrNameLst>
                                          <p:attrName>style.visibility</p:attrName>
                                        </p:attrNameLst>
                                      </p:cBhvr>
                                      <p:to>
                                        <p:strVal val="visible"/>
                                      </p:to>
                                    </p:set>
                                    <p:animEffect transition="in" filter="wipe(up)">
                                      <p:cBhvr>
                                        <p:cTn id="117" dur="500"/>
                                        <p:tgtEl>
                                          <p:spTgt spid="42"/>
                                        </p:tgtEl>
                                      </p:cBhvr>
                                    </p:animEffect>
                                  </p:childTnLst>
                                </p:cTn>
                              </p:par>
                            </p:childTnLst>
                          </p:cTn>
                        </p:par>
                        <p:par>
                          <p:cTn id="118" fill="hold">
                            <p:stCondLst>
                              <p:cond delay="15000"/>
                            </p:stCondLst>
                            <p:childTnLst>
                              <p:par>
                                <p:cTn id="119" presetID="22" presetClass="entr" presetSubtype="1" fill="hold" grpId="0" nodeType="afterEffect">
                                  <p:stCondLst>
                                    <p:cond delay="0"/>
                                  </p:stCondLst>
                                  <p:childTnLst>
                                    <p:set>
                                      <p:cBhvr>
                                        <p:cTn id="120" dur="1" fill="hold">
                                          <p:stCondLst>
                                            <p:cond delay="0"/>
                                          </p:stCondLst>
                                        </p:cTn>
                                        <p:tgtEl>
                                          <p:spTgt spid="43"/>
                                        </p:tgtEl>
                                        <p:attrNameLst>
                                          <p:attrName>style.visibility</p:attrName>
                                        </p:attrNameLst>
                                      </p:cBhvr>
                                      <p:to>
                                        <p:strVal val="visible"/>
                                      </p:to>
                                    </p:set>
                                    <p:animEffect transition="in" filter="wipe(up)">
                                      <p:cBhvr>
                                        <p:cTn id="121" dur="500"/>
                                        <p:tgtEl>
                                          <p:spTgt spid="43"/>
                                        </p:tgtEl>
                                      </p:cBhvr>
                                    </p:animEffect>
                                  </p:childTnLst>
                                </p:cTn>
                              </p:par>
                            </p:childTnLst>
                          </p:cTn>
                        </p:par>
                        <p:par>
                          <p:cTn id="122" fill="hold">
                            <p:stCondLst>
                              <p:cond delay="15500"/>
                            </p:stCondLst>
                            <p:childTnLst>
                              <p:par>
                                <p:cTn id="123" presetID="53" presetClass="entr" presetSubtype="16" fill="hold" nodeType="afterEffect">
                                  <p:stCondLst>
                                    <p:cond delay="0"/>
                                  </p:stCondLst>
                                  <p:childTnLst>
                                    <p:set>
                                      <p:cBhvr>
                                        <p:cTn id="124" dur="1" fill="hold">
                                          <p:stCondLst>
                                            <p:cond delay="0"/>
                                          </p:stCondLst>
                                        </p:cTn>
                                        <p:tgtEl>
                                          <p:spTgt spid="82"/>
                                        </p:tgtEl>
                                        <p:attrNameLst>
                                          <p:attrName>style.visibility</p:attrName>
                                        </p:attrNameLst>
                                      </p:cBhvr>
                                      <p:to>
                                        <p:strVal val="visible"/>
                                      </p:to>
                                    </p:set>
                                    <p:anim calcmode="lin" valueType="num">
                                      <p:cBhvr>
                                        <p:cTn id="125" dur="500" fill="hold"/>
                                        <p:tgtEl>
                                          <p:spTgt spid="82"/>
                                        </p:tgtEl>
                                        <p:attrNameLst>
                                          <p:attrName>ppt_w</p:attrName>
                                        </p:attrNameLst>
                                      </p:cBhvr>
                                      <p:tavLst>
                                        <p:tav tm="0">
                                          <p:val>
                                            <p:fltVal val="0"/>
                                          </p:val>
                                        </p:tav>
                                        <p:tav tm="100000">
                                          <p:val>
                                            <p:strVal val="#ppt_w"/>
                                          </p:val>
                                        </p:tav>
                                      </p:tavLst>
                                    </p:anim>
                                    <p:anim calcmode="lin" valueType="num">
                                      <p:cBhvr>
                                        <p:cTn id="126" dur="500" fill="hold"/>
                                        <p:tgtEl>
                                          <p:spTgt spid="82"/>
                                        </p:tgtEl>
                                        <p:attrNameLst>
                                          <p:attrName>ppt_h</p:attrName>
                                        </p:attrNameLst>
                                      </p:cBhvr>
                                      <p:tavLst>
                                        <p:tav tm="0">
                                          <p:val>
                                            <p:fltVal val="0"/>
                                          </p:val>
                                        </p:tav>
                                        <p:tav tm="100000">
                                          <p:val>
                                            <p:strVal val="#ppt_h"/>
                                          </p:val>
                                        </p:tav>
                                      </p:tavLst>
                                    </p:anim>
                                    <p:animEffect transition="in" filter="fade">
                                      <p:cBhvr>
                                        <p:cTn id="127" dur="500"/>
                                        <p:tgtEl>
                                          <p:spTgt spid="82"/>
                                        </p:tgtEl>
                                      </p:cBhvr>
                                    </p:animEffect>
                                  </p:childTnLst>
                                </p:cTn>
                              </p:par>
                            </p:childTnLst>
                          </p:cTn>
                        </p:par>
                        <p:par>
                          <p:cTn id="128" fill="hold">
                            <p:stCondLst>
                              <p:cond delay="16000"/>
                            </p:stCondLst>
                            <p:childTnLst>
                              <p:par>
                                <p:cTn id="129" presetID="47" presetClass="entr" presetSubtype="0" fill="hold" nodeType="afterEffect">
                                  <p:stCondLst>
                                    <p:cond delay="0"/>
                                  </p:stCondLst>
                                  <p:childTnLst>
                                    <p:set>
                                      <p:cBhvr>
                                        <p:cTn id="130" dur="1" fill="hold">
                                          <p:stCondLst>
                                            <p:cond delay="0"/>
                                          </p:stCondLst>
                                        </p:cTn>
                                        <p:tgtEl>
                                          <p:spTgt spid="78"/>
                                        </p:tgtEl>
                                        <p:attrNameLst>
                                          <p:attrName>style.visibility</p:attrName>
                                        </p:attrNameLst>
                                      </p:cBhvr>
                                      <p:to>
                                        <p:strVal val="visible"/>
                                      </p:to>
                                    </p:set>
                                    <p:animEffect transition="in" filter="fade">
                                      <p:cBhvr>
                                        <p:cTn id="131" dur="1000"/>
                                        <p:tgtEl>
                                          <p:spTgt spid="78"/>
                                        </p:tgtEl>
                                      </p:cBhvr>
                                    </p:animEffect>
                                    <p:anim calcmode="lin" valueType="num">
                                      <p:cBhvr>
                                        <p:cTn id="132" dur="1000" fill="hold"/>
                                        <p:tgtEl>
                                          <p:spTgt spid="78"/>
                                        </p:tgtEl>
                                        <p:attrNameLst>
                                          <p:attrName>ppt_x</p:attrName>
                                        </p:attrNameLst>
                                      </p:cBhvr>
                                      <p:tavLst>
                                        <p:tav tm="0">
                                          <p:val>
                                            <p:strVal val="#ppt_x"/>
                                          </p:val>
                                        </p:tav>
                                        <p:tav tm="100000">
                                          <p:val>
                                            <p:strVal val="#ppt_x"/>
                                          </p:val>
                                        </p:tav>
                                      </p:tavLst>
                                    </p:anim>
                                    <p:anim calcmode="lin" valueType="num">
                                      <p:cBhvr>
                                        <p:cTn id="133" dur="1000" fill="hold"/>
                                        <p:tgtEl>
                                          <p:spTgt spid="78"/>
                                        </p:tgtEl>
                                        <p:attrNameLst>
                                          <p:attrName>ppt_y</p:attrName>
                                        </p:attrNameLst>
                                      </p:cBhvr>
                                      <p:tavLst>
                                        <p:tav tm="0">
                                          <p:val>
                                            <p:strVal val="#ppt_y-.1"/>
                                          </p:val>
                                        </p:tav>
                                        <p:tav tm="100000">
                                          <p:val>
                                            <p:strVal val="#ppt_y"/>
                                          </p:val>
                                        </p:tav>
                                      </p:tavLst>
                                    </p:anim>
                                  </p:childTnLst>
                                </p:cTn>
                              </p:par>
                            </p:childTnLst>
                          </p:cTn>
                        </p:par>
                        <p:par>
                          <p:cTn id="134" fill="hold">
                            <p:stCondLst>
                              <p:cond delay="17000"/>
                            </p:stCondLst>
                            <p:childTnLst>
                              <p:par>
                                <p:cTn id="135" presetID="53" presetClass="entr" presetSubtype="16" fill="hold" grpId="0" nodeType="afterEffect">
                                  <p:stCondLst>
                                    <p:cond delay="0"/>
                                  </p:stCondLst>
                                  <p:childTnLst>
                                    <p:set>
                                      <p:cBhvr>
                                        <p:cTn id="136" dur="1" fill="hold">
                                          <p:stCondLst>
                                            <p:cond delay="0"/>
                                          </p:stCondLst>
                                        </p:cTn>
                                        <p:tgtEl>
                                          <p:spTgt spid="61"/>
                                        </p:tgtEl>
                                        <p:attrNameLst>
                                          <p:attrName>style.visibility</p:attrName>
                                        </p:attrNameLst>
                                      </p:cBhvr>
                                      <p:to>
                                        <p:strVal val="visible"/>
                                      </p:to>
                                    </p:set>
                                    <p:anim calcmode="lin" valueType="num">
                                      <p:cBhvr>
                                        <p:cTn id="137" dur="500" fill="hold"/>
                                        <p:tgtEl>
                                          <p:spTgt spid="61"/>
                                        </p:tgtEl>
                                        <p:attrNameLst>
                                          <p:attrName>ppt_w</p:attrName>
                                        </p:attrNameLst>
                                      </p:cBhvr>
                                      <p:tavLst>
                                        <p:tav tm="0">
                                          <p:val>
                                            <p:fltVal val="0"/>
                                          </p:val>
                                        </p:tav>
                                        <p:tav tm="100000">
                                          <p:val>
                                            <p:strVal val="#ppt_w"/>
                                          </p:val>
                                        </p:tav>
                                      </p:tavLst>
                                    </p:anim>
                                    <p:anim calcmode="lin" valueType="num">
                                      <p:cBhvr>
                                        <p:cTn id="138" dur="500" fill="hold"/>
                                        <p:tgtEl>
                                          <p:spTgt spid="61"/>
                                        </p:tgtEl>
                                        <p:attrNameLst>
                                          <p:attrName>ppt_h</p:attrName>
                                        </p:attrNameLst>
                                      </p:cBhvr>
                                      <p:tavLst>
                                        <p:tav tm="0">
                                          <p:val>
                                            <p:fltVal val="0"/>
                                          </p:val>
                                        </p:tav>
                                        <p:tav tm="100000">
                                          <p:val>
                                            <p:strVal val="#ppt_h"/>
                                          </p:val>
                                        </p:tav>
                                      </p:tavLst>
                                    </p:anim>
                                    <p:animEffect transition="in" filter="fade">
                                      <p:cBhvr>
                                        <p:cTn id="139" dur="500"/>
                                        <p:tgtEl>
                                          <p:spTgt spid="61"/>
                                        </p:tgtEl>
                                      </p:cBhvr>
                                    </p:animEffect>
                                  </p:childTnLst>
                                </p:cTn>
                              </p:par>
                            </p:childTnLst>
                          </p:cTn>
                        </p:par>
                        <p:par>
                          <p:cTn id="140" fill="hold">
                            <p:stCondLst>
                              <p:cond delay="17500"/>
                            </p:stCondLst>
                            <p:childTnLst>
                              <p:par>
                                <p:cTn id="141" presetID="42" presetClass="entr" presetSubtype="0" fill="hold" nodeType="afterEffect">
                                  <p:stCondLst>
                                    <p:cond delay="0"/>
                                  </p:stCondLst>
                                  <p:childTnLst>
                                    <p:set>
                                      <p:cBhvr>
                                        <p:cTn id="142" dur="1" fill="hold">
                                          <p:stCondLst>
                                            <p:cond delay="0"/>
                                          </p:stCondLst>
                                        </p:cTn>
                                        <p:tgtEl>
                                          <p:spTgt spid="63"/>
                                        </p:tgtEl>
                                        <p:attrNameLst>
                                          <p:attrName>style.visibility</p:attrName>
                                        </p:attrNameLst>
                                      </p:cBhvr>
                                      <p:to>
                                        <p:strVal val="visible"/>
                                      </p:to>
                                    </p:set>
                                    <p:animEffect transition="in" filter="fade">
                                      <p:cBhvr>
                                        <p:cTn id="143" dur="1000"/>
                                        <p:tgtEl>
                                          <p:spTgt spid="63"/>
                                        </p:tgtEl>
                                      </p:cBhvr>
                                    </p:animEffect>
                                    <p:anim calcmode="lin" valueType="num">
                                      <p:cBhvr>
                                        <p:cTn id="144" dur="1000" fill="hold"/>
                                        <p:tgtEl>
                                          <p:spTgt spid="63"/>
                                        </p:tgtEl>
                                        <p:attrNameLst>
                                          <p:attrName>ppt_x</p:attrName>
                                        </p:attrNameLst>
                                      </p:cBhvr>
                                      <p:tavLst>
                                        <p:tav tm="0">
                                          <p:val>
                                            <p:strVal val="#ppt_x"/>
                                          </p:val>
                                        </p:tav>
                                        <p:tav tm="100000">
                                          <p:val>
                                            <p:strVal val="#ppt_x"/>
                                          </p:val>
                                        </p:tav>
                                      </p:tavLst>
                                    </p:anim>
                                    <p:anim calcmode="lin" valueType="num">
                                      <p:cBhvr>
                                        <p:cTn id="145" dur="1000" fill="hold"/>
                                        <p:tgtEl>
                                          <p:spTgt spid="63"/>
                                        </p:tgtEl>
                                        <p:attrNameLst>
                                          <p:attrName>ppt_y</p:attrName>
                                        </p:attrNameLst>
                                      </p:cBhvr>
                                      <p:tavLst>
                                        <p:tav tm="0">
                                          <p:val>
                                            <p:strVal val="#ppt_y+.1"/>
                                          </p:val>
                                        </p:tav>
                                        <p:tav tm="100000">
                                          <p:val>
                                            <p:strVal val="#ppt_y"/>
                                          </p:val>
                                        </p:tav>
                                      </p:tavLst>
                                    </p:anim>
                                  </p:childTnLst>
                                </p:cTn>
                              </p:par>
                            </p:childTnLst>
                          </p:cTn>
                        </p:par>
                        <p:par>
                          <p:cTn id="146" fill="hold">
                            <p:stCondLst>
                              <p:cond delay="18500"/>
                            </p:stCondLst>
                            <p:childTnLst>
                              <p:par>
                                <p:cTn id="147" presetID="42" presetClass="entr" presetSubtype="0" fill="hold" nodeType="afterEffect">
                                  <p:stCondLst>
                                    <p:cond delay="0"/>
                                  </p:stCondLst>
                                  <p:childTnLst>
                                    <p:set>
                                      <p:cBhvr>
                                        <p:cTn id="148" dur="1" fill="hold">
                                          <p:stCondLst>
                                            <p:cond delay="0"/>
                                          </p:stCondLst>
                                        </p:cTn>
                                        <p:tgtEl>
                                          <p:spTgt spid="66"/>
                                        </p:tgtEl>
                                        <p:attrNameLst>
                                          <p:attrName>style.visibility</p:attrName>
                                        </p:attrNameLst>
                                      </p:cBhvr>
                                      <p:to>
                                        <p:strVal val="visible"/>
                                      </p:to>
                                    </p:set>
                                    <p:animEffect transition="in" filter="fade">
                                      <p:cBhvr>
                                        <p:cTn id="149" dur="1000"/>
                                        <p:tgtEl>
                                          <p:spTgt spid="66"/>
                                        </p:tgtEl>
                                      </p:cBhvr>
                                    </p:animEffect>
                                    <p:anim calcmode="lin" valueType="num">
                                      <p:cBhvr>
                                        <p:cTn id="150" dur="1000" fill="hold"/>
                                        <p:tgtEl>
                                          <p:spTgt spid="66"/>
                                        </p:tgtEl>
                                        <p:attrNameLst>
                                          <p:attrName>ppt_x</p:attrName>
                                        </p:attrNameLst>
                                      </p:cBhvr>
                                      <p:tavLst>
                                        <p:tav tm="0">
                                          <p:val>
                                            <p:strVal val="#ppt_x"/>
                                          </p:val>
                                        </p:tav>
                                        <p:tav tm="100000">
                                          <p:val>
                                            <p:strVal val="#ppt_x"/>
                                          </p:val>
                                        </p:tav>
                                      </p:tavLst>
                                    </p:anim>
                                    <p:anim calcmode="lin" valueType="num">
                                      <p:cBhvr>
                                        <p:cTn id="151" dur="1000" fill="hold"/>
                                        <p:tgtEl>
                                          <p:spTgt spid="66"/>
                                        </p:tgtEl>
                                        <p:attrNameLst>
                                          <p:attrName>ppt_y</p:attrName>
                                        </p:attrNameLst>
                                      </p:cBhvr>
                                      <p:tavLst>
                                        <p:tav tm="0">
                                          <p:val>
                                            <p:strVal val="#ppt_y+.1"/>
                                          </p:val>
                                        </p:tav>
                                        <p:tav tm="100000">
                                          <p:val>
                                            <p:strVal val="#ppt_y"/>
                                          </p:val>
                                        </p:tav>
                                      </p:tavLst>
                                    </p:anim>
                                  </p:childTnLst>
                                </p:cTn>
                              </p:par>
                            </p:childTnLst>
                          </p:cTn>
                        </p:par>
                        <p:par>
                          <p:cTn id="152" fill="hold">
                            <p:stCondLst>
                              <p:cond delay="19500"/>
                            </p:stCondLst>
                            <p:childTnLst>
                              <p:par>
                                <p:cTn id="153" presetID="22" presetClass="entr" presetSubtype="1" fill="hold" nodeType="afterEffect">
                                  <p:stCondLst>
                                    <p:cond delay="0"/>
                                  </p:stCondLst>
                                  <p:childTnLst>
                                    <p:set>
                                      <p:cBhvr>
                                        <p:cTn id="154" dur="1" fill="hold">
                                          <p:stCondLst>
                                            <p:cond delay="0"/>
                                          </p:stCondLst>
                                        </p:cTn>
                                        <p:tgtEl>
                                          <p:spTgt spid="56"/>
                                        </p:tgtEl>
                                        <p:attrNameLst>
                                          <p:attrName>style.visibility</p:attrName>
                                        </p:attrNameLst>
                                      </p:cBhvr>
                                      <p:to>
                                        <p:strVal val="visible"/>
                                      </p:to>
                                    </p:set>
                                    <p:animEffect transition="in" filter="wipe(up)">
                                      <p:cBhvr>
                                        <p:cTn id="155" dur="500"/>
                                        <p:tgtEl>
                                          <p:spTgt spid="56"/>
                                        </p:tgtEl>
                                      </p:cBhvr>
                                    </p:animEffect>
                                  </p:childTnLst>
                                </p:cTn>
                              </p:par>
                            </p:childTnLst>
                          </p:cTn>
                        </p:par>
                        <p:par>
                          <p:cTn id="156" fill="hold">
                            <p:stCondLst>
                              <p:cond delay="20000"/>
                            </p:stCondLst>
                            <p:childTnLst>
                              <p:par>
                                <p:cTn id="157" presetID="22" presetClass="entr" presetSubtype="1" fill="hold" grpId="0" nodeType="afterEffect">
                                  <p:stCondLst>
                                    <p:cond delay="0"/>
                                  </p:stCondLst>
                                  <p:childTnLst>
                                    <p:set>
                                      <p:cBhvr>
                                        <p:cTn id="158" dur="1" fill="hold">
                                          <p:stCondLst>
                                            <p:cond delay="0"/>
                                          </p:stCondLst>
                                        </p:cTn>
                                        <p:tgtEl>
                                          <p:spTgt spid="57"/>
                                        </p:tgtEl>
                                        <p:attrNameLst>
                                          <p:attrName>style.visibility</p:attrName>
                                        </p:attrNameLst>
                                      </p:cBhvr>
                                      <p:to>
                                        <p:strVal val="visible"/>
                                      </p:to>
                                    </p:set>
                                    <p:animEffect transition="in" filter="wipe(up)">
                                      <p:cBhvr>
                                        <p:cTn id="159"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7" grpId="0"/>
      <p:bldP spid="29" grpId="0"/>
      <p:bldP spid="33" grpId="0"/>
      <p:bldP spid="43" grpId="0"/>
      <p:bldP spid="47" grpId="0"/>
      <p:bldP spid="57"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EFF9B1E-989C-4249-B9A6-F18A1E39DB59}"/>
              </a:ext>
            </a:extLst>
          </p:cNvPr>
          <p:cNvSpPr/>
          <p:nvPr/>
        </p:nvSpPr>
        <p:spPr>
          <a:xfrm>
            <a:off x="5242560" y="5475872"/>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2C374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CF80667-7718-4B18-86B4-21014759D74A}"/>
              </a:ext>
            </a:extLst>
          </p:cNvPr>
          <p:cNvSpPr/>
          <p:nvPr/>
        </p:nvSpPr>
        <p:spPr>
          <a:xfrm>
            <a:off x="5242560" y="5348497"/>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5452E3AC-32CF-4334-AEEB-2DD0D83D6D3E}"/>
              </a:ext>
            </a:extLst>
          </p:cNvPr>
          <p:cNvSpPr txBox="1">
            <a:spLocks noChangeArrowheads="1"/>
          </p:cNvSpPr>
          <p:nvPr/>
        </p:nvSpPr>
        <p:spPr bwMode="auto">
          <a:xfrm>
            <a:off x="9019138" y="56298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Box 38">
            <a:extLst>
              <a:ext uri="{FF2B5EF4-FFF2-40B4-BE49-F238E27FC236}">
                <a16:creationId xmlns:a16="http://schemas.microsoft.com/office/drawing/2014/main" id="{296A4A06-B6B4-4653-BF4C-3B750391121F}"/>
              </a:ext>
            </a:extLst>
          </p:cNvPr>
          <p:cNvSpPr txBox="1"/>
          <p:nvPr/>
        </p:nvSpPr>
        <p:spPr>
          <a:xfrm>
            <a:off x="5406370" y="5825475"/>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32" name="TextBox 31">
            <a:extLst>
              <a:ext uri="{FF2B5EF4-FFF2-40B4-BE49-F238E27FC236}">
                <a16:creationId xmlns:a16="http://schemas.microsoft.com/office/drawing/2014/main" id="{69CBC1C3-DC69-47DF-BA61-7311AE1206EF}"/>
              </a:ext>
            </a:extLst>
          </p:cNvPr>
          <p:cNvSpPr txBox="1"/>
          <p:nvPr/>
        </p:nvSpPr>
        <p:spPr>
          <a:xfrm>
            <a:off x="6630289" y="5571560"/>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19" name="Freeform: Shape 18">
            <a:extLst>
              <a:ext uri="{FF2B5EF4-FFF2-40B4-BE49-F238E27FC236}">
                <a16:creationId xmlns:a16="http://schemas.microsoft.com/office/drawing/2014/main" id="{895BCE4C-D52B-4B0E-8C5E-8EBD02FC14F6}"/>
              </a:ext>
            </a:extLst>
          </p:cNvPr>
          <p:cNvSpPr/>
          <p:nvPr/>
        </p:nvSpPr>
        <p:spPr>
          <a:xfrm>
            <a:off x="6016281" y="2593540"/>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F81B88F-8101-4459-97DD-FBAC8BA5E125}"/>
              </a:ext>
            </a:extLst>
          </p:cNvPr>
          <p:cNvSpPr/>
          <p:nvPr/>
        </p:nvSpPr>
        <p:spPr>
          <a:xfrm>
            <a:off x="6016281" y="2466165"/>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42DFAC50-301D-4AD5-8BA8-B5BB6E65FE3D}"/>
              </a:ext>
            </a:extLst>
          </p:cNvPr>
          <p:cNvSpPr txBox="1">
            <a:spLocks noChangeArrowheads="1"/>
          </p:cNvSpPr>
          <p:nvPr/>
        </p:nvSpPr>
        <p:spPr bwMode="auto">
          <a:xfrm>
            <a:off x="9792859" y="274748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3" name="TextBox 22">
            <a:extLst>
              <a:ext uri="{FF2B5EF4-FFF2-40B4-BE49-F238E27FC236}">
                <a16:creationId xmlns:a16="http://schemas.microsoft.com/office/drawing/2014/main" id="{AD6CF940-D5B6-4398-8869-10EB55D08B3A}"/>
              </a:ext>
            </a:extLst>
          </p:cNvPr>
          <p:cNvSpPr txBox="1"/>
          <p:nvPr/>
        </p:nvSpPr>
        <p:spPr>
          <a:xfrm>
            <a:off x="6180091" y="2943143"/>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18" name="TextBox 17">
            <a:extLst>
              <a:ext uri="{FF2B5EF4-FFF2-40B4-BE49-F238E27FC236}">
                <a16:creationId xmlns:a16="http://schemas.microsoft.com/office/drawing/2014/main" id="{9507EC90-32E6-401B-872C-22996A2F1A8B}"/>
              </a:ext>
            </a:extLst>
          </p:cNvPr>
          <p:cNvSpPr txBox="1"/>
          <p:nvPr/>
        </p:nvSpPr>
        <p:spPr>
          <a:xfrm>
            <a:off x="7404010" y="2689228"/>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28" name="Freeform: Shape 27">
            <a:extLst>
              <a:ext uri="{FF2B5EF4-FFF2-40B4-BE49-F238E27FC236}">
                <a16:creationId xmlns:a16="http://schemas.microsoft.com/office/drawing/2014/main" id="{B8D0BF13-E891-44C0-989A-30D727F1BF8D}"/>
              </a:ext>
            </a:extLst>
          </p:cNvPr>
          <p:cNvSpPr/>
          <p:nvPr/>
        </p:nvSpPr>
        <p:spPr>
          <a:xfrm>
            <a:off x="5685644" y="3973825"/>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AE4E174-4485-42BA-AA69-822C01275E9E}"/>
              </a:ext>
            </a:extLst>
          </p:cNvPr>
          <p:cNvSpPr/>
          <p:nvPr/>
        </p:nvSpPr>
        <p:spPr>
          <a:xfrm>
            <a:off x="5685644" y="3846450"/>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5BC44A0C-2C73-4E09-BEE9-F01F735F3C81}"/>
              </a:ext>
            </a:extLst>
          </p:cNvPr>
          <p:cNvSpPr txBox="1">
            <a:spLocks noChangeArrowheads="1"/>
          </p:cNvSpPr>
          <p:nvPr/>
        </p:nvSpPr>
        <p:spPr bwMode="auto">
          <a:xfrm>
            <a:off x="9462222" y="41277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2" name="TextBox 41">
            <a:extLst>
              <a:ext uri="{FF2B5EF4-FFF2-40B4-BE49-F238E27FC236}">
                <a16:creationId xmlns:a16="http://schemas.microsoft.com/office/drawing/2014/main" id="{94F28957-AB2E-479A-BA4E-FE8DC072A465}"/>
              </a:ext>
            </a:extLst>
          </p:cNvPr>
          <p:cNvSpPr txBox="1"/>
          <p:nvPr/>
        </p:nvSpPr>
        <p:spPr>
          <a:xfrm>
            <a:off x="5849454" y="4323428"/>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27" name="TextBox 26">
            <a:extLst>
              <a:ext uri="{FF2B5EF4-FFF2-40B4-BE49-F238E27FC236}">
                <a16:creationId xmlns:a16="http://schemas.microsoft.com/office/drawing/2014/main" id="{3D7039EC-CD29-4179-B794-12183CAE27A2}"/>
              </a:ext>
            </a:extLst>
          </p:cNvPr>
          <p:cNvSpPr txBox="1"/>
          <p:nvPr/>
        </p:nvSpPr>
        <p:spPr>
          <a:xfrm>
            <a:off x="7073373" y="4069513"/>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46" name="Freeform: Shape 45">
            <a:extLst>
              <a:ext uri="{FF2B5EF4-FFF2-40B4-BE49-F238E27FC236}">
                <a16:creationId xmlns:a16="http://schemas.microsoft.com/office/drawing/2014/main" id="{CF07BB64-B8B7-421D-B1AE-33B206CB9443}"/>
              </a:ext>
            </a:extLst>
          </p:cNvPr>
          <p:cNvSpPr/>
          <p:nvPr/>
        </p:nvSpPr>
        <p:spPr>
          <a:xfrm>
            <a:off x="6385560" y="1213617"/>
            <a:ext cx="4663440" cy="1077328"/>
          </a:xfrm>
          <a:custGeom>
            <a:avLst/>
            <a:gdLst>
              <a:gd name="connsiteX0" fmla="*/ 91440 w 4663440"/>
              <a:gd name="connsiteY0" fmla="*/ 0 h 1077328"/>
              <a:gd name="connsiteX1" fmla="*/ 91447 w 4663440"/>
              <a:gd name="connsiteY1" fmla="*/ 1 h 1077328"/>
              <a:gd name="connsiteX2" fmla="*/ 4282440 w 4663440"/>
              <a:gd name="connsiteY2" fmla="*/ 1 h 1077328"/>
              <a:gd name="connsiteX3" fmla="*/ 4282440 w 4663440"/>
              <a:gd name="connsiteY3" fmla="*/ 3 h 1077328"/>
              <a:gd name="connsiteX4" fmla="*/ 4396740 w 4663440"/>
              <a:gd name="connsiteY4" fmla="*/ 3 h 1077328"/>
              <a:gd name="connsiteX5" fmla="*/ 4663440 w 4663440"/>
              <a:gd name="connsiteY5" fmla="*/ 538665 h 1077328"/>
              <a:gd name="connsiteX6" fmla="*/ 4396740 w 4663440"/>
              <a:gd name="connsiteY6" fmla="*/ 1077327 h 1077328"/>
              <a:gd name="connsiteX7" fmla="*/ 4130040 w 4663440"/>
              <a:gd name="connsiteY7" fmla="*/ 1077327 h 1077328"/>
              <a:gd name="connsiteX8" fmla="*/ 4130041 w 4663440"/>
              <a:gd name="connsiteY8" fmla="*/ 1077326 h 1077328"/>
              <a:gd name="connsiteX9" fmla="*/ 3934285 w 4663440"/>
              <a:gd name="connsiteY9" fmla="*/ 1077326 h 1077328"/>
              <a:gd name="connsiteX10" fmla="*/ 91453 w 4663440"/>
              <a:gd name="connsiteY10" fmla="*/ 1077326 h 1077328"/>
              <a:gd name="connsiteX11" fmla="*/ 91440 w 4663440"/>
              <a:gd name="connsiteY11" fmla="*/ 1077328 h 1077328"/>
              <a:gd name="connsiteX12" fmla="*/ 7186 w 4663440"/>
              <a:gd name="connsiteY12" fmla="*/ 1021147 h 1077328"/>
              <a:gd name="connsiteX13" fmla="*/ 1056 w 4663440"/>
              <a:gd name="connsiteY13" fmla="*/ 990603 h 1077328"/>
              <a:gd name="connsiteX14" fmla="*/ 0 w 4663440"/>
              <a:gd name="connsiteY14" fmla="*/ 990603 h 1077328"/>
              <a:gd name="connsiteX15" fmla="*/ 0 w 4663440"/>
              <a:gd name="connsiteY15" fmla="*/ 985341 h 1077328"/>
              <a:gd name="connsiteX16" fmla="*/ 0 w 4663440"/>
              <a:gd name="connsiteY16" fmla="*/ 91987 h 1077328"/>
              <a:gd name="connsiteX17" fmla="*/ 0 w 4663440"/>
              <a:gd name="connsiteY17" fmla="*/ 76203 h 1077328"/>
              <a:gd name="connsiteX18" fmla="*/ 3168 w 4663440"/>
              <a:gd name="connsiteY18" fmla="*/ 76203 h 1077328"/>
              <a:gd name="connsiteX19" fmla="*/ 7186 w 4663440"/>
              <a:gd name="connsiteY19" fmla="*/ 56182 h 1077328"/>
              <a:gd name="connsiteX20" fmla="*/ 91440 w 4663440"/>
              <a:gd name="connsiteY20" fmla="*/ 0 h 107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63440" h="1077328">
                <a:moveTo>
                  <a:pt x="91440" y="0"/>
                </a:moveTo>
                <a:lnTo>
                  <a:pt x="91447" y="1"/>
                </a:lnTo>
                <a:lnTo>
                  <a:pt x="4282440" y="1"/>
                </a:lnTo>
                <a:lnTo>
                  <a:pt x="4282440" y="3"/>
                </a:lnTo>
                <a:lnTo>
                  <a:pt x="4396740" y="3"/>
                </a:lnTo>
                <a:lnTo>
                  <a:pt x="4663440" y="538665"/>
                </a:lnTo>
                <a:lnTo>
                  <a:pt x="4396740" y="1077327"/>
                </a:lnTo>
                <a:lnTo>
                  <a:pt x="4130040" y="1077327"/>
                </a:lnTo>
                <a:lnTo>
                  <a:pt x="4130041" y="1077326"/>
                </a:lnTo>
                <a:lnTo>
                  <a:pt x="3934285" y="1077326"/>
                </a:lnTo>
                <a:lnTo>
                  <a:pt x="91453" y="1077326"/>
                </a:lnTo>
                <a:lnTo>
                  <a:pt x="91440" y="1077328"/>
                </a:lnTo>
                <a:cubicBezTo>
                  <a:pt x="53564" y="1077328"/>
                  <a:pt x="21067" y="1054162"/>
                  <a:pt x="7186" y="1021147"/>
                </a:cubicBezTo>
                <a:lnTo>
                  <a:pt x="1056" y="990603"/>
                </a:lnTo>
                <a:lnTo>
                  <a:pt x="0" y="990603"/>
                </a:lnTo>
                <a:lnTo>
                  <a:pt x="0" y="985341"/>
                </a:lnTo>
                <a:lnTo>
                  <a:pt x="0" y="91987"/>
                </a:lnTo>
                <a:lnTo>
                  <a:pt x="0" y="76203"/>
                </a:lnTo>
                <a:lnTo>
                  <a:pt x="3168" y="76203"/>
                </a:lnTo>
                <a:lnTo>
                  <a:pt x="7186" y="56182"/>
                </a:lnTo>
                <a:cubicBezTo>
                  <a:pt x="21067" y="23166"/>
                  <a:pt x="53564" y="0"/>
                  <a:pt x="914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B57D440-B4A6-4BE0-8748-86CBB4BB2636}"/>
              </a:ext>
            </a:extLst>
          </p:cNvPr>
          <p:cNvSpPr/>
          <p:nvPr/>
        </p:nvSpPr>
        <p:spPr>
          <a:xfrm>
            <a:off x="6385560" y="1086242"/>
            <a:ext cx="1338487" cy="1171265"/>
          </a:xfrm>
          <a:custGeom>
            <a:avLst/>
            <a:gdLst>
              <a:gd name="connsiteX0" fmla="*/ 91440 w 1338487"/>
              <a:gd name="connsiteY0" fmla="*/ 0 h 1171265"/>
              <a:gd name="connsiteX1" fmla="*/ 805087 w 1338487"/>
              <a:gd name="connsiteY1" fmla="*/ 0 h 1171265"/>
              <a:gd name="connsiteX2" fmla="*/ 1000584 w 1338487"/>
              <a:gd name="connsiteY2" fmla="*/ 0 h 1171265"/>
              <a:gd name="connsiteX3" fmla="*/ 1071787 w 1338487"/>
              <a:gd name="connsiteY3" fmla="*/ 0 h 1171265"/>
              <a:gd name="connsiteX4" fmla="*/ 1338487 w 1338487"/>
              <a:gd name="connsiteY4" fmla="*/ 544068 h 1171265"/>
              <a:gd name="connsiteX5" fmla="*/ 1071787 w 1338487"/>
              <a:gd name="connsiteY5" fmla="*/ 1088136 h 1171265"/>
              <a:gd name="connsiteX6" fmla="*/ 1000584 w 1338487"/>
              <a:gd name="connsiteY6" fmla="*/ 1088136 h 1171265"/>
              <a:gd name="connsiteX7" fmla="*/ 805087 w 1338487"/>
              <a:gd name="connsiteY7" fmla="*/ 1088136 h 1171265"/>
              <a:gd name="connsiteX8" fmla="*/ 91440 w 1338487"/>
              <a:gd name="connsiteY8" fmla="*/ 1088136 h 1171265"/>
              <a:gd name="connsiteX9" fmla="*/ 91440 w 1338487"/>
              <a:gd name="connsiteY9" fmla="*/ 1079279 h 1171265"/>
              <a:gd name="connsiteX10" fmla="*/ 7186 w 1338487"/>
              <a:gd name="connsiteY10" fmla="*/ 1135461 h 1171265"/>
              <a:gd name="connsiteX11" fmla="*/ 0 w 1338487"/>
              <a:gd name="connsiteY11" fmla="*/ 1171265 h 1171265"/>
              <a:gd name="connsiteX12" fmla="*/ 0 w 1338487"/>
              <a:gd name="connsiteY12" fmla="*/ 107077 h 1171265"/>
              <a:gd name="connsiteX13" fmla="*/ 3029 w 1338487"/>
              <a:gd name="connsiteY13" fmla="*/ 107077 h 1171265"/>
              <a:gd name="connsiteX14" fmla="*/ 0 w 1338487"/>
              <a:gd name="connsiteY14" fmla="*/ 91987 h 1171265"/>
              <a:gd name="connsiteX15" fmla="*/ 91440 w 1338487"/>
              <a:gd name="connsiteY15" fmla="*/ 0 h 1171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38487" h="1171265">
                <a:moveTo>
                  <a:pt x="91440" y="0"/>
                </a:moveTo>
                <a:lnTo>
                  <a:pt x="805087" y="0"/>
                </a:lnTo>
                <a:lnTo>
                  <a:pt x="1000584" y="0"/>
                </a:lnTo>
                <a:lnTo>
                  <a:pt x="1071787" y="0"/>
                </a:lnTo>
                <a:lnTo>
                  <a:pt x="1338487" y="544068"/>
                </a:lnTo>
                <a:lnTo>
                  <a:pt x="1071787" y="1088136"/>
                </a:lnTo>
                <a:lnTo>
                  <a:pt x="1000584" y="1088136"/>
                </a:lnTo>
                <a:lnTo>
                  <a:pt x="805087" y="1088136"/>
                </a:lnTo>
                <a:lnTo>
                  <a:pt x="91440" y="1088136"/>
                </a:lnTo>
                <a:lnTo>
                  <a:pt x="91440" y="1079279"/>
                </a:lnTo>
                <a:cubicBezTo>
                  <a:pt x="53564" y="1079279"/>
                  <a:pt x="21067" y="1102445"/>
                  <a:pt x="7186" y="1135461"/>
                </a:cubicBezTo>
                <a:lnTo>
                  <a:pt x="0" y="1171265"/>
                </a:lnTo>
                <a:lnTo>
                  <a:pt x="0" y="107077"/>
                </a:lnTo>
                <a:lnTo>
                  <a:pt x="3029" y="107077"/>
                </a:lnTo>
                <a:lnTo>
                  <a:pt x="0" y="91987"/>
                </a:lnTo>
                <a:cubicBezTo>
                  <a:pt x="0" y="41184"/>
                  <a:pt x="40939" y="0"/>
                  <a:pt x="91440" y="0"/>
                </a:cubicBezTo>
                <a:close/>
              </a:path>
            </a:pathLst>
          </a:custGeom>
          <a:gradFill>
            <a:gsLst>
              <a:gs pos="0">
                <a:schemeClr val="accent1">
                  <a:lumMod val="5000"/>
                  <a:lumOff val="95000"/>
                </a:schemeClr>
              </a:gs>
              <a:gs pos="80000">
                <a:schemeClr val="bg1">
                  <a:lumMod val="75000"/>
                </a:schemeClr>
              </a:gs>
              <a:gs pos="90000">
                <a:schemeClr val="bg1">
                  <a:lumMod val="65000"/>
                </a:schemeClr>
              </a:gs>
              <a:gs pos="100000">
                <a:srgbClr val="585858"/>
              </a:gs>
            </a:gsLst>
            <a:lin ang="10800000" scaled="0"/>
          </a:gradFill>
          <a:ln>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1531B2C9-91FF-433A-BAF0-B49F9ABA6626}"/>
              </a:ext>
            </a:extLst>
          </p:cNvPr>
          <p:cNvSpPr txBox="1">
            <a:spLocks noChangeArrowheads="1"/>
          </p:cNvSpPr>
          <p:nvPr/>
        </p:nvSpPr>
        <p:spPr bwMode="auto">
          <a:xfrm>
            <a:off x="10162138" y="136755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9" name="Freeform 37">
            <a:extLst>
              <a:ext uri="{FF2B5EF4-FFF2-40B4-BE49-F238E27FC236}">
                <a16:creationId xmlns:a16="http://schemas.microsoft.com/office/drawing/2014/main" id="{3FFEEF18-3AB6-4FE5-AA10-0D64912F8C4E}"/>
              </a:ext>
            </a:extLst>
          </p:cNvPr>
          <p:cNvSpPr>
            <a:spLocks noChangeAspect="1" noEditPoints="1"/>
          </p:cNvSpPr>
          <p:nvPr/>
        </p:nvSpPr>
        <p:spPr bwMode="auto">
          <a:xfrm>
            <a:off x="6842760" y="119746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E6E6E"/>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TextBox 49">
            <a:extLst>
              <a:ext uri="{FF2B5EF4-FFF2-40B4-BE49-F238E27FC236}">
                <a16:creationId xmlns:a16="http://schemas.microsoft.com/office/drawing/2014/main" id="{81360E7F-0EAE-47A4-9C69-7069E62B6D19}"/>
              </a:ext>
            </a:extLst>
          </p:cNvPr>
          <p:cNvSpPr txBox="1"/>
          <p:nvPr/>
        </p:nvSpPr>
        <p:spPr>
          <a:xfrm>
            <a:off x="6549370" y="1563220"/>
            <a:ext cx="1071874" cy="400110"/>
          </a:xfrm>
          <a:prstGeom prst="rect">
            <a:avLst/>
          </a:prstGeom>
          <a:noFill/>
        </p:spPr>
        <p:txBody>
          <a:bodyPr wrap="square" rtlCol="0">
            <a:spAutoFit/>
          </a:bodyPr>
          <a:lstStyle/>
          <a:p>
            <a:r>
              <a:rPr lang="en-US" sz="1000" dirty="0">
                <a:solidFill>
                  <a:srgbClr val="6E6E6E"/>
                </a:solidFill>
                <a:latin typeface="Candara" panose="020E0502030303020204" pitchFamily="34" charset="0"/>
              </a:rPr>
              <a:t>Lorem ipsum dolor sit amet</a:t>
            </a:r>
          </a:p>
        </p:txBody>
      </p:sp>
      <p:sp>
        <p:nvSpPr>
          <p:cNvPr id="45" name="TextBox 44">
            <a:extLst>
              <a:ext uri="{FF2B5EF4-FFF2-40B4-BE49-F238E27FC236}">
                <a16:creationId xmlns:a16="http://schemas.microsoft.com/office/drawing/2014/main" id="{B71E67F3-66EC-45BD-99F0-E38DE50F498D}"/>
              </a:ext>
            </a:extLst>
          </p:cNvPr>
          <p:cNvSpPr txBox="1"/>
          <p:nvPr/>
        </p:nvSpPr>
        <p:spPr>
          <a:xfrm>
            <a:off x="7773289" y="1309305"/>
            <a:ext cx="2384277" cy="90794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a:t>
            </a:r>
            <a:endParaRPr lang="en-US" sz="1000" dirty="0">
              <a:solidFill>
                <a:schemeClr val="bg1"/>
              </a:solidFill>
              <a:latin typeface="Candara" panose="020E0502030303020204" pitchFamily="34" charset="0"/>
            </a:endParaRPr>
          </a:p>
        </p:txBody>
      </p:sp>
      <p:sp>
        <p:nvSpPr>
          <p:cNvPr id="51" name="Freeform: Shape 50">
            <a:extLst>
              <a:ext uri="{FF2B5EF4-FFF2-40B4-BE49-F238E27FC236}">
                <a16:creationId xmlns:a16="http://schemas.microsoft.com/office/drawing/2014/main" id="{31782CCE-B69F-4419-A232-80D6C6AC3E82}"/>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31" name="Straight Connector 30">
            <a:extLst>
              <a:ext uri="{FF2B5EF4-FFF2-40B4-BE49-F238E27FC236}">
                <a16:creationId xmlns:a16="http://schemas.microsoft.com/office/drawing/2014/main" id="{007C1AE9-3087-474C-9E03-2C0F75E39A04}"/>
              </a:ext>
            </a:extLst>
          </p:cNvPr>
          <p:cNvCxnSpPr/>
          <p:nvPr/>
        </p:nvCxnSpPr>
        <p:spPr>
          <a:xfrm>
            <a:off x="10165449" y="1480833"/>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2F06CEF-5FE5-4E1C-AB6D-F256CFE8BE4B}"/>
              </a:ext>
            </a:extLst>
          </p:cNvPr>
          <p:cNvCxnSpPr/>
          <p:nvPr/>
        </p:nvCxnSpPr>
        <p:spPr>
          <a:xfrm>
            <a:off x="9788287" y="2842528"/>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F4F270E-0405-46A3-8632-0F72706F6113}"/>
              </a:ext>
            </a:extLst>
          </p:cNvPr>
          <p:cNvCxnSpPr/>
          <p:nvPr/>
        </p:nvCxnSpPr>
        <p:spPr>
          <a:xfrm>
            <a:off x="9457650" y="425196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7DA8D2D-373B-487B-A116-D8ED71509E07}"/>
              </a:ext>
            </a:extLst>
          </p:cNvPr>
          <p:cNvCxnSpPr/>
          <p:nvPr/>
        </p:nvCxnSpPr>
        <p:spPr>
          <a:xfrm>
            <a:off x="9014566" y="5760720"/>
            <a:ext cx="0" cy="60806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Freeform 101">
            <a:extLst>
              <a:ext uri="{FF2B5EF4-FFF2-40B4-BE49-F238E27FC236}">
                <a16:creationId xmlns:a16="http://schemas.microsoft.com/office/drawing/2014/main" id="{AC26BD5B-85C8-4161-A748-B5C29ED0A805}"/>
              </a:ext>
            </a:extLst>
          </p:cNvPr>
          <p:cNvSpPr>
            <a:spLocks noChangeAspect="1" noEditPoints="1"/>
          </p:cNvSpPr>
          <p:nvPr/>
        </p:nvSpPr>
        <p:spPr bwMode="auto">
          <a:xfrm>
            <a:off x="6063133" y="3942362"/>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91">
            <a:extLst>
              <a:ext uri="{FF2B5EF4-FFF2-40B4-BE49-F238E27FC236}">
                <a16:creationId xmlns:a16="http://schemas.microsoft.com/office/drawing/2014/main" id="{8377D291-D340-4926-A6FC-C78A08C5BB2D}"/>
              </a:ext>
            </a:extLst>
          </p:cNvPr>
          <p:cNvSpPr>
            <a:spLocks noChangeAspect="1" noEditPoints="1"/>
          </p:cNvSpPr>
          <p:nvPr/>
        </p:nvSpPr>
        <p:spPr bwMode="auto">
          <a:xfrm>
            <a:off x="6441845" y="256460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E6E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71">
            <a:extLst>
              <a:ext uri="{FF2B5EF4-FFF2-40B4-BE49-F238E27FC236}">
                <a16:creationId xmlns:a16="http://schemas.microsoft.com/office/drawing/2014/main" id="{3278F2B2-6A5F-4D64-A49C-297EFC52BE09}"/>
              </a:ext>
            </a:extLst>
          </p:cNvPr>
          <p:cNvSpPr>
            <a:spLocks noChangeAspect="1" noEditPoints="1"/>
          </p:cNvSpPr>
          <p:nvPr/>
        </p:nvSpPr>
        <p:spPr bwMode="auto">
          <a:xfrm>
            <a:off x="5639072" y="5446933"/>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E6E6E"/>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52515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2"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wipe(right)">
                                      <p:cBhvr>
                                        <p:cTn id="50" dur="1000"/>
                                        <p:tgtEl>
                                          <p:spTgt spid="47"/>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46"/>
                                        </p:tgtEl>
                                        <p:attrNameLst>
                                          <p:attrName>style.visibility</p:attrName>
                                        </p:attrNameLst>
                                      </p:cBhvr>
                                      <p:to>
                                        <p:strVal val="visible"/>
                                      </p:to>
                                    </p:set>
                                    <p:animEffect transition="in" filter="wipe(left)">
                                      <p:cBhvr>
                                        <p:cTn id="54" dur="500"/>
                                        <p:tgtEl>
                                          <p:spTgt spid="46"/>
                                        </p:tgtEl>
                                      </p:cBhvr>
                                    </p:animEffect>
                                  </p:childTnLst>
                                </p:cTn>
                              </p:par>
                            </p:childTnLst>
                          </p:cTn>
                        </p:par>
                        <p:par>
                          <p:cTn id="55" fill="hold">
                            <p:stCondLst>
                              <p:cond delay="5000"/>
                            </p:stCondLst>
                            <p:childTnLst>
                              <p:par>
                                <p:cTn id="56" presetID="53" presetClass="entr" presetSubtype="16" fill="hold" grpId="0" nodeType="afterEffect">
                                  <p:stCondLst>
                                    <p:cond delay="0"/>
                                  </p:stCondLst>
                                  <p:childTnLst>
                                    <p:set>
                                      <p:cBhvr>
                                        <p:cTn id="57" dur="1" fill="hold">
                                          <p:stCondLst>
                                            <p:cond delay="0"/>
                                          </p:stCondLst>
                                        </p:cTn>
                                        <p:tgtEl>
                                          <p:spTgt spid="49"/>
                                        </p:tgtEl>
                                        <p:attrNameLst>
                                          <p:attrName>style.visibility</p:attrName>
                                        </p:attrNameLst>
                                      </p:cBhvr>
                                      <p:to>
                                        <p:strVal val="visible"/>
                                      </p:to>
                                    </p:set>
                                    <p:anim calcmode="lin" valueType="num">
                                      <p:cBhvr>
                                        <p:cTn id="58" dur="500" fill="hold"/>
                                        <p:tgtEl>
                                          <p:spTgt spid="49"/>
                                        </p:tgtEl>
                                        <p:attrNameLst>
                                          <p:attrName>ppt_w</p:attrName>
                                        </p:attrNameLst>
                                      </p:cBhvr>
                                      <p:tavLst>
                                        <p:tav tm="0">
                                          <p:val>
                                            <p:fltVal val="0"/>
                                          </p:val>
                                        </p:tav>
                                        <p:tav tm="100000">
                                          <p:val>
                                            <p:strVal val="#ppt_w"/>
                                          </p:val>
                                        </p:tav>
                                      </p:tavLst>
                                    </p:anim>
                                    <p:anim calcmode="lin" valueType="num">
                                      <p:cBhvr>
                                        <p:cTn id="59" dur="500" fill="hold"/>
                                        <p:tgtEl>
                                          <p:spTgt spid="49"/>
                                        </p:tgtEl>
                                        <p:attrNameLst>
                                          <p:attrName>ppt_h</p:attrName>
                                        </p:attrNameLst>
                                      </p:cBhvr>
                                      <p:tavLst>
                                        <p:tav tm="0">
                                          <p:val>
                                            <p:fltVal val="0"/>
                                          </p:val>
                                        </p:tav>
                                        <p:tav tm="100000">
                                          <p:val>
                                            <p:strVal val="#ppt_h"/>
                                          </p:val>
                                        </p:tav>
                                      </p:tavLst>
                                    </p:anim>
                                    <p:animEffect transition="in" filter="fade">
                                      <p:cBhvr>
                                        <p:cTn id="60" dur="500"/>
                                        <p:tgtEl>
                                          <p:spTgt spid="49"/>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fade">
                                      <p:cBhvr>
                                        <p:cTn id="63" dur="1000"/>
                                        <p:tgtEl>
                                          <p:spTgt spid="50"/>
                                        </p:tgtEl>
                                      </p:cBhvr>
                                    </p:animEffect>
                                    <p:anim calcmode="lin" valueType="num">
                                      <p:cBhvr>
                                        <p:cTn id="64" dur="1000" fill="hold"/>
                                        <p:tgtEl>
                                          <p:spTgt spid="50"/>
                                        </p:tgtEl>
                                        <p:attrNameLst>
                                          <p:attrName>ppt_x</p:attrName>
                                        </p:attrNameLst>
                                      </p:cBhvr>
                                      <p:tavLst>
                                        <p:tav tm="0">
                                          <p:val>
                                            <p:strVal val="#ppt_x"/>
                                          </p:val>
                                        </p:tav>
                                        <p:tav tm="100000">
                                          <p:val>
                                            <p:strVal val="#ppt_x"/>
                                          </p:val>
                                        </p:tav>
                                      </p:tavLst>
                                    </p:anim>
                                    <p:anim calcmode="lin" valueType="num">
                                      <p:cBhvr>
                                        <p:cTn id="65" dur="1000" fill="hold"/>
                                        <p:tgtEl>
                                          <p:spTgt spid="50"/>
                                        </p:tgtEl>
                                        <p:attrNameLst>
                                          <p:attrName>ppt_y</p:attrName>
                                        </p:attrNameLst>
                                      </p:cBhvr>
                                      <p:tavLst>
                                        <p:tav tm="0">
                                          <p:val>
                                            <p:strVal val="#ppt_y+.1"/>
                                          </p:val>
                                        </p:tav>
                                        <p:tav tm="100000">
                                          <p:val>
                                            <p:strVal val="#ppt_y"/>
                                          </p:val>
                                        </p:tav>
                                      </p:tavLst>
                                    </p:anim>
                                  </p:childTnLst>
                                </p:cTn>
                              </p:par>
                            </p:childTnLst>
                          </p:cTn>
                        </p:par>
                        <p:par>
                          <p:cTn id="66" fill="hold">
                            <p:stCondLst>
                              <p:cond delay="6000"/>
                            </p:stCondLst>
                            <p:childTnLst>
                              <p:par>
                                <p:cTn id="67" presetID="22" presetClass="entr" presetSubtype="8"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wipe(left)">
                                      <p:cBhvr>
                                        <p:cTn id="69" dur="500"/>
                                        <p:tgtEl>
                                          <p:spTgt spid="45"/>
                                        </p:tgtEl>
                                      </p:cBhvr>
                                    </p:animEffect>
                                  </p:childTnLst>
                                </p:cTn>
                              </p:par>
                            </p:childTnLst>
                          </p:cTn>
                        </p:par>
                        <p:par>
                          <p:cTn id="70" fill="hold">
                            <p:stCondLst>
                              <p:cond delay="6500"/>
                            </p:stCondLst>
                            <p:childTnLst>
                              <p:par>
                                <p:cTn id="71" presetID="49" presetClass="entr" presetSubtype="0" decel="100000" fill="hold" nodeType="afterEffect">
                                  <p:stCondLst>
                                    <p:cond delay="0"/>
                                  </p:stCondLst>
                                  <p:childTnLst>
                                    <p:set>
                                      <p:cBhvr>
                                        <p:cTn id="72" dur="1" fill="hold">
                                          <p:stCondLst>
                                            <p:cond delay="0"/>
                                          </p:stCondLst>
                                        </p:cTn>
                                        <p:tgtEl>
                                          <p:spTgt spid="31"/>
                                        </p:tgtEl>
                                        <p:attrNameLst>
                                          <p:attrName>style.visibility</p:attrName>
                                        </p:attrNameLst>
                                      </p:cBhvr>
                                      <p:to>
                                        <p:strVal val="visible"/>
                                      </p:to>
                                    </p:set>
                                    <p:anim calcmode="lin" valueType="num">
                                      <p:cBhvr>
                                        <p:cTn id="73" dur="500" fill="hold"/>
                                        <p:tgtEl>
                                          <p:spTgt spid="31"/>
                                        </p:tgtEl>
                                        <p:attrNameLst>
                                          <p:attrName>ppt_w</p:attrName>
                                        </p:attrNameLst>
                                      </p:cBhvr>
                                      <p:tavLst>
                                        <p:tav tm="0">
                                          <p:val>
                                            <p:fltVal val="0"/>
                                          </p:val>
                                        </p:tav>
                                        <p:tav tm="100000">
                                          <p:val>
                                            <p:strVal val="#ppt_w"/>
                                          </p:val>
                                        </p:tav>
                                      </p:tavLst>
                                    </p:anim>
                                    <p:anim calcmode="lin" valueType="num">
                                      <p:cBhvr>
                                        <p:cTn id="74" dur="500" fill="hold"/>
                                        <p:tgtEl>
                                          <p:spTgt spid="31"/>
                                        </p:tgtEl>
                                        <p:attrNameLst>
                                          <p:attrName>ppt_h</p:attrName>
                                        </p:attrNameLst>
                                      </p:cBhvr>
                                      <p:tavLst>
                                        <p:tav tm="0">
                                          <p:val>
                                            <p:fltVal val="0"/>
                                          </p:val>
                                        </p:tav>
                                        <p:tav tm="100000">
                                          <p:val>
                                            <p:strVal val="#ppt_h"/>
                                          </p:val>
                                        </p:tav>
                                      </p:tavLst>
                                    </p:anim>
                                    <p:anim calcmode="lin" valueType="num">
                                      <p:cBhvr>
                                        <p:cTn id="75" dur="500" fill="hold"/>
                                        <p:tgtEl>
                                          <p:spTgt spid="31"/>
                                        </p:tgtEl>
                                        <p:attrNameLst>
                                          <p:attrName>style.rotation</p:attrName>
                                        </p:attrNameLst>
                                      </p:cBhvr>
                                      <p:tavLst>
                                        <p:tav tm="0">
                                          <p:val>
                                            <p:fltVal val="360"/>
                                          </p:val>
                                        </p:tav>
                                        <p:tav tm="100000">
                                          <p:val>
                                            <p:fltVal val="0"/>
                                          </p:val>
                                        </p:tav>
                                      </p:tavLst>
                                    </p:anim>
                                    <p:animEffect transition="in" filter="fade">
                                      <p:cBhvr>
                                        <p:cTn id="76" dur="500"/>
                                        <p:tgtEl>
                                          <p:spTgt spid="31"/>
                                        </p:tgtEl>
                                      </p:cBhvr>
                                    </p:animEffect>
                                  </p:childTnLst>
                                </p:cTn>
                              </p:par>
                            </p:childTnLst>
                          </p:cTn>
                        </p:par>
                        <p:par>
                          <p:cTn id="77" fill="hold">
                            <p:stCondLst>
                              <p:cond delay="7000"/>
                            </p:stCondLst>
                            <p:childTnLst>
                              <p:par>
                                <p:cTn id="78" presetID="2" presetClass="entr" presetSubtype="2"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additive="base">
                                        <p:cTn id="80" dur="500" fill="hold"/>
                                        <p:tgtEl>
                                          <p:spTgt spid="48"/>
                                        </p:tgtEl>
                                        <p:attrNameLst>
                                          <p:attrName>ppt_x</p:attrName>
                                        </p:attrNameLst>
                                      </p:cBhvr>
                                      <p:tavLst>
                                        <p:tav tm="0">
                                          <p:val>
                                            <p:strVal val="1+#ppt_w/2"/>
                                          </p:val>
                                        </p:tav>
                                        <p:tav tm="100000">
                                          <p:val>
                                            <p:strVal val="#ppt_x"/>
                                          </p:val>
                                        </p:tav>
                                      </p:tavLst>
                                    </p:anim>
                                    <p:anim calcmode="lin" valueType="num">
                                      <p:cBhvr additive="base">
                                        <p:cTn id="81" dur="500" fill="hold"/>
                                        <p:tgtEl>
                                          <p:spTgt spid="48"/>
                                        </p:tgtEl>
                                        <p:attrNameLst>
                                          <p:attrName>ppt_y</p:attrName>
                                        </p:attrNameLst>
                                      </p:cBhvr>
                                      <p:tavLst>
                                        <p:tav tm="0">
                                          <p:val>
                                            <p:strVal val="#ppt_y"/>
                                          </p:val>
                                        </p:tav>
                                        <p:tav tm="100000">
                                          <p:val>
                                            <p:strVal val="#ppt_y"/>
                                          </p:val>
                                        </p:tav>
                                      </p:tavLst>
                                    </p:anim>
                                  </p:childTnLst>
                                </p:cTn>
                              </p:par>
                            </p:childTnLst>
                          </p:cTn>
                        </p:par>
                        <p:par>
                          <p:cTn id="82" fill="hold">
                            <p:stCondLst>
                              <p:cond delay="7500"/>
                            </p:stCondLst>
                            <p:childTnLst>
                              <p:par>
                                <p:cTn id="83" presetID="22" presetClass="entr" presetSubtype="2"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wipe(right)">
                                      <p:cBhvr>
                                        <p:cTn id="85" dur="500"/>
                                        <p:tgtEl>
                                          <p:spTgt spid="20"/>
                                        </p:tgtEl>
                                      </p:cBhvr>
                                    </p:animEffect>
                                  </p:childTnLst>
                                </p:cTn>
                              </p:par>
                            </p:childTnLst>
                          </p:cTn>
                        </p:par>
                        <p:par>
                          <p:cTn id="86" fill="hold">
                            <p:stCondLst>
                              <p:cond delay="8000"/>
                            </p:stCondLst>
                            <p:childTnLst>
                              <p:par>
                                <p:cTn id="87" presetID="22" presetClass="entr" presetSubtype="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Effect transition="in" filter="wipe(left)">
                                      <p:cBhvr>
                                        <p:cTn id="89" dur="500"/>
                                        <p:tgtEl>
                                          <p:spTgt spid="19"/>
                                        </p:tgtEl>
                                      </p:cBhvr>
                                    </p:animEffect>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 calcmode="lin" valueType="num">
                                      <p:cBhvr>
                                        <p:cTn id="93" dur="1000" fill="hold"/>
                                        <p:tgtEl>
                                          <p:spTgt spid="37"/>
                                        </p:tgtEl>
                                        <p:attrNameLst>
                                          <p:attrName>ppt_w</p:attrName>
                                        </p:attrNameLst>
                                      </p:cBhvr>
                                      <p:tavLst>
                                        <p:tav tm="0">
                                          <p:val>
                                            <p:fltVal val="0"/>
                                          </p:val>
                                        </p:tav>
                                        <p:tav tm="100000">
                                          <p:val>
                                            <p:strVal val="#ppt_w"/>
                                          </p:val>
                                        </p:tav>
                                      </p:tavLst>
                                    </p:anim>
                                    <p:anim calcmode="lin" valueType="num">
                                      <p:cBhvr>
                                        <p:cTn id="94" dur="1000" fill="hold"/>
                                        <p:tgtEl>
                                          <p:spTgt spid="37"/>
                                        </p:tgtEl>
                                        <p:attrNameLst>
                                          <p:attrName>ppt_h</p:attrName>
                                        </p:attrNameLst>
                                      </p:cBhvr>
                                      <p:tavLst>
                                        <p:tav tm="0">
                                          <p:val>
                                            <p:fltVal val="0"/>
                                          </p:val>
                                        </p:tav>
                                        <p:tav tm="100000">
                                          <p:val>
                                            <p:strVal val="#ppt_h"/>
                                          </p:val>
                                        </p:tav>
                                      </p:tavLst>
                                    </p:anim>
                                    <p:animEffect transition="in" filter="fade">
                                      <p:cBhvr>
                                        <p:cTn id="95" dur="1000"/>
                                        <p:tgtEl>
                                          <p:spTgt spid="37"/>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22" presetClass="entr" presetSubtype="8" fill="hold" grpId="0" nodeType="afterEffect">
                                  <p:stCondLst>
                                    <p:cond delay="0"/>
                                  </p:stCondLst>
                                  <p:childTnLst>
                                    <p:set>
                                      <p:cBhvr>
                                        <p:cTn id="103" dur="1" fill="hold">
                                          <p:stCondLst>
                                            <p:cond delay="0"/>
                                          </p:stCondLst>
                                        </p:cTn>
                                        <p:tgtEl>
                                          <p:spTgt spid="18"/>
                                        </p:tgtEl>
                                        <p:attrNameLst>
                                          <p:attrName>style.visibility</p:attrName>
                                        </p:attrNameLst>
                                      </p:cBhvr>
                                      <p:to>
                                        <p:strVal val="visible"/>
                                      </p:to>
                                    </p:set>
                                    <p:animEffect transition="in" filter="wipe(left)">
                                      <p:cBhvr>
                                        <p:cTn id="104" dur="500"/>
                                        <p:tgtEl>
                                          <p:spTgt spid="18"/>
                                        </p:tgtEl>
                                      </p:cBhvr>
                                    </p:animEffect>
                                  </p:childTnLst>
                                </p:cTn>
                              </p:par>
                            </p:childTnLst>
                          </p:cTn>
                        </p:par>
                        <p:par>
                          <p:cTn id="105" fill="hold">
                            <p:stCondLst>
                              <p:cond delay="10000"/>
                            </p:stCondLst>
                            <p:childTnLst>
                              <p:par>
                                <p:cTn id="106" presetID="49" presetClass="entr" presetSubtype="0" decel="100000" fill="hold" nodeType="afterEffect">
                                  <p:stCondLst>
                                    <p:cond delay="0"/>
                                  </p:stCondLst>
                                  <p:childTnLst>
                                    <p:set>
                                      <p:cBhvr>
                                        <p:cTn id="107" dur="1" fill="hold">
                                          <p:stCondLst>
                                            <p:cond delay="0"/>
                                          </p:stCondLst>
                                        </p:cTn>
                                        <p:tgtEl>
                                          <p:spTgt spid="54"/>
                                        </p:tgtEl>
                                        <p:attrNameLst>
                                          <p:attrName>style.visibility</p:attrName>
                                        </p:attrNameLst>
                                      </p:cBhvr>
                                      <p:to>
                                        <p:strVal val="visible"/>
                                      </p:to>
                                    </p:set>
                                    <p:anim calcmode="lin" valueType="num">
                                      <p:cBhvr>
                                        <p:cTn id="108" dur="500" fill="hold"/>
                                        <p:tgtEl>
                                          <p:spTgt spid="54"/>
                                        </p:tgtEl>
                                        <p:attrNameLst>
                                          <p:attrName>ppt_w</p:attrName>
                                        </p:attrNameLst>
                                      </p:cBhvr>
                                      <p:tavLst>
                                        <p:tav tm="0">
                                          <p:val>
                                            <p:fltVal val="0"/>
                                          </p:val>
                                        </p:tav>
                                        <p:tav tm="100000">
                                          <p:val>
                                            <p:strVal val="#ppt_w"/>
                                          </p:val>
                                        </p:tav>
                                      </p:tavLst>
                                    </p:anim>
                                    <p:anim calcmode="lin" valueType="num">
                                      <p:cBhvr>
                                        <p:cTn id="109" dur="500" fill="hold"/>
                                        <p:tgtEl>
                                          <p:spTgt spid="54"/>
                                        </p:tgtEl>
                                        <p:attrNameLst>
                                          <p:attrName>ppt_h</p:attrName>
                                        </p:attrNameLst>
                                      </p:cBhvr>
                                      <p:tavLst>
                                        <p:tav tm="0">
                                          <p:val>
                                            <p:fltVal val="0"/>
                                          </p:val>
                                        </p:tav>
                                        <p:tav tm="100000">
                                          <p:val>
                                            <p:strVal val="#ppt_h"/>
                                          </p:val>
                                        </p:tav>
                                      </p:tavLst>
                                    </p:anim>
                                    <p:anim calcmode="lin" valueType="num">
                                      <p:cBhvr>
                                        <p:cTn id="110" dur="500" fill="hold"/>
                                        <p:tgtEl>
                                          <p:spTgt spid="54"/>
                                        </p:tgtEl>
                                        <p:attrNameLst>
                                          <p:attrName>style.rotation</p:attrName>
                                        </p:attrNameLst>
                                      </p:cBhvr>
                                      <p:tavLst>
                                        <p:tav tm="0">
                                          <p:val>
                                            <p:fltVal val="360"/>
                                          </p:val>
                                        </p:tav>
                                        <p:tav tm="100000">
                                          <p:val>
                                            <p:fltVal val="0"/>
                                          </p:val>
                                        </p:tav>
                                      </p:tavLst>
                                    </p:anim>
                                    <p:animEffect transition="in" filter="fade">
                                      <p:cBhvr>
                                        <p:cTn id="111" dur="500"/>
                                        <p:tgtEl>
                                          <p:spTgt spid="54"/>
                                        </p:tgtEl>
                                      </p:cBhvr>
                                    </p:animEffect>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 calcmode="lin" valueType="num">
                                      <p:cBhvr additive="base">
                                        <p:cTn id="115" dur="500" fill="hold"/>
                                        <p:tgtEl>
                                          <p:spTgt spid="21"/>
                                        </p:tgtEl>
                                        <p:attrNameLst>
                                          <p:attrName>ppt_x</p:attrName>
                                        </p:attrNameLst>
                                      </p:cBhvr>
                                      <p:tavLst>
                                        <p:tav tm="0">
                                          <p:val>
                                            <p:strVal val="1+#ppt_w/2"/>
                                          </p:val>
                                        </p:tav>
                                        <p:tav tm="100000">
                                          <p:val>
                                            <p:strVal val="#ppt_x"/>
                                          </p:val>
                                        </p:tav>
                                      </p:tavLst>
                                    </p:anim>
                                    <p:anim calcmode="lin" valueType="num">
                                      <p:cBhvr additive="base">
                                        <p:cTn id="116" dur="500" fill="hold"/>
                                        <p:tgtEl>
                                          <p:spTgt spid="21"/>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2" presetClass="entr" presetSubtype="2"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right)">
                                      <p:cBhvr>
                                        <p:cTn id="120" dur="500"/>
                                        <p:tgtEl>
                                          <p:spTgt spid="3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500"/>
                                        <p:tgtEl>
                                          <p:spTgt spid="28"/>
                                        </p:tgtEl>
                                      </p:cBhvr>
                                    </p:animEffect>
                                  </p:childTnLst>
                                </p:cTn>
                              </p:par>
                            </p:childTnLst>
                          </p:cTn>
                        </p:par>
                        <p:par>
                          <p:cTn id="125" fill="hold">
                            <p:stCondLst>
                              <p:cond delay="12000"/>
                            </p:stCondLst>
                            <p:childTnLst>
                              <p:par>
                                <p:cTn id="126" presetID="53" presetClass="entr" presetSubtype="16" fill="hold" grpId="0" nodeType="afterEffect">
                                  <p:stCondLst>
                                    <p:cond delay="0"/>
                                  </p:stCondLst>
                                  <p:childTnLst>
                                    <p:set>
                                      <p:cBhvr>
                                        <p:cTn id="127" dur="1" fill="hold">
                                          <p:stCondLst>
                                            <p:cond delay="0"/>
                                          </p:stCondLst>
                                        </p:cTn>
                                        <p:tgtEl>
                                          <p:spTgt spid="36"/>
                                        </p:tgtEl>
                                        <p:attrNameLst>
                                          <p:attrName>style.visibility</p:attrName>
                                        </p:attrNameLst>
                                      </p:cBhvr>
                                      <p:to>
                                        <p:strVal val="visible"/>
                                      </p:to>
                                    </p:set>
                                    <p:anim calcmode="lin" valueType="num">
                                      <p:cBhvr>
                                        <p:cTn id="128" dur="1000" fill="hold"/>
                                        <p:tgtEl>
                                          <p:spTgt spid="36"/>
                                        </p:tgtEl>
                                        <p:attrNameLst>
                                          <p:attrName>ppt_w</p:attrName>
                                        </p:attrNameLst>
                                      </p:cBhvr>
                                      <p:tavLst>
                                        <p:tav tm="0">
                                          <p:val>
                                            <p:fltVal val="0"/>
                                          </p:val>
                                        </p:tav>
                                        <p:tav tm="100000">
                                          <p:val>
                                            <p:strVal val="#ppt_w"/>
                                          </p:val>
                                        </p:tav>
                                      </p:tavLst>
                                    </p:anim>
                                    <p:anim calcmode="lin" valueType="num">
                                      <p:cBhvr>
                                        <p:cTn id="129" dur="1000" fill="hold"/>
                                        <p:tgtEl>
                                          <p:spTgt spid="36"/>
                                        </p:tgtEl>
                                        <p:attrNameLst>
                                          <p:attrName>ppt_h</p:attrName>
                                        </p:attrNameLst>
                                      </p:cBhvr>
                                      <p:tavLst>
                                        <p:tav tm="0">
                                          <p:val>
                                            <p:fltVal val="0"/>
                                          </p:val>
                                        </p:tav>
                                        <p:tav tm="100000">
                                          <p:val>
                                            <p:strVal val="#ppt_h"/>
                                          </p:val>
                                        </p:tav>
                                      </p:tavLst>
                                    </p:anim>
                                    <p:animEffect transition="in" filter="fade">
                                      <p:cBhvr>
                                        <p:cTn id="130" dur="1000"/>
                                        <p:tgtEl>
                                          <p:spTgt spid="36"/>
                                        </p:tgtEl>
                                      </p:cBhvr>
                                    </p:animEffect>
                                  </p:childTnLst>
                                </p:cTn>
                              </p:par>
                            </p:childTnLst>
                          </p:cTn>
                        </p:par>
                        <p:par>
                          <p:cTn id="131" fill="hold">
                            <p:stCondLst>
                              <p:cond delay="13000"/>
                            </p:stCondLst>
                            <p:childTnLst>
                              <p:par>
                                <p:cTn id="132" presetID="42" presetClass="entr" presetSubtype="0"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fade">
                                      <p:cBhvr>
                                        <p:cTn id="134" dur="1000"/>
                                        <p:tgtEl>
                                          <p:spTgt spid="42"/>
                                        </p:tgtEl>
                                      </p:cBhvr>
                                    </p:animEffect>
                                    <p:anim calcmode="lin" valueType="num">
                                      <p:cBhvr>
                                        <p:cTn id="135" dur="1000" fill="hold"/>
                                        <p:tgtEl>
                                          <p:spTgt spid="42"/>
                                        </p:tgtEl>
                                        <p:attrNameLst>
                                          <p:attrName>ppt_x</p:attrName>
                                        </p:attrNameLst>
                                      </p:cBhvr>
                                      <p:tavLst>
                                        <p:tav tm="0">
                                          <p:val>
                                            <p:strVal val="#ppt_x"/>
                                          </p:val>
                                        </p:tav>
                                        <p:tav tm="100000">
                                          <p:val>
                                            <p:strVal val="#ppt_x"/>
                                          </p:val>
                                        </p:tav>
                                      </p:tavLst>
                                    </p:anim>
                                    <p:anim calcmode="lin" valueType="num">
                                      <p:cBhvr>
                                        <p:cTn id="136" dur="1000" fill="hold"/>
                                        <p:tgtEl>
                                          <p:spTgt spid="42"/>
                                        </p:tgtEl>
                                        <p:attrNameLst>
                                          <p:attrName>ppt_y</p:attrName>
                                        </p:attrNameLst>
                                      </p:cBhvr>
                                      <p:tavLst>
                                        <p:tav tm="0">
                                          <p:val>
                                            <p:strVal val="#ppt_y+.1"/>
                                          </p:val>
                                        </p:tav>
                                        <p:tav tm="100000">
                                          <p:val>
                                            <p:strVal val="#ppt_y"/>
                                          </p:val>
                                        </p:tav>
                                      </p:tavLst>
                                    </p:anim>
                                  </p:childTnLst>
                                </p:cTn>
                              </p:par>
                            </p:childTnLst>
                          </p:cTn>
                        </p:par>
                        <p:par>
                          <p:cTn id="137" fill="hold">
                            <p:stCondLst>
                              <p:cond delay="14000"/>
                            </p:stCondLst>
                            <p:childTnLst>
                              <p:par>
                                <p:cTn id="138" presetID="22" presetClass="entr" presetSubtype="8" fill="hold" grpId="0" nodeType="afterEffect">
                                  <p:stCondLst>
                                    <p:cond delay="0"/>
                                  </p:stCondLst>
                                  <p:childTnLst>
                                    <p:set>
                                      <p:cBhvr>
                                        <p:cTn id="139" dur="1" fill="hold">
                                          <p:stCondLst>
                                            <p:cond delay="0"/>
                                          </p:stCondLst>
                                        </p:cTn>
                                        <p:tgtEl>
                                          <p:spTgt spid="27"/>
                                        </p:tgtEl>
                                        <p:attrNameLst>
                                          <p:attrName>style.visibility</p:attrName>
                                        </p:attrNameLst>
                                      </p:cBhvr>
                                      <p:to>
                                        <p:strVal val="visible"/>
                                      </p:to>
                                    </p:set>
                                    <p:animEffect transition="in" filter="wipe(left)">
                                      <p:cBhvr>
                                        <p:cTn id="140" dur="500"/>
                                        <p:tgtEl>
                                          <p:spTgt spid="27"/>
                                        </p:tgtEl>
                                      </p:cBhvr>
                                    </p:animEffect>
                                  </p:childTnLst>
                                </p:cTn>
                              </p:par>
                            </p:childTnLst>
                          </p:cTn>
                        </p:par>
                        <p:par>
                          <p:cTn id="141" fill="hold">
                            <p:stCondLst>
                              <p:cond delay="14500"/>
                            </p:stCondLst>
                            <p:childTnLst>
                              <p:par>
                                <p:cTn id="142" presetID="49" presetClass="entr" presetSubtype="0" decel="100000" fill="hold" nodeType="afterEffect">
                                  <p:stCondLst>
                                    <p:cond delay="0"/>
                                  </p:stCondLst>
                                  <p:childTnLst>
                                    <p:set>
                                      <p:cBhvr>
                                        <p:cTn id="143" dur="1" fill="hold">
                                          <p:stCondLst>
                                            <p:cond delay="0"/>
                                          </p:stCondLst>
                                        </p:cTn>
                                        <p:tgtEl>
                                          <p:spTgt spid="55"/>
                                        </p:tgtEl>
                                        <p:attrNameLst>
                                          <p:attrName>style.visibility</p:attrName>
                                        </p:attrNameLst>
                                      </p:cBhvr>
                                      <p:to>
                                        <p:strVal val="visible"/>
                                      </p:to>
                                    </p:set>
                                    <p:anim calcmode="lin" valueType="num">
                                      <p:cBhvr>
                                        <p:cTn id="144" dur="500" fill="hold"/>
                                        <p:tgtEl>
                                          <p:spTgt spid="55"/>
                                        </p:tgtEl>
                                        <p:attrNameLst>
                                          <p:attrName>ppt_w</p:attrName>
                                        </p:attrNameLst>
                                      </p:cBhvr>
                                      <p:tavLst>
                                        <p:tav tm="0">
                                          <p:val>
                                            <p:fltVal val="0"/>
                                          </p:val>
                                        </p:tav>
                                        <p:tav tm="100000">
                                          <p:val>
                                            <p:strVal val="#ppt_w"/>
                                          </p:val>
                                        </p:tav>
                                      </p:tavLst>
                                    </p:anim>
                                    <p:anim calcmode="lin" valueType="num">
                                      <p:cBhvr>
                                        <p:cTn id="145" dur="500" fill="hold"/>
                                        <p:tgtEl>
                                          <p:spTgt spid="55"/>
                                        </p:tgtEl>
                                        <p:attrNameLst>
                                          <p:attrName>ppt_h</p:attrName>
                                        </p:attrNameLst>
                                      </p:cBhvr>
                                      <p:tavLst>
                                        <p:tav tm="0">
                                          <p:val>
                                            <p:fltVal val="0"/>
                                          </p:val>
                                        </p:tav>
                                        <p:tav tm="100000">
                                          <p:val>
                                            <p:strVal val="#ppt_h"/>
                                          </p:val>
                                        </p:tav>
                                      </p:tavLst>
                                    </p:anim>
                                    <p:anim calcmode="lin" valueType="num">
                                      <p:cBhvr>
                                        <p:cTn id="146" dur="500" fill="hold"/>
                                        <p:tgtEl>
                                          <p:spTgt spid="55"/>
                                        </p:tgtEl>
                                        <p:attrNameLst>
                                          <p:attrName>style.rotation</p:attrName>
                                        </p:attrNameLst>
                                      </p:cBhvr>
                                      <p:tavLst>
                                        <p:tav tm="0">
                                          <p:val>
                                            <p:fltVal val="360"/>
                                          </p:val>
                                        </p:tav>
                                        <p:tav tm="100000">
                                          <p:val>
                                            <p:fltVal val="0"/>
                                          </p:val>
                                        </p:tav>
                                      </p:tavLst>
                                    </p:anim>
                                    <p:animEffect transition="in" filter="fade">
                                      <p:cBhvr>
                                        <p:cTn id="147" dur="500"/>
                                        <p:tgtEl>
                                          <p:spTgt spid="55"/>
                                        </p:tgtEl>
                                      </p:cBhvr>
                                    </p:animEffect>
                                  </p:childTnLst>
                                </p:cTn>
                              </p:par>
                            </p:childTnLst>
                          </p:cTn>
                        </p:par>
                        <p:par>
                          <p:cTn id="148" fill="hold">
                            <p:stCondLst>
                              <p:cond delay="15000"/>
                            </p:stCondLst>
                            <p:childTnLst>
                              <p:par>
                                <p:cTn id="149" presetID="2" presetClass="entr" presetSubtype="2" fill="hold" grpId="0" nodeType="afterEffect">
                                  <p:stCondLst>
                                    <p:cond delay="0"/>
                                  </p:stCondLst>
                                  <p:childTnLst>
                                    <p:set>
                                      <p:cBhvr>
                                        <p:cTn id="150" dur="1" fill="hold">
                                          <p:stCondLst>
                                            <p:cond delay="0"/>
                                          </p:stCondLst>
                                        </p:cTn>
                                        <p:tgtEl>
                                          <p:spTgt spid="40"/>
                                        </p:tgtEl>
                                        <p:attrNameLst>
                                          <p:attrName>style.visibility</p:attrName>
                                        </p:attrNameLst>
                                      </p:cBhvr>
                                      <p:to>
                                        <p:strVal val="visible"/>
                                      </p:to>
                                    </p:set>
                                    <p:anim calcmode="lin" valueType="num">
                                      <p:cBhvr additive="base">
                                        <p:cTn id="151" dur="500" fill="hold"/>
                                        <p:tgtEl>
                                          <p:spTgt spid="40"/>
                                        </p:tgtEl>
                                        <p:attrNameLst>
                                          <p:attrName>ppt_x</p:attrName>
                                        </p:attrNameLst>
                                      </p:cBhvr>
                                      <p:tavLst>
                                        <p:tav tm="0">
                                          <p:val>
                                            <p:strVal val="1+#ppt_w/2"/>
                                          </p:val>
                                        </p:tav>
                                        <p:tav tm="100000">
                                          <p:val>
                                            <p:strVal val="#ppt_x"/>
                                          </p:val>
                                        </p:tav>
                                      </p:tavLst>
                                    </p:anim>
                                    <p:anim calcmode="lin" valueType="num">
                                      <p:cBhvr additive="base">
                                        <p:cTn id="152" dur="500" fill="hold"/>
                                        <p:tgtEl>
                                          <p:spTgt spid="40"/>
                                        </p:tgtEl>
                                        <p:attrNameLst>
                                          <p:attrName>ppt_y</p:attrName>
                                        </p:attrNameLst>
                                      </p:cBhvr>
                                      <p:tavLst>
                                        <p:tav tm="0">
                                          <p:val>
                                            <p:strVal val="#ppt_y"/>
                                          </p:val>
                                        </p:tav>
                                        <p:tav tm="100000">
                                          <p:val>
                                            <p:strVal val="#ppt_y"/>
                                          </p:val>
                                        </p:tav>
                                      </p:tavLst>
                                    </p:anim>
                                  </p:childTnLst>
                                </p:cTn>
                              </p:par>
                            </p:childTnLst>
                          </p:cTn>
                        </p:par>
                        <p:par>
                          <p:cTn id="153" fill="hold">
                            <p:stCondLst>
                              <p:cond delay="15500"/>
                            </p:stCondLst>
                            <p:childTnLst>
                              <p:par>
                                <p:cTn id="154" presetID="22" presetClass="entr" presetSubtype="2" fill="hold" grpId="0" nodeType="afterEffect">
                                  <p:stCondLst>
                                    <p:cond delay="0"/>
                                  </p:stCondLst>
                                  <p:childTnLst>
                                    <p:set>
                                      <p:cBhvr>
                                        <p:cTn id="155" dur="1" fill="hold">
                                          <p:stCondLst>
                                            <p:cond delay="0"/>
                                          </p:stCondLst>
                                        </p:cTn>
                                        <p:tgtEl>
                                          <p:spTgt spid="26"/>
                                        </p:tgtEl>
                                        <p:attrNameLst>
                                          <p:attrName>style.visibility</p:attrName>
                                        </p:attrNameLst>
                                      </p:cBhvr>
                                      <p:to>
                                        <p:strVal val="visible"/>
                                      </p:to>
                                    </p:set>
                                    <p:animEffect transition="in" filter="wipe(right)">
                                      <p:cBhvr>
                                        <p:cTn id="156" dur="500"/>
                                        <p:tgtEl>
                                          <p:spTgt spid="26"/>
                                        </p:tgtEl>
                                      </p:cBhvr>
                                    </p:animEffect>
                                  </p:childTnLst>
                                </p:cTn>
                              </p:par>
                            </p:childTnLst>
                          </p:cTn>
                        </p:par>
                        <p:par>
                          <p:cTn id="157" fill="hold">
                            <p:stCondLst>
                              <p:cond delay="16000"/>
                            </p:stCondLst>
                            <p:childTnLst>
                              <p:par>
                                <p:cTn id="158" presetID="22" presetClass="entr" presetSubtype="8" fill="hold" grpId="0" nodeType="afterEffect">
                                  <p:stCondLst>
                                    <p:cond delay="0"/>
                                  </p:stCondLst>
                                  <p:childTnLst>
                                    <p:set>
                                      <p:cBhvr>
                                        <p:cTn id="159" dur="1" fill="hold">
                                          <p:stCondLst>
                                            <p:cond delay="0"/>
                                          </p:stCondLst>
                                        </p:cTn>
                                        <p:tgtEl>
                                          <p:spTgt spid="15"/>
                                        </p:tgtEl>
                                        <p:attrNameLst>
                                          <p:attrName>style.visibility</p:attrName>
                                        </p:attrNameLst>
                                      </p:cBhvr>
                                      <p:to>
                                        <p:strVal val="visible"/>
                                      </p:to>
                                    </p:set>
                                    <p:animEffect transition="in" filter="wipe(left)">
                                      <p:cBhvr>
                                        <p:cTn id="160" dur="500"/>
                                        <p:tgtEl>
                                          <p:spTgt spid="15"/>
                                        </p:tgtEl>
                                      </p:cBhvr>
                                    </p:animEffect>
                                  </p:childTnLst>
                                </p:cTn>
                              </p:par>
                            </p:childTnLst>
                          </p:cTn>
                        </p:par>
                        <p:par>
                          <p:cTn id="161" fill="hold">
                            <p:stCondLst>
                              <p:cond delay="165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1000" fill="hold"/>
                                        <p:tgtEl>
                                          <p:spTgt spid="38"/>
                                        </p:tgtEl>
                                        <p:attrNameLst>
                                          <p:attrName>ppt_w</p:attrName>
                                        </p:attrNameLst>
                                      </p:cBhvr>
                                      <p:tavLst>
                                        <p:tav tm="0">
                                          <p:val>
                                            <p:fltVal val="0"/>
                                          </p:val>
                                        </p:tav>
                                        <p:tav tm="100000">
                                          <p:val>
                                            <p:strVal val="#ppt_w"/>
                                          </p:val>
                                        </p:tav>
                                      </p:tavLst>
                                    </p:anim>
                                    <p:anim calcmode="lin" valueType="num">
                                      <p:cBhvr>
                                        <p:cTn id="165" dur="1000" fill="hold"/>
                                        <p:tgtEl>
                                          <p:spTgt spid="38"/>
                                        </p:tgtEl>
                                        <p:attrNameLst>
                                          <p:attrName>ppt_h</p:attrName>
                                        </p:attrNameLst>
                                      </p:cBhvr>
                                      <p:tavLst>
                                        <p:tav tm="0">
                                          <p:val>
                                            <p:fltVal val="0"/>
                                          </p:val>
                                        </p:tav>
                                        <p:tav tm="100000">
                                          <p:val>
                                            <p:strVal val="#ppt_h"/>
                                          </p:val>
                                        </p:tav>
                                      </p:tavLst>
                                    </p:anim>
                                    <p:animEffect transition="in" filter="fade">
                                      <p:cBhvr>
                                        <p:cTn id="166" dur="1000"/>
                                        <p:tgtEl>
                                          <p:spTgt spid="38"/>
                                        </p:tgtEl>
                                      </p:cBhvr>
                                    </p:animEffect>
                                  </p:childTnLst>
                                </p:cTn>
                              </p:par>
                            </p:childTnLst>
                          </p:cTn>
                        </p:par>
                        <p:par>
                          <p:cTn id="167" fill="hold">
                            <p:stCondLst>
                              <p:cond delay="17500"/>
                            </p:stCondLst>
                            <p:childTnLst>
                              <p:par>
                                <p:cTn id="168" presetID="42" presetClass="entr" presetSubtype="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Effect transition="in" filter="fade">
                                      <p:cBhvr>
                                        <p:cTn id="170" dur="1000"/>
                                        <p:tgtEl>
                                          <p:spTgt spid="39"/>
                                        </p:tgtEl>
                                      </p:cBhvr>
                                    </p:animEffect>
                                    <p:anim calcmode="lin" valueType="num">
                                      <p:cBhvr>
                                        <p:cTn id="171" dur="1000" fill="hold"/>
                                        <p:tgtEl>
                                          <p:spTgt spid="39"/>
                                        </p:tgtEl>
                                        <p:attrNameLst>
                                          <p:attrName>ppt_x</p:attrName>
                                        </p:attrNameLst>
                                      </p:cBhvr>
                                      <p:tavLst>
                                        <p:tav tm="0">
                                          <p:val>
                                            <p:strVal val="#ppt_x"/>
                                          </p:val>
                                        </p:tav>
                                        <p:tav tm="100000">
                                          <p:val>
                                            <p:strVal val="#ppt_x"/>
                                          </p:val>
                                        </p:tav>
                                      </p:tavLst>
                                    </p:anim>
                                    <p:anim calcmode="lin" valueType="num">
                                      <p:cBhvr>
                                        <p:cTn id="172" dur="1000" fill="hold"/>
                                        <p:tgtEl>
                                          <p:spTgt spid="39"/>
                                        </p:tgtEl>
                                        <p:attrNameLst>
                                          <p:attrName>ppt_y</p:attrName>
                                        </p:attrNameLst>
                                      </p:cBhvr>
                                      <p:tavLst>
                                        <p:tav tm="0">
                                          <p:val>
                                            <p:strVal val="#ppt_y+.1"/>
                                          </p:val>
                                        </p:tav>
                                        <p:tav tm="100000">
                                          <p:val>
                                            <p:strVal val="#ppt_y"/>
                                          </p:val>
                                        </p:tav>
                                      </p:tavLst>
                                    </p:anim>
                                  </p:childTnLst>
                                </p:cTn>
                              </p:par>
                            </p:childTnLst>
                          </p:cTn>
                        </p:par>
                        <p:par>
                          <p:cTn id="173" fill="hold">
                            <p:stCondLst>
                              <p:cond delay="18500"/>
                            </p:stCondLst>
                            <p:childTnLst>
                              <p:par>
                                <p:cTn id="174" presetID="22" presetClass="entr" presetSubtype="8" fill="hold" grpId="0" nodeType="afterEffect">
                                  <p:stCondLst>
                                    <p:cond delay="0"/>
                                  </p:stCondLst>
                                  <p:childTnLst>
                                    <p:set>
                                      <p:cBhvr>
                                        <p:cTn id="175" dur="1" fill="hold">
                                          <p:stCondLst>
                                            <p:cond delay="0"/>
                                          </p:stCondLst>
                                        </p:cTn>
                                        <p:tgtEl>
                                          <p:spTgt spid="32"/>
                                        </p:tgtEl>
                                        <p:attrNameLst>
                                          <p:attrName>style.visibility</p:attrName>
                                        </p:attrNameLst>
                                      </p:cBhvr>
                                      <p:to>
                                        <p:strVal val="visible"/>
                                      </p:to>
                                    </p:set>
                                    <p:animEffect transition="in" filter="wipe(left)">
                                      <p:cBhvr>
                                        <p:cTn id="176" dur="500"/>
                                        <p:tgtEl>
                                          <p:spTgt spid="32"/>
                                        </p:tgtEl>
                                      </p:cBhvr>
                                    </p:animEffect>
                                  </p:childTnLst>
                                </p:cTn>
                              </p:par>
                            </p:childTnLst>
                          </p:cTn>
                        </p:par>
                        <p:par>
                          <p:cTn id="177" fill="hold">
                            <p:stCondLst>
                              <p:cond delay="19000"/>
                            </p:stCondLst>
                            <p:childTnLst>
                              <p:par>
                                <p:cTn id="178" presetID="49" presetClass="entr" presetSubtype="0" decel="100000" fill="hold" nodeType="afterEffect">
                                  <p:stCondLst>
                                    <p:cond delay="0"/>
                                  </p:stCondLst>
                                  <p:childTnLst>
                                    <p:set>
                                      <p:cBhvr>
                                        <p:cTn id="179" dur="1" fill="hold">
                                          <p:stCondLst>
                                            <p:cond delay="0"/>
                                          </p:stCondLst>
                                        </p:cTn>
                                        <p:tgtEl>
                                          <p:spTgt spid="56"/>
                                        </p:tgtEl>
                                        <p:attrNameLst>
                                          <p:attrName>style.visibility</p:attrName>
                                        </p:attrNameLst>
                                      </p:cBhvr>
                                      <p:to>
                                        <p:strVal val="visible"/>
                                      </p:to>
                                    </p:set>
                                    <p:anim calcmode="lin" valueType="num">
                                      <p:cBhvr>
                                        <p:cTn id="180" dur="500" fill="hold"/>
                                        <p:tgtEl>
                                          <p:spTgt spid="56"/>
                                        </p:tgtEl>
                                        <p:attrNameLst>
                                          <p:attrName>ppt_w</p:attrName>
                                        </p:attrNameLst>
                                      </p:cBhvr>
                                      <p:tavLst>
                                        <p:tav tm="0">
                                          <p:val>
                                            <p:fltVal val="0"/>
                                          </p:val>
                                        </p:tav>
                                        <p:tav tm="100000">
                                          <p:val>
                                            <p:strVal val="#ppt_w"/>
                                          </p:val>
                                        </p:tav>
                                      </p:tavLst>
                                    </p:anim>
                                    <p:anim calcmode="lin" valueType="num">
                                      <p:cBhvr>
                                        <p:cTn id="181" dur="500" fill="hold"/>
                                        <p:tgtEl>
                                          <p:spTgt spid="56"/>
                                        </p:tgtEl>
                                        <p:attrNameLst>
                                          <p:attrName>ppt_h</p:attrName>
                                        </p:attrNameLst>
                                      </p:cBhvr>
                                      <p:tavLst>
                                        <p:tav tm="0">
                                          <p:val>
                                            <p:fltVal val="0"/>
                                          </p:val>
                                        </p:tav>
                                        <p:tav tm="100000">
                                          <p:val>
                                            <p:strVal val="#ppt_h"/>
                                          </p:val>
                                        </p:tav>
                                      </p:tavLst>
                                    </p:anim>
                                    <p:anim calcmode="lin" valueType="num">
                                      <p:cBhvr>
                                        <p:cTn id="182" dur="500" fill="hold"/>
                                        <p:tgtEl>
                                          <p:spTgt spid="56"/>
                                        </p:tgtEl>
                                        <p:attrNameLst>
                                          <p:attrName>style.rotation</p:attrName>
                                        </p:attrNameLst>
                                      </p:cBhvr>
                                      <p:tavLst>
                                        <p:tav tm="0">
                                          <p:val>
                                            <p:fltVal val="360"/>
                                          </p:val>
                                        </p:tav>
                                        <p:tav tm="100000">
                                          <p:val>
                                            <p:fltVal val="0"/>
                                          </p:val>
                                        </p:tav>
                                      </p:tavLst>
                                    </p:anim>
                                    <p:animEffect transition="in" filter="fade">
                                      <p:cBhvr>
                                        <p:cTn id="183" dur="500"/>
                                        <p:tgtEl>
                                          <p:spTgt spid="56"/>
                                        </p:tgtEl>
                                      </p:cBhvr>
                                    </p:animEffect>
                                  </p:childTnLst>
                                </p:cTn>
                              </p:par>
                            </p:childTnLst>
                          </p:cTn>
                        </p:par>
                        <p:par>
                          <p:cTn id="184" fill="hold">
                            <p:stCondLst>
                              <p:cond delay="19500"/>
                            </p:stCondLst>
                            <p:childTnLst>
                              <p:par>
                                <p:cTn id="185" presetID="2" presetClass="entr" presetSubtype="2" fill="hold" grpId="0" nodeType="afterEffect">
                                  <p:stCondLst>
                                    <p:cond delay="0"/>
                                  </p:stCondLst>
                                  <p:childTnLst>
                                    <p:set>
                                      <p:cBhvr>
                                        <p:cTn id="186" dur="1" fill="hold">
                                          <p:stCondLst>
                                            <p:cond delay="0"/>
                                          </p:stCondLst>
                                        </p:cTn>
                                        <p:tgtEl>
                                          <p:spTgt spid="29"/>
                                        </p:tgtEl>
                                        <p:attrNameLst>
                                          <p:attrName>style.visibility</p:attrName>
                                        </p:attrNameLst>
                                      </p:cBhvr>
                                      <p:to>
                                        <p:strVal val="visible"/>
                                      </p:to>
                                    </p:set>
                                    <p:anim calcmode="lin" valueType="num">
                                      <p:cBhvr additive="base">
                                        <p:cTn id="187" dur="500" fill="hold"/>
                                        <p:tgtEl>
                                          <p:spTgt spid="29"/>
                                        </p:tgtEl>
                                        <p:attrNameLst>
                                          <p:attrName>ppt_x</p:attrName>
                                        </p:attrNameLst>
                                      </p:cBhvr>
                                      <p:tavLst>
                                        <p:tav tm="0">
                                          <p:val>
                                            <p:strVal val="1+#ppt_w/2"/>
                                          </p:val>
                                        </p:tav>
                                        <p:tav tm="100000">
                                          <p:val>
                                            <p:strVal val="#ppt_x"/>
                                          </p:val>
                                        </p:tav>
                                      </p:tavLst>
                                    </p:anim>
                                    <p:anim calcmode="lin" valueType="num">
                                      <p:cBhvr additive="base">
                                        <p:cTn id="188" dur="500" fill="hold"/>
                                        <p:tgtEl>
                                          <p:spTgt spid="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6" grpId="0" animBg="1"/>
      <p:bldP spid="29" grpId="0"/>
      <p:bldP spid="39" grpId="0"/>
      <p:bldP spid="32" grpId="0"/>
      <p:bldP spid="19" grpId="0" animBg="1"/>
      <p:bldP spid="20" grpId="0" animBg="1"/>
      <p:bldP spid="21" grpId="0"/>
      <p:bldP spid="23" grpId="0"/>
      <p:bldP spid="18" grpId="0"/>
      <p:bldP spid="28" grpId="0" animBg="1"/>
      <p:bldP spid="30" grpId="0" animBg="1"/>
      <p:bldP spid="40" grpId="0"/>
      <p:bldP spid="42" grpId="0"/>
      <p:bldP spid="27" grpId="0"/>
      <p:bldP spid="46" grpId="0" animBg="1"/>
      <p:bldP spid="47" grpId="0" animBg="1"/>
      <p:bldP spid="48" grpId="0"/>
      <p:bldP spid="49" grpId="0" animBg="1"/>
      <p:bldP spid="50" grpId="0"/>
      <p:bldP spid="45" grpId="0"/>
      <p:bldP spid="51" grpId="0" animBg="1"/>
      <p:bldP spid="52" grpId="0" build="p"/>
      <p:bldP spid="53" grpId="0"/>
      <p:bldP spid="36" grpId="0" animBg="1"/>
      <p:bldP spid="37"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FB604134-847B-41E5-9347-B95C62F6199B}"/>
              </a:ext>
            </a:extLst>
          </p:cNvPr>
          <p:cNvSpPr>
            <a:spLocks noChangeAspect="1"/>
          </p:cNvSpPr>
          <p:nvPr/>
        </p:nvSpPr>
        <p:spPr>
          <a:xfrm>
            <a:off x="3777377" y="15482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433CC603-D9A5-4300-9999-21FB88328A90}"/>
              </a:ext>
            </a:extLst>
          </p:cNvPr>
          <p:cNvSpPr>
            <a:spLocks noChangeAspect="1"/>
          </p:cNvSpPr>
          <p:nvPr/>
        </p:nvSpPr>
        <p:spPr>
          <a:xfrm rot="10800000">
            <a:off x="6355080" y="3094265"/>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51EA32-ABBF-4968-B9C2-DA553EE6708E}"/>
              </a:ext>
            </a:extLst>
          </p:cNvPr>
          <p:cNvSpPr>
            <a:spLocks noChangeAspect="1"/>
          </p:cNvSpPr>
          <p:nvPr/>
        </p:nvSpPr>
        <p:spPr>
          <a:xfrm>
            <a:off x="3775233" y="4639601"/>
            <a:ext cx="2579846" cy="1813868"/>
          </a:xfrm>
          <a:custGeom>
            <a:avLst/>
            <a:gdLst>
              <a:gd name="connsiteX0" fmla="*/ 906936 w 2579846"/>
              <a:gd name="connsiteY0" fmla="*/ 0 h 1813868"/>
              <a:gd name="connsiteX1" fmla="*/ 2579846 w 2579846"/>
              <a:gd name="connsiteY1" fmla="*/ 0 h 1813868"/>
              <a:gd name="connsiteX2" fmla="*/ 2579846 w 2579846"/>
              <a:gd name="connsiteY2" fmla="*/ 266854 h 1813868"/>
              <a:gd name="connsiteX3" fmla="*/ 911352 w 2579846"/>
              <a:gd name="connsiteY3" fmla="*/ 266854 h 1813868"/>
              <a:gd name="connsiteX4" fmla="*/ 271272 w 2579846"/>
              <a:gd name="connsiteY4" fmla="*/ 906934 h 1813868"/>
              <a:gd name="connsiteX5" fmla="*/ 911352 w 2579846"/>
              <a:gd name="connsiteY5" fmla="*/ 1547014 h 1813868"/>
              <a:gd name="connsiteX6" fmla="*/ 2579846 w 2579846"/>
              <a:gd name="connsiteY6" fmla="*/ 1547014 h 1813868"/>
              <a:gd name="connsiteX7" fmla="*/ 2579846 w 2579846"/>
              <a:gd name="connsiteY7" fmla="*/ 1813868 h 1813868"/>
              <a:gd name="connsiteX8" fmla="*/ 906936 w 2579846"/>
              <a:gd name="connsiteY8" fmla="*/ 1813868 h 1813868"/>
              <a:gd name="connsiteX9" fmla="*/ 0 w 2579846"/>
              <a:gd name="connsiteY9" fmla="*/ 906934 h 1813868"/>
              <a:gd name="connsiteX10" fmla="*/ 906936 w 2579846"/>
              <a:gd name="connsiteY10" fmla="*/ 0 h 181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79846" h="1813868">
                <a:moveTo>
                  <a:pt x="906936" y="0"/>
                </a:moveTo>
                <a:lnTo>
                  <a:pt x="2579846" y="0"/>
                </a:lnTo>
                <a:lnTo>
                  <a:pt x="2579846" y="266854"/>
                </a:lnTo>
                <a:lnTo>
                  <a:pt x="911352" y="266854"/>
                </a:lnTo>
                <a:cubicBezTo>
                  <a:pt x="557846" y="266854"/>
                  <a:pt x="271272" y="553428"/>
                  <a:pt x="271272" y="906934"/>
                </a:cubicBezTo>
                <a:cubicBezTo>
                  <a:pt x="271272" y="1260441"/>
                  <a:pt x="557846" y="1547014"/>
                  <a:pt x="911352" y="1547014"/>
                </a:cubicBezTo>
                <a:lnTo>
                  <a:pt x="2579846" y="1547014"/>
                </a:lnTo>
                <a:lnTo>
                  <a:pt x="2579846" y="1813868"/>
                </a:lnTo>
                <a:lnTo>
                  <a:pt x="906936" y="1813868"/>
                </a:lnTo>
                <a:cubicBezTo>
                  <a:pt x="406049" y="1813868"/>
                  <a:pt x="0" y="1407820"/>
                  <a:pt x="0" y="906934"/>
                </a:cubicBezTo>
                <a:cubicBezTo>
                  <a:pt x="0" y="406048"/>
                  <a:pt x="406049" y="0"/>
                  <a:pt x="906936" y="0"/>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68A51D10-A3A7-4EB0-8BAB-68BF058304BB}"/>
              </a:ext>
            </a:extLst>
          </p:cNvPr>
          <p:cNvGrpSpPr/>
          <p:nvPr/>
        </p:nvGrpSpPr>
        <p:grpSpPr>
          <a:xfrm>
            <a:off x="4267200" y="1983681"/>
            <a:ext cx="914400" cy="914400"/>
            <a:chOff x="4267200" y="2089816"/>
            <a:chExt cx="914400" cy="914400"/>
          </a:xfrm>
        </p:grpSpPr>
        <p:sp>
          <p:nvSpPr>
            <p:cNvPr id="7" name="Oval 6">
              <a:extLst>
                <a:ext uri="{FF2B5EF4-FFF2-40B4-BE49-F238E27FC236}">
                  <a16:creationId xmlns:a16="http://schemas.microsoft.com/office/drawing/2014/main" id="{4EE1152B-8269-464A-BAC3-141F83278447}"/>
                </a:ext>
              </a:extLst>
            </p:cNvPr>
            <p:cNvSpPr>
              <a:spLocks noChangeAspect="1"/>
            </p:cNvSpPr>
            <p:nvPr/>
          </p:nvSpPr>
          <p:spPr>
            <a:xfrm>
              <a:off x="4267200" y="2089816"/>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Box 10">
              <a:extLst>
                <a:ext uri="{FF2B5EF4-FFF2-40B4-BE49-F238E27FC236}">
                  <a16:creationId xmlns:a16="http://schemas.microsoft.com/office/drawing/2014/main" id="{5E6F3BC9-1065-495E-979F-A3708C2A82C5}"/>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16" name="TextBox 15">
            <a:extLst>
              <a:ext uri="{FF2B5EF4-FFF2-40B4-BE49-F238E27FC236}">
                <a16:creationId xmlns:a16="http://schemas.microsoft.com/office/drawing/2014/main" id="{9D892986-4E2A-42DB-AA89-3965B2319389}"/>
              </a:ext>
            </a:extLst>
          </p:cNvPr>
          <p:cNvSpPr txBox="1"/>
          <p:nvPr/>
        </p:nvSpPr>
        <p:spPr>
          <a:xfrm>
            <a:off x="5314777" y="1963057"/>
            <a:ext cx="4718344" cy="984885"/>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18" name="Group 17">
            <a:extLst>
              <a:ext uri="{FF2B5EF4-FFF2-40B4-BE49-F238E27FC236}">
                <a16:creationId xmlns:a16="http://schemas.microsoft.com/office/drawing/2014/main" id="{DC41CE08-D8B0-468B-A507-FD4F6E663F3B}"/>
              </a:ext>
            </a:extLst>
          </p:cNvPr>
          <p:cNvGrpSpPr/>
          <p:nvPr/>
        </p:nvGrpSpPr>
        <p:grpSpPr>
          <a:xfrm>
            <a:off x="4267200" y="5116553"/>
            <a:ext cx="914400" cy="914400"/>
            <a:chOff x="4267200" y="2089816"/>
            <a:chExt cx="914400" cy="914400"/>
          </a:xfrm>
        </p:grpSpPr>
        <p:sp>
          <p:nvSpPr>
            <p:cNvPr id="19" name="Oval 18">
              <a:extLst>
                <a:ext uri="{FF2B5EF4-FFF2-40B4-BE49-F238E27FC236}">
                  <a16:creationId xmlns:a16="http://schemas.microsoft.com/office/drawing/2014/main" id="{294B25FE-D63E-4634-A7E5-513AEB0FAAE2}"/>
                </a:ext>
              </a:extLst>
            </p:cNvPr>
            <p:cNvSpPr>
              <a:spLocks noChangeAspect="1"/>
            </p:cNvSpPr>
            <p:nvPr/>
          </p:nvSpPr>
          <p:spPr>
            <a:xfrm>
              <a:off x="4267200" y="2089816"/>
              <a:ext cx="914400" cy="9144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 Box 10">
              <a:extLst>
                <a:ext uri="{FF2B5EF4-FFF2-40B4-BE49-F238E27FC236}">
                  <a16:creationId xmlns:a16="http://schemas.microsoft.com/office/drawing/2014/main" id="{72FA6ED7-E642-4830-9BA2-09ADBB1FA982}"/>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21" name="TextBox 20">
            <a:extLst>
              <a:ext uri="{FF2B5EF4-FFF2-40B4-BE49-F238E27FC236}">
                <a16:creationId xmlns:a16="http://schemas.microsoft.com/office/drawing/2014/main" id="{C439FE6B-1B06-4E7D-9D05-8307220DBF71}"/>
              </a:ext>
            </a:extLst>
          </p:cNvPr>
          <p:cNvSpPr txBox="1"/>
          <p:nvPr/>
        </p:nvSpPr>
        <p:spPr>
          <a:xfrm>
            <a:off x="5314777" y="5095929"/>
            <a:ext cx="4718344" cy="984885"/>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nvGrpSpPr>
          <p:cNvPr id="22" name="Group 21">
            <a:extLst>
              <a:ext uri="{FF2B5EF4-FFF2-40B4-BE49-F238E27FC236}">
                <a16:creationId xmlns:a16="http://schemas.microsoft.com/office/drawing/2014/main" id="{0A28A62C-505A-428D-A2D7-A07BB2F98F57}"/>
              </a:ext>
            </a:extLst>
          </p:cNvPr>
          <p:cNvGrpSpPr/>
          <p:nvPr/>
        </p:nvGrpSpPr>
        <p:grpSpPr>
          <a:xfrm>
            <a:off x="7467600" y="3543999"/>
            <a:ext cx="914400" cy="914400"/>
            <a:chOff x="4267200" y="2089816"/>
            <a:chExt cx="914400" cy="914400"/>
          </a:xfrm>
        </p:grpSpPr>
        <p:sp>
          <p:nvSpPr>
            <p:cNvPr id="23" name="Oval 22">
              <a:extLst>
                <a:ext uri="{FF2B5EF4-FFF2-40B4-BE49-F238E27FC236}">
                  <a16:creationId xmlns:a16="http://schemas.microsoft.com/office/drawing/2014/main" id="{43BE2DEB-8F0A-4E82-B1F1-C49FB1FB6C06}"/>
                </a:ext>
              </a:extLst>
            </p:cNvPr>
            <p:cNvSpPr>
              <a:spLocks noChangeAspect="1"/>
            </p:cNvSpPr>
            <p:nvPr/>
          </p:nvSpPr>
          <p:spPr>
            <a:xfrm>
              <a:off x="4267200" y="2089816"/>
              <a:ext cx="914400" cy="914400"/>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CF18FD7-63E6-40E2-9CC4-42113E4D25D7}"/>
                </a:ext>
              </a:extLst>
            </p:cNvPr>
            <p:cNvSpPr txBox="1">
              <a:spLocks noChangeArrowheads="1"/>
            </p:cNvSpPr>
            <p:nvPr/>
          </p:nvSpPr>
          <p:spPr bwMode="auto">
            <a:xfrm>
              <a:off x="4379356" y="216229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5" name="TextBox 24">
            <a:extLst>
              <a:ext uri="{FF2B5EF4-FFF2-40B4-BE49-F238E27FC236}">
                <a16:creationId xmlns:a16="http://schemas.microsoft.com/office/drawing/2014/main" id="{0E54D357-AB9E-433A-819E-E23C0A6D0FE4}"/>
              </a:ext>
            </a:extLst>
          </p:cNvPr>
          <p:cNvSpPr txBox="1"/>
          <p:nvPr/>
        </p:nvSpPr>
        <p:spPr>
          <a:xfrm>
            <a:off x="2624929" y="3505362"/>
            <a:ext cx="4718344" cy="984885"/>
          </a:xfrm>
          <a:prstGeom prst="rect">
            <a:avLst/>
          </a:prstGeom>
          <a:noFill/>
        </p:spPr>
        <p:txBody>
          <a:bodyPr wrap="square" rtlCol="0">
            <a:spAutoFit/>
          </a:bodyPr>
          <a:lstStyle/>
          <a:p>
            <a:pPr algn="r"/>
            <a:r>
              <a:rPr lang="en-US" sz="1500" b="1" dirty="0">
                <a:solidFill>
                  <a:srgbClr val="8397B1"/>
                </a:solidFill>
                <a:latin typeface="Candara" panose="020E0502030303020204" pitchFamily="34" charset="0"/>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Freeform 37">
            <a:extLst>
              <a:ext uri="{FF2B5EF4-FFF2-40B4-BE49-F238E27FC236}">
                <a16:creationId xmlns:a16="http://schemas.microsoft.com/office/drawing/2014/main" id="{4D13C6BB-5620-45E1-BB2C-4B66DD6A03D3}"/>
              </a:ext>
            </a:extLst>
          </p:cNvPr>
          <p:cNvSpPr>
            <a:spLocks noChangeAspect="1" noEditPoints="1"/>
          </p:cNvSpPr>
          <p:nvPr/>
        </p:nvSpPr>
        <p:spPr bwMode="auto">
          <a:xfrm>
            <a:off x="9205719" y="3658145"/>
            <a:ext cx="498763"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Freeform 101">
            <a:extLst>
              <a:ext uri="{FF2B5EF4-FFF2-40B4-BE49-F238E27FC236}">
                <a16:creationId xmlns:a16="http://schemas.microsoft.com/office/drawing/2014/main" id="{9FB136A0-73F5-4276-8B26-7CD70DDEA08C}"/>
              </a:ext>
            </a:extLst>
          </p:cNvPr>
          <p:cNvSpPr>
            <a:spLocks noChangeAspect="1" noEditPoints="1"/>
          </p:cNvSpPr>
          <p:nvPr/>
        </p:nvSpPr>
        <p:spPr bwMode="auto">
          <a:xfrm>
            <a:off x="3017884" y="2166560"/>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91">
            <a:extLst>
              <a:ext uri="{FF2B5EF4-FFF2-40B4-BE49-F238E27FC236}">
                <a16:creationId xmlns:a16="http://schemas.microsoft.com/office/drawing/2014/main" id="{A3443C83-B183-4AB8-BB6F-79E49B82EBC5}"/>
              </a:ext>
            </a:extLst>
          </p:cNvPr>
          <p:cNvSpPr>
            <a:spLocks noChangeAspect="1" noEditPoints="1"/>
          </p:cNvSpPr>
          <p:nvPr/>
        </p:nvSpPr>
        <p:spPr bwMode="auto">
          <a:xfrm>
            <a:off x="3017884" y="5272215"/>
            <a:ext cx="548640" cy="54864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31" name="Straight Connector 30">
            <a:extLst>
              <a:ext uri="{FF2B5EF4-FFF2-40B4-BE49-F238E27FC236}">
                <a16:creationId xmlns:a16="http://schemas.microsoft.com/office/drawing/2014/main" id="{00EAE14A-A792-4E3C-B5DC-376EFB20E76E}"/>
              </a:ext>
            </a:extLst>
          </p:cNvPr>
          <p:cNvCxnSpPr/>
          <p:nvPr/>
        </p:nvCxnSpPr>
        <p:spPr>
          <a:xfrm>
            <a:off x="6553200" y="164646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 Box 10">
            <a:extLst>
              <a:ext uri="{FF2B5EF4-FFF2-40B4-BE49-F238E27FC236}">
                <a16:creationId xmlns:a16="http://schemas.microsoft.com/office/drawing/2014/main" id="{CA63929E-B5BF-4B65-92C2-49C9749B5962}"/>
              </a:ext>
            </a:extLst>
          </p:cNvPr>
          <p:cNvSpPr txBox="1">
            <a:spLocks noChangeArrowheads="1"/>
          </p:cNvSpPr>
          <p:nvPr/>
        </p:nvSpPr>
        <p:spPr bwMode="auto">
          <a:xfrm>
            <a:off x="7935005" y="134648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27 %</a:t>
            </a:r>
          </a:p>
        </p:txBody>
      </p:sp>
      <p:sp>
        <p:nvSpPr>
          <p:cNvPr id="33" name="Text Box 10">
            <a:extLst>
              <a:ext uri="{FF2B5EF4-FFF2-40B4-BE49-F238E27FC236}">
                <a16:creationId xmlns:a16="http://schemas.microsoft.com/office/drawing/2014/main" id="{A517592A-A1B8-4D36-8B8C-ADE356DAFFD3}"/>
              </a:ext>
            </a:extLst>
          </p:cNvPr>
          <p:cNvSpPr txBox="1">
            <a:spLocks noChangeArrowheads="1"/>
          </p:cNvSpPr>
          <p:nvPr/>
        </p:nvSpPr>
        <p:spPr bwMode="auto">
          <a:xfrm>
            <a:off x="1474752" y="3624688"/>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34 %</a:t>
            </a:r>
          </a:p>
        </p:txBody>
      </p:sp>
      <p:cxnSp>
        <p:nvCxnSpPr>
          <p:cNvPr id="34" name="Straight Connector 33">
            <a:extLst>
              <a:ext uri="{FF2B5EF4-FFF2-40B4-BE49-F238E27FC236}">
                <a16:creationId xmlns:a16="http://schemas.microsoft.com/office/drawing/2014/main" id="{521457C3-652E-403C-8C9A-FE5BBB062E21}"/>
              </a:ext>
            </a:extLst>
          </p:cNvPr>
          <p:cNvCxnSpPr/>
          <p:nvPr/>
        </p:nvCxnSpPr>
        <p:spPr>
          <a:xfrm>
            <a:off x="6521183" y="6313825"/>
            <a:ext cx="1369456" cy="0"/>
          </a:xfrm>
          <a:prstGeom prst="line">
            <a:avLst/>
          </a:prstGeom>
          <a:ln w="127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5" name="Text Box 10">
            <a:extLst>
              <a:ext uri="{FF2B5EF4-FFF2-40B4-BE49-F238E27FC236}">
                <a16:creationId xmlns:a16="http://schemas.microsoft.com/office/drawing/2014/main" id="{DB27214A-5576-486F-9AB3-283D026F464B}"/>
              </a:ext>
            </a:extLst>
          </p:cNvPr>
          <p:cNvSpPr txBox="1">
            <a:spLocks noChangeArrowheads="1"/>
          </p:cNvSpPr>
          <p:nvPr/>
        </p:nvSpPr>
        <p:spPr bwMode="auto">
          <a:xfrm>
            <a:off x="7902988" y="6013847"/>
            <a:ext cx="1194501"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39 %</a:t>
            </a:r>
          </a:p>
        </p:txBody>
      </p:sp>
    </p:spTree>
    <p:extLst>
      <p:ext uri="{BB962C8B-B14F-4D97-AF65-F5344CB8AC3E}">
        <p14:creationId xmlns:p14="http://schemas.microsoft.com/office/powerpoint/2010/main" val="88232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p:cTn id="22" dur="1000" fill="hold"/>
                                        <p:tgtEl>
                                          <p:spTgt spid="17"/>
                                        </p:tgtEl>
                                        <p:attrNameLst>
                                          <p:attrName>ppt_w</p:attrName>
                                        </p:attrNameLst>
                                      </p:cBhvr>
                                      <p:tavLst>
                                        <p:tav tm="0">
                                          <p:val>
                                            <p:fltVal val="0"/>
                                          </p:val>
                                        </p:tav>
                                        <p:tav tm="100000">
                                          <p:val>
                                            <p:strVal val="#ppt_w"/>
                                          </p:val>
                                        </p:tav>
                                      </p:tavLst>
                                    </p:anim>
                                    <p:anim calcmode="lin" valueType="num">
                                      <p:cBhvr>
                                        <p:cTn id="23" dur="1000" fill="hold"/>
                                        <p:tgtEl>
                                          <p:spTgt spid="17"/>
                                        </p:tgtEl>
                                        <p:attrNameLst>
                                          <p:attrName>ppt_h</p:attrName>
                                        </p:attrNameLst>
                                      </p:cBhvr>
                                      <p:tavLst>
                                        <p:tav tm="0">
                                          <p:val>
                                            <p:fltVal val="0"/>
                                          </p:val>
                                        </p:tav>
                                        <p:tav tm="100000">
                                          <p:val>
                                            <p:strVal val="#ppt_h"/>
                                          </p:val>
                                        </p:tav>
                                      </p:tavLst>
                                    </p:anim>
                                    <p:animEffect transition="in" filter="fade">
                                      <p:cBhvr>
                                        <p:cTn id="24" dur="1000"/>
                                        <p:tgtEl>
                                          <p:spTgt spid="17"/>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1000"/>
                                        <p:tgtEl>
                                          <p:spTgt spid="16"/>
                                        </p:tgtEl>
                                      </p:cBhvr>
                                    </p:animEffect>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1000" fill="hold"/>
                                        <p:tgtEl>
                                          <p:spTgt spid="22"/>
                                        </p:tgtEl>
                                        <p:attrNameLst>
                                          <p:attrName>ppt_w</p:attrName>
                                        </p:attrNameLst>
                                      </p:cBhvr>
                                      <p:tavLst>
                                        <p:tav tm="0">
                                          <p:val>
                                            <p:fltVal val="0"/>
                                          </p:val>
                                        </p:tav>
                                        <p:tav tm="100000">
                                          <p:val>
                                            <p:strVal val="#ppt_w"/>
                                          </p:val>
                                        </p:tav>
                                      </p:tavLst>
                                    </p:anim>
                                    <p:anim calcmode="lin" valueType="num">
                                      <p:cBhvr>
                                        <p:cTn id="54" dur="1000" fill="hold"/>
                                        <p:tgtEl>
                                          <p:spTgt spid="22"/>
                                        </p:tgtEl>
                                        <p:attrNameLst>
                                          <p:attrName>ppt_h</p:attrName>
                                        </p:attrNameLst>
                                      </p:cBhvr>
                                      <p:tavLst>
                                        <p:tav tm="0">
                                          <p:val>
                                            <p:fltVal val="0"/>
                                          </p:val>
                                        </p:tav>
                                        <p:tav tm="100000">
                                          <p:val>
                                            <p:strVal val="#ppt_h"/>
                                          </p:val>
                                        </p:tav>
                                      </p:tavLst>
                                    </p:anim>
                                    <p:animEffect transition="in" filter="fade">
                                      <p:cBhvr>
                                        <p:cTn id="55" dur="1000"/>
                                        <p:tgtEl>
                                          <p:spTgt spid="22"/>
                                        </p:tgtEl>
                                      </p:cBhvr>
                                    </p:animEffect>
                                  </p:childTnLst>
                                </p:cTn>
                              </p:par>
                            </p:childTnLst>
                          </p:cTn>
                        </p:par>
                        <p:par>
                          <p:cTn id="56" fill="hold">
                            <p:stCondLst>
                              <p:cond delay="6500"/>
                            </p:stCondLst>
                            <p:childTnLst>
                              <p:par>
                                <p:cTn id="57" presetID="22" presetClass="entr" presetSubtype="2"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wipe(right)">
                                      <p:cBhvr>
                                        <p:cTn id="59" dur="1000"/>
                                        <p:tgtEl>
                                          <p:spTgt spid="25"/>
                                        </p:tgtEl>
                                      </p:cBhvr>
                                    </p:animEffect>
                                  </p:childTnLst>
                                </p:cTn>
                              </p:par>
                            </p:childTnLst>
                          </p:cTn>
                        </p:par>
                        <p:par>
                          <p:cTn id="60" fill="hold">
                            <p:stCondLst>
                              <p:cond delay="7500"/>
                            </p:stCondLst>
                            <p:childTnLst>
                              <p:par>
                                <p:cTn id="61" presetID="53" presetClass="entr" presetSubtype="16"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 calcmode="lin" valueType="num">
                                      <p:cBhvr>
                                        <p:cTn id="63" dur="500" fill="hold"/>
                                        <p:tgtEl>
                                          <p:spTgt spid="33"/>
                                        </p:tgtEl>
                                        <p:attrNameLst>
                                          <p:attrName>ppt_w</p:attrName>
                                        </p:attrNameLst>
                                      </p:cBhvr>
                                      <p:tavLst>
                                        <p:tav tm="0">
                                          <p:val>
                                            <p:fltVal val="0"/>
                                          </p:val>
                                        </p:tav>
                                        <p:tav tm="100000">
                                          <p:val>
                                            <p:strVal val="#ppt_w"/>
                                          </p:val>
                                        </p:tav>
                                      </p:tavLst>
                                    </p:anim>
                                    <p:anim calcmode="lin" valueType="num">
                                      <p:cBhvr>
                                        <p:cTn id="64" dur="500" fill="hold"/>
                                        <p:tgtEl>
                                          <p:spTgt spid="33"/>
                                        </p:tgtEl>
                                        <p:attrNameLst>
                                          <p:attrName>ppt_h</p:attrName>
                                        </p:attrNameLst>
                                      </p:cBhvr>
                                      <p:tavLst>
                                        <p:tav tm="0">
                                          <p:val>
                                            <p:fltVal val="0"/>
                                          </p:val>
                                        </p:tav>
                                        <p:tav tm="100000">
                                          <p:val>
                                            <p:strVal val="#ppt_h"/>
                                          </p:val>
                                        </p:tav>
                                      </p:tavLst>
                                    </p:anim>
                                    <p:animEffect transition="in" filter="fade">
                                      <p:cBhvr>
                                        <p:cTn id="65" dur="500"/>
                                        <p:tgtEl>
                                          <p:spTgt spid="3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14"/>
                                        </p:tgtEl>
                                        <p:attrNameLst>
                                          <p:attrName>style.visibility</p:attrName>
                                        </p:attrNameLst>
                                      </p:cBhvr>
                                      <p:to>
                                        <p:strVal val="visible"/>
                                      </p:to>
                                    </p:set>
                                    <p:animEffect transition="in" filter="fade">
                                      <p:cBhvr>
                                        <p:cTn id="69" dur="1000"/>
                                        <p:tgtEl>
                                          <p:spTgt spid="14"/>
                                        </p:tgtEl>
                                      </p:cBhvr>
                                    </p:animEffect>
                                    <p:anim calcmode="lin" valueType="num">
                                      <p:cBhvr>
                                        <p:cTn id="70" dur="1000" fill="hold"/>
                                        <p:tgtEl>
                                          <p:spTgt spid="14"/>
                                        </p:tgtEl>
                                        <p:attrNameLst>
                                          <p:attrName>ppt_x</p:attrName>
                                        </p:attrNameLst>
                                      </p:cBhvr>
                                      <p:tavLst>
                                        <p:tav tm="0">
                                          <p:val>
                                            <p:strVal val="#ppt_x"/>
                                          </p:val>
                                        </p:tav>
                                        <p:tav tm="100000">
                                          <p:val>
                                            <p:strVal val="#ppt_x"/>
                                          </p:val>
                                        </p:tav>
                                      </p:tavLst>
                                    </p:anim>
                                    <p:anim calcmode="lin" valueType="num">
                                      <p:cBhvr>
                                        <p:cTn id="71" dur="1000" fill="hold"/>
                                        <p:tgtEl>
                                          <p:spTgt spid="14"/>
                                        </p:tgtEl>
                                        <p:attrNameLst>
                                          <p:attrName>ppt_y</p:attrName>
                                        </p:attrNameLst>
                                      </p:cBhvr>
                                      <p:tavLst>
                                        <p:tav tm="0">
                                          <p:val>
                                            <p:strVal val="#ppt_y+.1"/>
                                          </p:val>
                                        </p:tav>
                                        <p:tav tm="100000">
                                          <p:val>
                                            <p:strVal val="#ppt_y"/>
                                          </p:val>
                                        </p:tav>
                                      </p:tavLst>
                                    </p:anim>
                                  </p:childTnLst>
                                </p:cTn>
                              </p:par>
                              <p:par>
                                <p:cTn id="72" presetID="42" presetClass="entr" presetSubtype="0"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1000" fill="hold"/>
                                        <p:tgtEl>
                                          <p:spTgt spid="28"/>
                                        </p:tgtEl>
                                        <p:attrNameLst>
                                          <p:attrName>ppt_y</p:attrName>
                                        </p:attrNameLst>
                                      </p:cBhvr>
                                      <p:tavLst>
                                        <p:tav tm="0">
                                          <p:val>
                                            <p:strVal val="#ppt_y+.1"/>
                                          </p:val>
                                        </p:tav>
                                        <p:tav tm="100000">
                                          <p:val>
                                            <p:strVal val="#ppt_y"/>
                                          </p:val>
                                        </p:tav>
                                      </p:tavLst>
                                    </p:anim>
                                  </p:childTnLst>
                                </p:cTn>
                              </p:par>
                            </p:childTnLst>
                          </p:cTn>
                        </p:par>
                        <p:par>
                          <p:cTn id="77" fill="hold">
                            <p:stCondLst>
                              <p:cond delay="9000"/>
                            </p:stCondLst>
                            <p:childTnLst>
                              <p:par>
                                <p:cTn id="78" presetID="53" presetClass="entr" presetSubtype="16" fill="hold"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ppt_w</p:attrName>
                                        </p:attrNameLst>
                                      </p:cBhvr>
                                      <p:tavLst>
                                        <p:tav tm="0">
                                          <p:val>
                                            <p:fltVal val="0"/>
                                          </p:val>
                                        </p:tav>
                                        <p:tav tm="100000">
                                          <p:val>
                                            <p:strVal val="#ppt_w"/>
                                          </p:val>
                                        </p:tav>
                                      </p:tavLst>
                                    </p:anim>
                                    <p:anim calcmode="lin" valueType="num">
                                      <p:cBhvr>
                                        <p:cTn id="81" dur="1000" fill="hold"/>
                                        <p:tgtEl>
                                          <p:spTgt spid="18"/>
                                        </p:tgtEl>
                                        <p:attrNameLst>
                                          <p:attrName>ppt_h</p:attrName>
                                        </p:attrNameLst>
                                      </p:cBhvr>
                                      <p:tavLst>
                                        <p:tav tm="0">
                                          <p:val>
                                            <p:fltVal val="0"/>
                                          </p:val>
                                        </p:tav>
                                        <p:tav tm="100000">
                                          <p:val>
                                            <p:strVal val="#ppt_h"/>
                                          </p:val>
                                        </p:tav>
                                      </p:tavLst>
                                    </p:anim>
                                    <p:animEffect transition="in" filter="fade">
                                      <p:cBhvr>
                                        <p:cTn id="82" dur="1000"/>
                                        <p:tgtEl>
                                          <p:spTgt spid="18"/>
                                        </p:tgtEl>
                                      </p:cBhvr>
                                    </p:animEffect>
                                  </p:childTnLst>
                                </p:cTn>
                              </p:par>
                            </p:childTnLst>
                          </p:cTn>
                        </p:par>
                        <p:par>
                          <p:cTn id="83" fill="hold">
                            <p:stCondLst>
                              <p:cond delay="10000"/>
                            </p:stCondLst>
                            <p:childTnLst>
                              <p:par>
                                <p:cTn id="84" presetID="22" presetClass="entr" presetSubtype="8" fill="hold" grpId="0" nodeType="afterEffect">
                                  <p:stCondLst>
                                    <p:cond delay="0"/>
                                  </p:stCondLst>
                                  <p:childTnLst>
                                    <p:set>
                                      <p:cBhvr>
                                        <p:cTn id="85" dur="1" fill="hold">
                                          <p:stCondLst>
                                            <p:cond delay="0"/>
                                          </p:stCondLst>
                                        </p:cTn>
                                        <p:tgtEl>
                                          <p:spTgt spid="21"/>
                                        </p:tgtEl>
                                        <p:attrNameLst>
                                          <p:attrName>style.visibility</p:attrName>
                                        </p:attrNameLst>
                                      </p:cBhvr>
                                      <p:to>
                                        <p:strVal val="visible"/>
                                      </p:to>
                                    </p:set>
                                    <p:animEffect transition="in" filter="wipe(left)">
                                      <p:cBhvr>
                                        <p:cTn id="86" dur="1000"/>
                                        <p:tgtEl>
                                          <p:spTgt spid="21"/>
                                        </p:tgtEl>
                                      </p:cBhvr>
                                    </p:animEffect>
                                  </p:childTnLst>
                                </p:cTn>
                              </p:par>
                            </p:childTnLst>
                          </p:cTn>
                        </p:par>
                        <p:par>
                          <p:cTn id="87" fill="hold">
                            <p:stCondLst>
                              <p:cond delay="11000"/>
                            </p:stCondLst>
                            <p:childTnLst>
                              <p:par>
                                <p:cTn id="88" presetID="22" presetClass="entr" presetSubtype="8" fill="hold" nodeType="afterEffect">
                                  <p:stCondLst>
                                    <p:cond delay="0"/>
                                  </p:stCondLst>
                                  <p:childTnLst>
                                    <p:set>
                                      <p:cBhvr>
                                        <p:cTn id="89" dur="1" fill="hold">
                                          <p:stCondLst>
                                            <p:cond delay="0"/>
                                          </p:stCondLst>
                                        </p:cTn>
                                        <p:tgtEl>
                                          <p:spTgt spid="34"/>
                                        </p:tgtEl>
                                        <p:attrNameLst>
                                          <p:attrName>style.visibility</p:attrName>
                                        </p:attrNameLst>
                                      </p:cBhvr>
                                      <p:to>
                                        <p:strVal val="visible"/>
                                      </p:to>
                                    </p:set>
                                    <p:animEffect transition="in" filter="wipe(left)">
                                      <p:cBhvr>
                                        <p:cTn id="90" dur="500"/>
                                        <p:tgtEl>
                                          <p:spTgt spid="34"/>
                                        </p:tgtEl>
                                      </p:cBhvr>
                                    </p:animEffect>
                                  </p:childTnLst>
                                </p:cTn>
                              </p:par>
                            </p:childTnLst>
                          </p:cTn>
                        </p:par>
                        <p:par>
                          <p:cTn id="91" fill="hold">
                            <p:stCondLst>
                              <p:cond delay="11500"/>
                            </p:stCondLst>
                            <p:childTnLst>
                              <p:par>
                                <p:cTn id="92" presetID="53" presetClass="entr" presetSubtype="16"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 calcmode="lin" valueType="num">
                                      <p:cBhvr>
                                        <p:cTn id="94" dur="500" fill="hold"/>
                                        <p:tgtEl>
                                          <p:spTgt spid="35"/>
                                        </p:tgtEl>
                                        <p:attrNameLst>
                                          <p:attrName>ppt_w</p:attrName>
                                        </p:attrNameLst>
                                      </p:cBhvr>
                                      <p:tavLst>
                                        <p:tav tm="0">
                                          <p:val>
                                            <p:fltVal val="0"/>
                                          </p:val>
                                        </p:tav>
                                        <p:tav tm="100000">
                                          <p:val>
                                            <p:strVal val="#ppt_w"/>
                                          </p:val>
                                        </p:tav>
                                      </p:tavLst>
                                    </p:anim>
                                    <p:anim calcmode="lin" valueType="num">
                                      <p:cBhvr>
                                        <p:cTn id="95" dur="500" fill="hold"/>
                                        <p:tgtEl>
                                          <p:spTgt spid="35"/>
                                        </p:tgtEl>
                                        <p:attrNameLst>
                                          <p:attrName>ppt_h</p:attrName>
                                        </p:attrNameLst>
                                      </p:cBhvr>
                                      <p:tavLst>
                                        <p:tav tm="0">
                                          <p:val>
                                            <p:fltVal val="0"/>
                                          </p:val>
                                        </p:tav>
                                        <p:tav tm="100000">
                                          <p:val>
                                            <p:strVal val="#ppt_h"/>
                                          </p:val>
                                        </p:tav>
                                      </p:tavLst>
                                    </p:anim>
                                    <p:animEffect transition="in" filter="fade">
                                      <p:cBhvr>
                                        <p:cTn id="96"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13" grpId="0" animBg="1"/>
      <p:bldP spid="14" grpId="0" animBg="1"/>
      <p:bldP spid="16" grpId="0"/>
      <p:bldP spid="21" grpId="0"/>
      <p:bldP spid="25" grpId="0"/>
      <p:bldP spid="26" grpId="0" animBg="1"/>
      <p:bldP spid="27" grpId="0" animBg="1"/>
      <p:bldP spid="28" grpId="0" animBg="1"/>
      <p:bldP spid="32" grpId="0"/>
      <p:bldP spid="33" grpId="0"/>
      <p:bldP spid="3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37E0752B-6869-4391-93CB-30746C29BE30}"/>
              </a:ext>
            </a:extLst>
          </p:cNvPr>
          <p:cNvSpPr/>
          <p:nvPr/>
        </p:nvSpPr>
        <p:spPr>
          <a:xfrm>
            <a:off x="640080" y="41634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8" name="Freeform: Shape 27">
            <a:extLst>
              <a:ext uri="{FF2B5EF4-FFF2-40B4-BE49-F238E27FC236}">
                <a16:creationId xmlns:a16="http://schemas.microsoft.com/office/drawing/2014/main" id="{DBA8B764-7DC6-4121-881E-20AE8544C3D3}"/>
              </a:ext>
            </a:extLst>
          </p:cNvPr>
          <p:cNvSpPr/>
          <p:nvPr/>
        </p:nvSpPr>
        <p:spPr>
          <a:xfrm rot="19747545">
            <a:off x="2304288" y="3700255"/>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8FBB616B-0E08-48B0-A9F3-17E645A3AC7D}"/>
              </a:ext>
            </a:extLst>
          </p:cNvPr>
          <p:cNvSpPr/>
          <p:nvPr/>
        </p:nvSpPr>
        <p:spPr>
          <a:xfrm>
            <a:off x="4012013" y="3249082"/>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7DAB9B54-841A-404B-A864-E660CAD39452}"/>
              </a:ext>
            </a:extLst>
          </p:cNvPr>
          <p:cNvSpPr/>
          <p:nvPr/>
        </p:nvSpPr>
        <p:spPr>
          <a:xfrm rot="2483732">
            <a:off x="8924598" y="294421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01A0E65-8E10-4516-98D7-AA9258F47531}"/>
              </a:ext>
            </a:extLst>
          </p:cNvPr>
          <p:cNvSpPr/>
          <p:nvPr/>
        </p:nvSpPr>
        <p:spPr>
          <a:xfrm>
            <a:off x="7379775" y="23346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3531CCE7-CDAB-4D65-8E13-0EDED50B255B}"/>
              </a:ext>
            </a:extLst>
          </p:cNvPr>
          <p:cNvSpPr/>
          <p:nvPr/>
        </p:nvSpPr>
        <p:spPr>
          <a:xfrm rot="19747545">
            <a:off x="5710335" y="2791881"/>
            <a:ext cx="2724804" cy="914400"/>
          </a:xfrm>
          <a:custGeom>
            <a:avLst/>
            <a:gdLst>
              <a:gd name="connsiteX0" fmla="*/ 457200 w 2724804"/>
              <a:gd name="connsiteY0" fmla="*/ 0 h 914400"/>
              <a:gd name="connsiteX1" fmla="*/ 457202 w 2724804"/>
              <a:gd name="connsiteY1" fmla="*/ 0 h 914400"/>
              <a:gd name="connsiteX2" fmla="*/ 457203 w 2724804"/>
              <a:gd name="connsiteY2" fmla="*/ 0 h 914400"/>
              <a:gd name="connsiteX3" fmla="*/ 896004 w 2724804"/>
              <a:gd name="connsiteY3" fmla="*/ 0 h 914400"/>
              <a:gd name="connsiteX4" fmla="*/ 896006 w 2724804"/>
              <a:gd name="connsiteY4" fmla="*/ 0 h 914400"/>
              <a:gd name="connsiteX5" fmla="*/ 896007 w 2724804"/>
              <a:gd name="connsiteY5" fmla="*/ 0 h 914400"/>
              <a:gd name="connsiteX6" fmla="*/ 1828797 w 2724804"/>
              <a:gd name="connsiteY6" fmla="*/ 0 h 914400"/>
              <a:gd name="connsiteX7" fmla="*/ 1828798 w 2724804"/>
              <a:gd name="connsiteY7" fmla="*/ 0 h 914400"/>
              <a:gd name="connsiteX8" fmla="*/ 1828800 w 2724804"/>
              <a:gd name="connsiteY8" fmla="*/ 0 h 914400"/>
              <a:gd name="connsiteX9" fmla="*/ 2267601 w 2724804"/>
              <a:gd name="connsiteY9" fmla="*/ 0 h 914400"/>
              <a:gd name="connsiteX10" fmla="*/ 2267602 w 2724804"/>
              <a:gd name="connsiteY10" fmla="*/ 0 h 914400"/>
              <a:gd name="connsiteX11" fmla="*/ 2267604 w 2724804"/>
              <a:gd name="connsiteY11" fmla="*/ 0 h 914400"/>
              <a:gd name="connsiteX12" fmla="*/ 2724804 w 2724804"/>
              <a:gd name="connsiteY12" fmla="*/ 457200 h 914400"/>
              <a:gd name="connsiteX13" fmla="*/ 2267604 w 2724804"/>
              <a:gd name="connsiteY13" fmla="*/ 914400 h 914400"/>
              <a:gd name="connsiteX14" fmla="*/ 2267602 w 2724804"/>
              <a:gd name="connsiteY14" fmla="*/ 914400 h 914400"/>
              <a:gd name="connsiteX15" fmla="*/ 2267601 w 2724804"/>
              <a:gd name="connsiteY15" fmla="*/ 914400 h 914400"/>
              <a:gd name="connsiteX16" fmla="*/ 1828800 w 2724804"/>
              <a:gd name="connsiteY16" fmla="*/ 914400 h 914400"/>
              <a:gd name="connsiteX17" fmla="*/ 1828798 w 2724804"/>
              <a:gd name="connsiteY17" fmla="*/ 914400 h 914400"/>
              <a:gd name="connsiteX18" fmla="*/ 1828797 w 2724804"/>
              <a:gd name="connsiteY18" fmla="*/ 914400 h 914400"/>
              <a:gd name="connsiteX19" fmla="*/ 896007 w 2724804"/>
              <a:gd name="connsiteY19" fmla="*/ 914400 h 914400"/>
              <a:gd name="connsiteX20" fmla="*/ 896006 w 2724804"/>
              <a:gd name="connsiteY20" fmla="*/ 914400 h 914400"/>
              <a:gd name="connsiteX21" fmla="*/ 896004 w 2724804"/>
              <a:gd name="connsiteY21" fmla="*/ 914400 h 914400"/>
              <a:gd name="connsiteX22" fmla="*/ 457203 w 2724804"/>
              <a:gd name="connsiteY22" fmla="*/ 914400 h 914400"/>
              <a:gd name="connsiteX23" fmla="*/ 457202 w 2724804"/>
              <a:gd name="connsiteY23" fmla="*/ 914400 h 914400"/>
              <a:gd name="connsiteX24" fmla="*/ 457200 w 2724804"/>
              <a:gd name="connsiteY24" fmla="*/ 914400 h 914400"/>
              <a:gd name="connsiteX25" fmla="*/ 0 w 2724804"/>
              <a:gd name="connsiteY25" fmla="*/ 457200 h 914400"/>
              <a:gd name="connsiteX26" fmla="*/ 457200 w 2724804"/>
              <a:gd name="connsiteY2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24804" h="914400">
                <a:moveTo>
                  <a:pt x="457200" y="0"/>
                </a:moveTo>
                <a:lnTo>
                  <a:pt x="457202" y="0"/>
                </a:lnTo>
                <a:lnTo>
                  <a:pt x="457203" y="0"/>
                </a:lnTo>
                <a:lnTo>
                  <a:pt x="896004" y="0"/>
                </a:lnTo>
                <a:lnTo>
                  <a:pt x="896006" y="0"/>
                </a:lnTo>
                <a:lnTo>
                  <a:pt x="896007" y="0"/>
                </a:lnTo>
                <a:lnTo>
                  <a:pt x="1828797" y="0"/>
                </a:lnTo>
                <a:lnTo>
                  <a:pt x="1828798" y="0"/>
                </a:lnTo>
                <a:lnTo>
                  <a:pt x="1828800" y="0"/>
                </a:lnTo>
                <a:lnTo>
                  <a:pt x="2267601" y="0"/>
                </a:lnTo>
                <a:lnTo>
                  <a:pt x="2267602" y="0"/>
                </a:lnTo>
                <a:lnTo>
                  <a:pt x="2267604" y="0"/>
                </a:lnTo>
                <a:cubicBezTo>
                  <a:pt x="2520109" y="0"/>
                  <a:pt x="2724804" y="204695"/>
                  <a:pt x="2724804" y="457200"/>
                </a:cubicBezTo>
                <a:cubicBezTo>
                  <a:pt x="2724804" y="709705"/>
                  <a:pt x="2520109" y="914400"/>
                  <a:pt x="2267604" y="914400"/>
                </a:cubicBezTo>
                <a:lnTo>
                  <a:pt x="2267602" y="914400"/>
                </a:lnTo>
                <a:lnTo>
                  <a:pt x="2267601" y="914400"/>
                </a:lnTo>
                <a:lnTo>
                  <a:pt x="1828800" y="914400"/>
                </a:lnTo>
                <a:lnTo>
                  <a:pt x="1828798" y="914400"/>
                </a:lnTo>
                <a:lnTo>
                  <a:pt x="1828797" y="914400"/>
                </a:lnTo>
                <a:lnTo>
                  <a:pt x="896007" y="914400"/>
                </a:lnTo>
                <a:lnTo>
                  <a:pt x="896006" y="914400"/>
                </a:lnTo>
                <a:lnTo>
                  <a:pt x="896004" y="914400"/>
                </a:lnTo>
                <a:lnTo>
                  <a:pt x="457203" y="914400"/>
                </a:lnTo>
                <a:lnTo>
                  <a:pt x="457202" y="914400"/>
                </a:lnTo>
                <a:lnTo>
                  <a:pt x="457200" y="914400"/>
                </a:lnTo>
                <a:cubicBezTo>
                  <a:pt x="204695" y="914400"/>
                  <a:pt x="0" y="709705"/>
                  <a:pt x="0" y="457200"/>
                </a:cubicBezTo>
                <a:cubicBezTo>
                  <a:pt x="0" y="204695"/>
                  <a:pt x="204695"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F0255813-5C91-46EF-BB98-E1F12E2CAC4E}"/>
              </a:ext>
            </a:extLst>
          </p:cNvPr>
          <p:cNvSpPr/>
          <p:nvPr/>
        </p:nvSpPr>
        <p:spPr>
          <a:xfrm>
            <a:off x="2432304" y="4152200"/>
            <a:ext cx="914400" cy="9144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EE61496-15BF-4B8E-8460-03CF853C60D7}"/>
              </a:ext>
            </a:extLst>
          </p:cNvPr>
          <p:cNvSpPr/>
          <p:nvPr/>
        </p:nvSpPr>
        <p:spPr>
          <a:xfrm rot="18804505">
            <a:off x="3977640" y="3242300"/>
            <a:ext cx="914400" cy="9144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D53B8098-6342-49DC-AE08-80B5E5AF6E2E}"/>
              </a:ext>
            </a:extLst>
          </p:cNvPr>
          <p:cNvSpPr/>
          <p:nvPr/>
        </p:nvSpPr>
        <p:spPr>
          <a:xfrm>
            <a:off x="5822417" y="3242300"/>
            <a:ext cx="914400" cy="9144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05646A5-07F7-4122-A052-4AE75107F40C}"/>
              </a:ext>
            </a:extLst>
          </p:cNvPr>
          <p:cNvSpPr/>
          <p:nvPr/>
        </p:nvSpPr>
        <p:spPr>
          <a:xfrm rot="19117491">
            <a:off x="7387346" y="2334681"/>
            <a:ext cx="914400" cy="9144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E086CFF-596D-4133-88A4-414E276EF30A}"/>
              </a:ext>
            </a:extLst>
          </p:cNvPr>
          <p:cNvSpPr/>
          <p:nvPr/>
        </p:nvSpPr>
        <p:spPr>
          <a:xfrm>
            <a:off x="9190179" y="2334681"/>
            <a:ext cx="914400" cy="914400"/>
          </a:xfrm>
          <a:prstGeom prst="ellipse">
            <a:avLst/>
          </a:prstGeom>
          <a:solidFill>
            <a:srgbClr val="62768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78AAD9C-1451-4A2B-848D-775501C302EB}"/>
              </a:ext>
            </a:extLst>
          </p:cNvPr>
          <p:cNvSpPr/>
          <p:nvPr/>
        </p:nvSpPr>
        <p:spPr>
          <a:xfrm>
            <a:off x="10515600" y="3566160"/>
            <a:ext cx="914400" cy="914400"/>
          </a:xfrm>
          <a:prstGeom prst="ellipse">
            <a:avLst/>
          </a:prstGeom>
          <a:solidFill>
            <a:srgbClr val="B5B5B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183FF2A8-8079-4071-987A-AD9B1BCAE677}"/>
              </a:ext>
            </a:extLst>
          </p:cNvPr>
          <p:cNvSpPr txBox="1"/>
          <p:nvPr/>
        </p:nvSpPr>
        <p:spPr>
          <a:xfrm>
            <a:off x="214238" y="2113132"/>
            <a:ext cx="3324955" cy="1492716"/>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35" name="Text Box 10">
            <a:extLst>
              <a:ext uri="{FF2B5EF4-FFF2-40B4-BE49-F238E27FC236}">
                <a16:creationId xmlns:a16="http://schemas.microsoft.com/office/drawing/2014/main" id="{0D322FB6-E465-49F4-BA28-CE38E04475E9}"/>
              </a:ext>
            </a:extLst>
          </p:cNvPr>
          <p:cNvSpPr txBox="1">
            <a:spLocks noChangeArrowheads="1"/>
          </p:cNvSpPr>
          <p:nvPr/>
        </p:nvSpPr>
        <p:spPr bwMode="auto">
          <a:xfrm>
            <a:off x="2552628" y="425862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6" name="Text Box 10">
            <a:extLst>
              <a:ext uri="{FF2B5EF4-FFF2-40B4-BE49-F238E27FC236}">
                <a16:creationId xmlns:a16="http://schemas.microsoft.com/office/drawing/2014/main" id="{18D58F5C-97D7-4961-9A21-66E81F70880C}"/>
              </a:ext>
            </a:extLst>
          </p:cNvPr>
          <p:cNvSpPr txBox="1">
            <a:spLocks noChangeArrowheads="1"/>
          </p:cNvSpPr>
          <p:nvPr/>
        </p:nvSpPr>
        <p:spPr bwMode="auto">
          <a:xfrm>
            <a:off x="4066232"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7" name="Text Box 10">
            <a:extLst>
              <a:ext uri="{FF2B5EF4-FFF2-40B4-BE49-F238E27FC236}">
                <a16:creationId xmlns:a16="http://schemas.microsoft.com/office/drawing/2014/main" id="{ACCEADC1-D3C6-4161-BA56-39E631CA6ABD}"/>
              </a:ext>
            </a:extLst>
          </p:cNvPr>
          <p:cNvSpPr txBox="1">
            <a:spLocks noChangeArrowheads="1"/>
          </p:cNvSpPr>
          <p:nvPr/>
        </p:nvSpPr>
        <p:spPr bwMode="auto">
          <a:xfrm>
            <a:off x="5913967" y="3345557"/>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8" name="Text Box 10">
            <a:extLst>
              <a:ext uri="{FF2B5EF4-FFF2-40B4-BE49-F238E27FC236}">
                <a16:creationId xmlns:a16="http://schemas.microsoft.com/office/drawing/2014/main" id="{F2A70E65-4B6D-4168-BE4C-8E311B640525}"/>
              </a:ext>
            </a:extLst>
          </p:cNvPr>
          <p:cNvSpPr txBox="1">
            <a:spLocks noChangeArrowheads="1"/>
          </p:cNvSpPr>
          <p:nvPr/>
        </p:nvSpPr>
        <p:spPr bwMode="auto">
          <a:xfrm>
            <a:off x="7501646"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9" name="Text Box 10">
            <a:extLst>
              <a:ext uri="{FF2B5EF4-FFF2-40B4-BE49-F238E27FC236}">
                <a16:creationId xmlns:a16="http://schemas.microsoft.com/office/drawing/2014/main" id="{6BC94EBB-D518-4F73-AC04-6B5A997D314C}"/>
              </a:ext>
            </a:extLst>
          </p:cNvPr>
          <p:cNvSpPr txBox="1">
            <a:spLocks noChangeArrowheads="1"/>
          </p:cNvSpPr>
          <p:nvPr/>
        </p:nvSpPr>
        <p:spPr bwMode="auto">
          <a:xfrm>
            <a:off x="9317881" y="2437938"/>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27FC721B-F3C6-4E21-AD76-43E1A7D8C63C}"/>
              </a:ext>
            </a:extLst>
          </p:cNvPr>
          <p:cNvSpPr txBox="1">
            <a:spLocks noChangeArrowheads="1"/>
          </p:cNvSpPr>
          <p:nvPr/>
        </p:nvSpPr>
        <p:spPr bwMode="auto">
          <a:xfrm>
            <a:off x="10625321" y="3655919"/>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41" name="TextBox 40">
            <a:extLst>
              <a:ext uri="{FF2B5EF4-FFF2-40B4-BE49-F238E27FC236}">
                <a16:creationId xmlns:a16="http://schemas.microsoft.com/office/drawing/2014/main" id="{09E4630F-EF4B-4048-9FC1-2CC29E6E4274}"/>
              </a:ext>
            </a:extLst>
          </p:cNvPr>
          <p:cNvSpPr txBox="1"/>
          <p:nvPr/>
        </p:nvSpPr>
        <p:spPr>
          <a:xfrm>
            <a:off x="4141430" y="4438983"/>
            <a:ext cx="2885619" cy="1461939"/>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2" name="TextBox 41">
            <a:extLst>
              <a:ext uri="{FF2B5EF4-FFF2-40B4-BE49-F238E27FC236}">
                <a16:creationId xmlns:a16="http://schemas.microsoft.com/office/drawing/2014/main" id="{414034F8-6266-4F8A-9702-C13E3D07D902}"/>
              </a:ext>
            </a:extLst>
          </p:cNvPr>
          <p:cNvSpPr txBox="1"/>
          <p:nvPr/>
        </p:nvSpPr>
        <p:spPr>
          <a:xfrm>
            <a:off x="4011035" y="1271913"/>
            <a:ext cx="3324955" cy="1261884"/>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3" name="TextBox 42">
            <a:extLst>
              <a:ext uri="{FF2B5EF4-FFF2-40B4-BE49-F238E27FC236}">
                <a16:creationId xmlns:a16="http://schemas.microsoft.com/office/drawing/2014/main" id="{CD6A1E3C-4AF6-419A-9F4D-BF6D43298BCB}"/>
              </a:ext>
            </a:extLst>
          </p:cNvPr>
          <p:cNvSpPr txBox="1"/>
          <p:nvPr/>
        </p:nvSpPr>
        <p:spPr>
          <a:xfrm>
            <a:off x="7288749" y="3587417"/>
            <a:ext cx="2653533" cy="1461939"/>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4" name="TextBox 43">
            <a:extLst>
              <a:ext uri="{FF2B5EF4-FFF2-40B4-BE49-F238E27FC236}">
                <a16:creationId xmlns:a16="http://schemas.microsoft.com/office/drawing/2014/main" id="{20076CC7-4174-4150-84AB-5009C8D7509C}"/>
              </a:ext>
            </a:extLst>
          </p:cNvPr>
          <p:cNvSpPr txBox="1"/>
          <p:nvPr/>
        </p:nvSpPr>
        <p:spPr>
          <a:xfrm>
            <a:off x="7797096" y="685800"/>
            <a:ext cx="3324955" cy="1261884"/>
          </a:xfrm>
          <a:prstGeom prst="rect">
            <a:avLst/>
          </a:prstGeom>
          <a:noFill/>
        </p:spPr>
        <p:txBody>
          <a:bodyPr wrap="square" rtlCol="0">
            <a:spAutoFit/>
          </a:bodyPr>
          <a:lstStyle/>
          <a:p>
            <a:r>
              <a:rPr lang="en-US" sz="1500" b="1" dirty="0">
                <a:solidFill>
                  <a:srgbClr val="62768F"/>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5" name="TextBox 44">
            <a:extLst>
              <a:ext uri="{FF2B5EF4-FFF2-40B4-BE49-F238E27FC236}">
                <a16:creationId xmlns:a16="http://schemas.microsoft.com/office/drawing/2014/main" id="{38480EDD-3D56-4B5A-8B30-71A737958AE9}"/>
              </a:ext>
            </a:extLst>
          </p:cNvPr>
          <p:cNvSpPr txBox="1"/>
          <p:nvPr/>
        </p:nvSpPr>
        <p:spPr>
          <a:xfrm>
            <a:off x="9691527" y="4942959"/>
            <a:ext cx="2613872" cy="1615827"/>
          </a:xfrm>
          <a:prstGeom prst="rect">
            <a:avLst/>
          </a:prstGeom>
          <a:noFill/>
        </p:spPr>
        <p:txBody>
          <a:bodyPr wrap="square" rtlCol="0">
            <a:spAutoFit/>
          </a:bodyPr>
          <a:lstStyle/>
          <a:p>
            <a:r>
              <a:rPr lang="en-US" sz="1500" b="1" dirty="0">
                <a:solidFill>
                  <a:srgbClr val="B5B5B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5728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35"/>
                                        </p:tgtEl>
                                        <p:attrNameLst>
                                          <p:attrName>style.visibility</p:attrName>
                                        </p:attrNameLst>
                                      </p:cBhvr>
                                      <p:to>
                                        <p:strVal val="visible"/>
                                      </p:to>
                                    </p:set>
                                    <p:anim calcmode="lin" valueType="num">
                                      <p:cBhvr>
                                        <p:cTn id="20" dur="1000" fill="hold"/>
                                        <p:tgtEl>
                                          <p:spTgt spid="35"/>
                                        </p:tgtEl>
                                        <p:attrNameLst>
                                          <p:attrName>ppt_w</p:attrName>
                                        </p:attrNameLst>
                                      </p:cBhvr>
                                      <p:tavLst>
                                        <p:tav tm="0">
                                          <p:val>
                                            <p:fltVal val="0"/>
                                          </p:val>
                                        </p:tav>
                                        <p:tav tm="100000">
                                          <p:val>
                                            <p:strVal val="#ppt_w"/>
                                          </p:val>
                                        </p:tav>
                                      </p:tavLst>
                                    </p:anim>
                                    <p:anim calcmode="lin" valueType="num">
                                      <p:cBhvr>
                                        <p:cTn id="21" dur="1000" fill="hold"/>
                                        <p:tgtEl>
                                          <p:spTgt spid="35"/>
                                        </p:tgtEl>
                                        <p:attrNameLst>
                                          <p:attrName>ppt_h</p:attrName>
                                        </p:attrNameLst>
                                      </p:cBhvr>
                                      <p:tavLst>
                                        <p:tav tm="0">
                                          <p:val>
                                            <p:fltVal val="0"/>
                                          </p:val>
                                        </p:tav>
                                        <p:tav tm="100000">
                                          <p:val>
                                            <p:strVal val="#ppt_h"/>
                                          </p:val>
                                        </p:tav>
                                      </p:tavLst>
                                    </p:anim>
                                    <p:animEffect transition="in" filter="fade">
                                      <p:cBhvr>
                                        <p:cTn id="22" dur="1000"/>
                                        <p:tgtEl>
                                          <p:spTgt spid="35"/>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fade">
                                      <p:cBhvr>
                                        <p:cTn id="26" dur="1000"/>
                                        <p:tgtEl>
                                          <p:spTgt spid="34"/>
                                        </p:tgtEl>
                                      </p:cBhvr>
                                    </p:animEffect>
                                    <p:anim calcmode="lin" valueType="num">
                                      <p:cBhvr>
                                        <p:cTn id="27" dur="1000" fill="hold"/>
                                        <p:tgtEl>
                                          <p:spTgt spid="34"/>
                                        </p:tgtEl>
                                        <p:attrNameLst>
                                          <p:attrName>ppt_x</p:attrName>
                                        </p:attrNameLst>
                                      </p:cBhvr>
                                      <p:tavLst>
                                        <p:tav tm="0">
                                          <p:val>
                                            <p:strVal val="#ppt_x"/>
                                          </p:val>
                                        </p:tav>
                                        <p:tav tm="100000">
                                          <p:val>
                                            <p:strVal val="#ppt_x"/>
                                          </p:val>
                                        </p:tav>
                                      </p:tavLst>
                                    </p:anim>
                                    <p:anim calcmode="lin" valueType="num">
                                      <p:cBhvr>
                                        <p:cTn id="28" dur="1000" fill="hold"/>
                                        <p:tgtEl>
                                          <p:spTgt spid="34"/>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18" presetClass="entr" presetSubtype="3" fill="hold" grpId="0" nodeType="after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strips(upRight)">
                                      <p:cBhvr>
                                        <p:cTn id="32" dur="500"/>
                                        <p:tgtEl>
                                          <p:spTgt spid="28"/>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1000" fill="hold"/>
                                        <p:tgtEl>
                                          <p:spTgt spid="15"/>
                                        </p:tgtEl>
                                        <p:attrNameLst>
                                          <p:attrName>ppt_w</p:attrName>
                                        </p:attrNameLst>
                                      </p:cBhvr>
                                      <p:tavLst>
                                        <p:tav tm="0">
                                          <p:val>
                                            <p:fltVal val="0"/>
                                          </p:val>
                                        </p:tav>
                                        <p:tav tm="100000">
                                          <p:val>
                                            <p:strVal val="#ppt_w"/>
                                          </p:val>
                                        </p:tav>
                                      </p:tavLst>
                                    </p:anim>
                                    <p:anim calcmode="lin" valueType="num">
                                      <p:cBhvr>
                                        <p:cTn id="37" dur="1000" fill="hold"/>
                                        <p:tgtEl>
                                          <p:spTgt spid="15"/>
                                        </p:tgtEl>
                                        <p:attrNameLst>
                                          <p:attrName>ppt_h</p:attrName>
                                        </p:attrNameLst>
                                      </p:cBhvr>
                                      <p:tavLst>
                                        <p:tav tm="0">
                                          <p:val>
                                            <p:fltVal val="0"/>
                                          </p:val>
                                        </p:tav>
                                        <p:tav tm="100000">
                                          <p:val>
                                            <p:strVal val="#ppt_h"/>
                                          </p:val>
                                        </p:tav>
                                      </p:tavLst>
                                    </p:anim>
                                    <p:animEffect transition="in" filter="fade">
                                      <p:cBhvr>
                                        <p:cTn id="38" dur="10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p:cTn id="41" dur="1000" fill="hold"/>
                                        <p:tgtEl>
                                          <p:spTgt spid="36"/>
                                        </p:tgtEl>
                                        <p:attrNameLst>
                                          <p:attrName>ppt_w</p:attrName>
                                        </p:attrNameLst>
                                      </p:cBhvr>
                                      <p:tavLst>
                                        <p:tav tm="0">
                                          <p:val>
                                            <p:fltVal val="0"/>
                                          </p:val>
                                        </p:tav>
                                        <p:tav tm="100000">
                                          <p:val>
                                            <p:strVal val="#ppt_w"/>
                                          </p:val>
                                        </p:tav>
                                      </p:tavLst>
                                    </p:anim>
                                    <p:anim calcmode="lin" valueType="num">
                                      <p:cBhvr>
                                        <p:cTn id="42" dur="1000" fill="hold"/>
                                        <p:tgtEl>
                                          <p:spTgt spid="36"/>
                                        </p:tgtEl>
                                        <p:attrNameLst>
                                          <p:attrName>ppt_h</p:attrName>
                                        </p:attrNameLst>
                                      </p:cBhvr>
                                      <p:tavLst>
                                        <p:tav tm="0">
                                          <p:val>
                                            <p:fltVal val="0"/>
                                          </p:val>
                                        </p:tav>
                                        <p:tav tm="100000">
                                          <p:val>
                                            <p:strVal val="#ppt_h"/>
                                          </p:val>
                                        </p:tav>
                                      </p:tavLst>
                                    </p:anim>
                                    <p:animEffect transition="in" filter="fade">
                                      <p:cBhvr>
                                        <p:cTn id="43" dur="1000"/>
                                        <p:tgtEl>
                                          <p:spTgt spid="36"/>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fade">
                                      <p:cBhvr>
                                        <p:cTn id="47" dur="1000"/>
                                        <p:tgtEl>
                                          <p:spTgt spid="41"/>
                                        </p:tgtEl>
                                      </p:cBhvr>
                                    </p:animEffect>
                                    <p:anim calcmode="lin" valueType="num">
                                      <p:cBhvr>
                                        <p:cTn id="48" dur="1000" fill="hold"/>
                                        <p:tgtEl>
                                          <p:spTgt spid="41"/>
                                        </p:tgtEl>
                                        <p:attrNameLst>
                                          <p:attrName>ppt_x</p:attrName>
                                        </p:attrNameLst>
                                      </p:cBhvr>
                                      <p:tavLst>
                                        <p:tav tm="0">
                                          <p:val>
                                            <p:strVal val="#ppt_x"/>
                                          </p:val>
                                        </p:tav>
                                        <p:tav tm="100000">
                                          <p:val>
                                            <p:strVal val="#ppt_x"/>
                                          </p:val>
                                        </p:tav>
                                      </p:tavLst>
                                    </p:anim>
                                    <p:anim calcmode="lin" valueType="num">
                                      <p:cBhvr>
                                        <p:cTn id="49" dur="1000" fill="hold"/>
                                        <p:tgtEl>
                                          <p:spTgt spid="41"/>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6000"/>
                            </p:stCondLst>
                            <p:childTnLst>
                              <p:par>
                                <p:cTn id="55" presetID="53" presetClass="entr" presetSubtype="16"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1000" fill="hold"/>
                                        <p:tgtEl>
                                          <p:spTgt spid="18"/>
                                        </p:tgtEl>
                                        <p:attrNameLst>
                                          <p:attrName>ppt_w</p:attrName>
                                        </p:attrNameLst>
                                      </p:cBhvr>
                                      <p:tavLst>
                                        <p:tav tm="0">
                                          <p:val>
                                            <p:fltVal val="0"/>
                                          </p:val>
                                        </p:tav>
                                        <p:tav tm="100000">
                                          <p:val>
                                            <p:strVal val="#ppt_w"/>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Effect transition="in" filter="fade">
                                      <p:cBhvr>
                                        <p:cTn id="59" dur="1000"/>
                                        <p:tgtEl>
                                          <p:spTgt spid="1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1000" fill="hold"/>
                                        <p:tgtEl>
                                          <p:spTgt spid="37"/>
                                        </p:tgtEl>
                                        <p:attrNameLst>
                                          <p:attrName>ppt_w</p:attrName>
                                        </p:attrNameLst>
                                      </p:cBhvr>
                                      <p:tavLst>
                                        <p:tav tm="0">
                                          <p:val>
                                            <p:fltVal val="0"/>
                                          </p:val>
                                        </p:tav>
                                        <p:tav tm="100000">
                                          <p:val>
                                            <p:strVal val="#ppt_w"/>
                                          </p:val>
                                        </p:tav>
                                      </p:tavLst>
                                    </p:anim>
                                    <p:anim calcmode="lin" valueType="num">
                                      <p:cBhvr>
                                        <p:cTn id="63" dur="1000" fill="hold"/>
                                        <p:tgtEl>
                                          <p:spTgt spid="37"/>
                                        </p:tgtEl>
                                        <p:attrNameLst>
                                          <p:attrName>ppt_h</p:attrName>
                                        </p:attrNameLst>
                                      </p:cBhvr>
                                      <p:tavLst>
                                        <p:tav tm="0">
                                          <p:val>
                                            <p:fltVal val="0"/>
                                          </p:val>
                                        </p:tav>
                                        <p:tav tm="100000">
                                          <p:val>
                                            <p:strVal val="#ppt_h"/>
                                          </p:val>
                                        </p:tav>
                                      </p:tavLst>
                                    </p:anim>
                                    <p:animEffect transition="in" filter="fade">
                                      <p:cBhvr>
                                        <p:cTn id="64" dur="1000"/>
                                        <p:tgtEl>
                                          <p:spTgt spid="37"/>
                                        </p:tgtEl>
                                      </p:cBhvr>
                                    </p:animEffect>
                                  </p:childTnLst>
                                </p:cTn>
                              </p:par>
                            </p:childTnLst>
                          </p:cTn>
                        </p:par>
                        <p:par>
                          <p:cTn id="65" fill="hold">
                            <p:stCondLst>
                              <p:cond delay="7000"/>
                            </p:stCondLst>
                            <p:childTnLst>
                              <p:par>
                                <p:cTn id="66" presetID="47" presetClass="entr" presetSubtype="0"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Effect transition="in" filter="fade">
                                      <p:cBhvr>
                                        <p:cTn id="68" dur="1000"/>
                                        <p:tgtEl>
                                          <p:spTgt spid="42"/>
                                        </p:tgtEl>
                                      </p:cBhvr>
                                    </p:animEffect>
                                    <p:anim calcmode="lin" valueType="num">
                                      <p:cBhvr>
                                        <p:cTn id="69" dur="1000" fill="hold"/>
                                        <p:tgtEl>
                                          <p:spTgt spid="42"/>
                                        </p:tgtEl>
                                        <p:attrNameLst>
                                          <p:attrName>ppt_x</p:attrName>
                                        </p:attrNameLst>
                                      </p:cBhvr>
                                      <p:tavLst>
                                        <p:tav tm="0">
                                          <p:val>
                                            <p:strVal val="#ppt_x"/>
                                          </p:val>
                                        </p:tav>
                                        <p:tav tm="100000">
                                          <p:val>
                                            <p:strVal val="#ppt_x"/>
                                          </p:val>
                                        </p:tav>
                                      </p:tavLst>
                                    </p:anim>
                                    <p:anim calcmode="lin" valueType="num">
                                      <p:cBhvr>
                                        <p:cTn id="70" dur="1000" fill="hold"/>
                                        <p:tgtEl>
                                          <p:spTgt spid="42"/>
                                        </p:tgtEl>
                                        <p:attrNameLst>
                                          <p:attrName>ppt_y</p:attrName>
                                        </p:attrNameLst>
                                      </p:cBhvr>
                                      <p:tavLst>
                                        <p:tav tm="0">
                                          <p:val>
                                            <p:strVal val="#ppt_y-.1"/>
                                          </p:val>
                                        </p:tav>
                                        <p:tav tm="100000">
                                          <p:val>
                                            <p:strVal val="#ppt_y"/>
                                          </p:val>
                                        </p:tav>
                                      </p:tavLst>
                                    </p:anim>
                                  </p:childTnLst>
                                </p:cTn>
                              </p:par>
                            </p:childTnLst>
                          </p:cTn>
                        </p:par>
                        <p:par>
                          <p:cTn id="71" fill="hold">
                            <p:stCondLst>
                              <p:cond delay="8000"/>
                            </p:stCondLst>
                            <p:childTnLst>
                              <p:par>
                                <p:cTn id="72" presetID="18" presetClass="entr" presetSubtype="3"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strips(upRight)">
                                      <p:cBhvr>
                                        <p:cTn id="74" dur="500"/>
                                        <p:tgtEl>
                                          <p:spTgt spid="33"/>
                                        </p:tgtEl>
                                      </p:cBhvr>
                                    </p:animEffect>
                                  </p:childTnLst>
                                </p:cTn>
                              </p:par>
                            </p:childTnLst>
                          </p:cTn>
                        </p:par>
                        <p:par>
                          <p:cTn id="75" fill="hold">
                            <p:stCondLst>
                              <p:cond delay="8500"/>
                            </p:stCondLst>
                            <p:childTnLst>
                              <p:par>
                                <p:cTn id="76" presetID="53" presetClass="entr" presetSubtype="16" fill="hold" grpId="0" nodeType="afterEffect">
                                  <p:stCondLst>
                                    <p:cond delay="0"/>
                                  </p:stCondLst>
                                  <p:childTnLst>
                                    <p:set>
                                      <p:cBhvr>
                                        <p:cTn id="77" dur="1" fill="hold">
                                          <p:stCondLst>
                                            <p:cond delay="0"/>
                                          </p:stCondLst>
                                        </p:cTn>
                                        <p:tgtEl>
                                          <p:spTgt spid="21"/>
                                        </p:tgtEl>
                                        <p:attrNameLst>
                                          <p:attrName>style.visibility</p:attrName>
                                        </p:attrNameLst>
                                      </p:cBhvr>
                                      <p:to>
                                        <p:strVal val="visible"/>
                                      </p:to>
                                    </p:set>
                                    <p:anim calcmode="lin" valueType="num">
                                      <p:cBhvr>
                                        <p:cTn id="78" dur="1000" fill="hold"/>
                                        <p:tgtEl>
                                          <p:spTgt spid="21"/>
                                        </p:tgtEl>
                                        <p:attrNameLst>
                                          <p:attrName>ppt_w</p:attrName>
                                        </p:attrNameLst>
                                      </p:cBhvr>
                                      <p:tavLst>
                                        <p:tav tm="0">
                                          <p:val>
                                            <p:fltVal val="0"/>
                                          </p:val>
                                        </p:tav>
                                        <p:tav tm="100000">
                                          <p:val>
                                            <p:strVal val="#ppt_w"/>
                                          </p:val>
                                        </p:tav>
                                      </p:tavLst>
                                    </p:anim>
                                    <p:anim calcmode="lin" valueType="num">
                                      <p:cBhvr>
                                        <p:cTn id="79" dur="1000" fill="hold"/>
                                        <p:tgtEl>
                                          <p:spTgt spid="21"/>
                                        </p:tgtEl>
                                        <p:attrNameLst>
                                          <p:attrName>ppt_h</p:attrName>
                                        </p:attrNameLst>
                                      </p:cBhvr>
                                      <p:tavLst>
                                        <p:tav tm="0">
                                          <p:val>
                                            <p:fltVal val="0"/>
                                          </p:val>
                                        </p:tav>
                                        <p:tav tm="100000">
                                          <p:val>
                                            <p:strVal val="#ppt_h"/>
                                          </p:val>
                                        </p:tav>
                                      </p:tavLst>
                                    </p:anim>
                                    <p:animEffect transition="in" filter="fade">
                                      <p:cBhvr>
                                        <p:cTn id="80" dur="1000"/>
                                        <p:tgtEl>
                                          <p:spTgt spid="21"/>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1000" fill="hold"/>
                                        <p:tgtEl>
                                          <p:spTgt spid="38"/>
                                        </p:tgtEl>
                                        <p:attrNameLst>
                                          <p:attrName>ppt_w</p:attrName>
                                        </p:attrNameLst>
                                      </p:cBhvr>
                                      <p:tavLst>
                                        <p:tav tm="0">
                                          <p:val>
                                            <p:fltVal val="0"/>
                                          </p:val>
                                        </p:tav>
                                        <p:tav tm="100000">
                                          <p:val>
                                            <p:strVal val="#ppt_w"/>
                                          </p:val>
                                        </p:tav>
                                      </p:tavLst>
                                    </p:anim>
                                    <p:anim calcmode="lin" valueType="num">
                                      <p:cBhvr>
                                        <p:cTn id="84" dur="1000" fill="hold"/>
                                        <p:tgtEl>
                                          <p:spTgt spid="38"/>
                                        </p:tgtEl>
                                        <p:attrNameLst>
                                          <p:attrName>ppt_h</p:attrName>
                                        </p:attrNameLst>
                                      </p:cBhvr>
                                      <p:tavLst>
                                        <p:tav tm="0">
                                          <p:val>
                                            <p:fltVal val="0"/>
                                          </p:val>
                                        </p:tav>
                                        <p:tav tm="100000">
                                          <p:val>
                                            <p:strVal val="#ppt_h"/>
                                          </p:val>
                                        </p:tav>
                                      </p:tavLst>
                                    </p:anim>
                                    <p:animEffect transition="in" filter="fade">
                                      <p:cBhvr>
                                        <p:cTn id="85" dur="1000"/>
                                        <p:tgtEl>
                                          <p:spTgt spid="38"/>
                                        </p:tgtEl>
                                      </p:cBhvr>
                                    </p:animEffect>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fade">
                                      <p:cBhvr>
                                        <p:cTn id="89" dur="1000"/>
                                        <p:tgtEl>
                                          <p:spTgt spid="43"/>
                                        </p:tgtEl>
                                      </p:cBhvr>
                                    </p:animEffect>
                                    <p:anim calcmode="lin" valueType="num">
                                      <p:cBhvr>
                                        <p:cTn id="90" dur="1000" fill="hold"/>
                                        <p:tgtEl>
                                          <p:spTgt spid="43"/>
                                        </p:tgtEl>
                                        <p:attrNameLst>
                                          <p:attrName>ppt_x</p:attrName>
                                        </p:attrNameLst>
                                      </p:cBhvr>
                                      <p:tavLst>
                                        <p:tav tm="0">
                                          <p:val>
                                            <p:strVal val="#ppt_x"/>
                                          </p:val>
                                        </p:tav>
                                        <p:tav tm="100000">
                                          <p:val>
                                            <p:strVal val="#ppt_x"/>
                                          </p:val>
                                        </p:tav>
                                      </p:tavLst>
                                    </p:anim>
                                    <p:anim calcmode="lin" valueType="num">
                                      <p:cBhvr>
                                        <p:cTn id="91" dur="1000" fill="hold"/>
                                        <p:tgtEl>
                                          <p:spTgt spid="43"/>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22" presetClass="entr" presetSubtype="8"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left)">
                                      <p:cBhvr>
                                        <p:cTn id="95" dur="500"/>
                                        <p:tgtEl>
                                          <p:spTgt spid="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p:cTn id="99" dur="1000" fill="hold"/>
                                        <p:tgtEl>
                                          <p:spTgt spid="24"/>
                                        </p:tgtEl>
                                        <p:attrNameLst>
                                          <p:attrName>ppt_w</p:attrName>
                                        </p:attrNameLst>
                                      </p:cBhvr>
                                      <p:tavLst>
                                        <p:tav tm="0">
                                          <p:val>
                                            <p:fltVal val="0"/>
                                          </p:val>
                                        </p:tav>
                                        <p:tav tm="100000">
                                          <p:val>
                                            <p:strVal val="#ppt_w"/>
                                          </p:val>
                                        </p:tav>
                                      </p:tavLst>
                                    </p:anim>
                                    <p:anim calcmode="lin" valueType="num">
                                      <p:cBhvr>
                                        <p:cTn id="100" dur="1000" fill="hold"/>
                                        <p:tgtEl>
                                          <p:spTgt spid="24"/>
                                        </p:tgtEl>
                                        <p:attrNameLst>
                                          <p:attrName>ppt_h</p:attrName>
                                        </p:attrNameLst>
                                      </p:cBhvr>
                                      <p:tavLst>
                                        <p:tav tm="0">
                                          <p:val>
                                            <p:fltVal val="0"/>
                                          </p:val>
                                        </p:tav>
                                        <p:tav tm="100000">
                                          <p:val>
                                            <p:strVal val="#ppt_h"/>
                                          </p:val>
                                        </p:tav>
                                      </p:tavLst>
                                    </p:anim>
                                    <p:animEffect transition="in" filter="fade">
                                      <p:cBhvr>
                                        <p:cTn id="101" dur="1000"/>
                                        <p:tgtEl>
                                          <p:spTgt spid="24"/>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39"/>
                                        </p:tgtEl>
                                        <p:attrNameLst>
                                          <p:attrName>style.visibility</p:attrName>
                                        </p:attrNameLst>
                                      </p:cBhvr>
                                      <p:to>
                                        <p:strVal val="visible"/>
                                      </p:to>
                                    </p:set>
                                    <p:anim calcmode="lin" valueType="num">
                                      <p:cBhvr>
                                        <p:cTn id="104" dur="1000" fill="hold"/>
                                        <p:tgtEl>
                                          <p:spTgt spid="39"/>
                                        </p:tgtEl>
                                        <p:attrNameLst>
                                          <p:attrName>ppt_w</p:attrName>
                                        </p:attrNameLst>
                                      </p:cBhvr>
                                      <p:tavLst>
                                        <p:tav tm="0">
                                          <p:val>
                                            <p:fltVal val="0"/>
                                          </p:val>
                                        </p:tav>
                                        <p:tav tm="100000">
                                          <p:val>
                                            <p:strVal val="#ppt_w"/>
                                          </p:val>
                                        </p:tav>
                                      </p:tavLst>
                                    </p:anim>
                                    <p:anim calcmode="lin" valueType="num">
                                      <p:cBhvr>
                                        <p:cTn id="105" dur="1000" fill="hold"/>
                                        <p:tgtEl>
                                          <p:spTgt spid="39"/>
                                        </p:tgtEl>
                                        <p:attrNameLst>
                                          <p:attrName>ppt_h</p:attrName>
                                        </p:attrNameLst>
                                      </p:cBhvr>
                                      <p:tavLst>
                                        <p:tav tm="0">
                                          <p:val>
                                            <p:fltVal val="0"/>
                                          </p:val>
                                        </p:tav>
                                        <p:tav tm="100000">
                                          <p:val>
                                            <p:strVal val="#ppt_h"/>
                                          </p:val>
                                        </p:tav>
                                      </p:tavLst>
                                    </p:anim>
                                    <p:animEffect transition="in" filter="fade">
                                      <p:cBhvr>
                                        <p:cTn id="106" dur="1000"/>
                                        <p:tgtEl>
                                          <p:spTgt spid="39"/>
                                        </p:tgtEl>
                                      </p:cBhvr>
                                    </p:animEffect>
                                  </p:childTnLst>
                                </p:cTn>
                              </p:par>
                            </p:childTnLst>
                          </p:cTn>
                        </p:par>
                        <p:par>
                          <p:cTn id="107" fill="hold">
                            <p:stCondLst>
                              <p:cond delay="12000"/>
                            </p:stCondLst>
                            <p:childTnLst>
                              <p:par>
                                <p:cTn id="108" presetID="47" presetClass="entr" presetSubtype="0"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fade">
                                      <p:cBhvr>
                                        <p:cTn id="110" dur="1000"/>
                                        <p:tgtEl>
                                          <p:spTgt spid="44"/>
                                        </p:tgtEl>
                                      </p:cBhvr>
                                    </p:animEffect>
                                    <p:anim calcmode="lin" valueType="num">
                                      <p:cBhvr>
                                        <p:cTn id="111" dur="1000" fill="hold"/>
                                        <p:tgtEl>
                                          <p:spTgt spid="44"/>
                                        </p:tgtEl>
                                        <p:attrNameLst>
                                          <p:attrName>ppt_x</p:attrName>
                                        </p:attrNameLst>
                                      </p:cBhvr>
                                      <p:tavLst>
                                        <p:tav tm="0">
                                          <p:val>
                                            <p:strVal val="#ppt_x"/>
                                          </p:val>
                                        </p:tav>
                                        <p:tav tm="100000">
                                          <p:val>
                                            <p:strVal val="#ppt_x"/>
                                          </p:val>
                                        </p:tav>
                                      </p:tavLst>
                                    </p:anim>
                                    <p:anim calcmode="lin" valueType="num">
                                      <p:cBhvr>
                                        <p:cTn id="112" dur="1000" fill="hold"/>
                                        <p:tgtEl>
                                          <p:spTgt spid="44"/>
                                        </p:tgtEl>
                                        <p:attrNameLst>
                                          <p:attrName>ppt_y</p:attrName>
                                        </p:attrNameLst>
                                      </p:cBhvr>
                                      <p:tavLst>
                                        <p:tav tm="0">
                                          <p:val>
                                            <p:strVal val="#ppt_y-.1"/>
                                          </p:val>
                                        </p:tav>
                                        <p:tav tm="100000">
                                          <p:val>
                                            <p:strVal val="#ppt_y"/>
                                          </p:val>
                                        </p:tav>
                                      </p:tavLst>
                                    </p:anim>
                                  </p:childTnLst>
                                </p:cTn>
                              </p:par>
                            </p:childTnLst>
                          </p:cTn>
                        </p:par>
                        <p:par>
                          <p:cTn id="113" fill="hold">
                            <p:stCondLst>
                              <p:cond delay="13000"/>
                            </p:stCondLst>
                            <p:childTnLst>
                              <p:par>
                                <p:cTn id="114" presetID="18" presetClass="entr" presetSubtype="6" fill="hold" grpId="0" nodeType="afterEffect">
                                  <p:stCondLst>
                                    <p:cond delay="0"/>
                                  </p:stCondLst>
                                  <p:childTnLst>
                                    <p:set>
                                      <p:cBhvr>
                                        <p:cTn id="115" dur="1" fill="hold">
                                          <p:stCondLst>
                                            <p:cond delay="0"/>
                                          </p:stCondLst>
                                        </p:cTn>
                                        <p:tgtEl>
                                          <p:spTgt spid="30"/>
                                        </p:tgtEl>
                                        <p:attrNameLst>
                                          <p:attrName>style.visibility</p:attrName>
                                        </p:attrNameLst>
                                      </p:cBhvr>
                                      <p:to>
                                        <p:strVal val="visible"/>
                                      </p:to>
                                    </p:set>
                                    <p:animEffect transition="in" filter="strips(downRight)">
                                      <p:cBhvr>
                                        <p:cTn id="116" dur="500"/>
                                        <p:tgtEl>
                                          <p:spTgt spid="30"/>
                                        </p:tgtEl>
                                      </p:cBhvr>
                                    </p:animEffect>
                                  </p:childTnLst>
                                </p:cTn>
                              </p:par>
                            </p:childTnLst>
                          </p:cTn>
                        </p:par>
                        <p:par>
                          <p:cTn id="117" fill="hold">
                            <p:stCondLst>
                              <p:cond delay="13500"/>
                            </p:stCondLst>
                            <p:childTnLst>
                              <p:par>
                                <p:cTn id="118" presetID="53" presetClass="entr" presetSubtype="16"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1000" fill="hold"/>
                                        <p:tgtEl>
                                          <p:spTgt spid="25"/>
                                        </p:tgtEl>
                                        <p:attrNameLst>
                                          <p:attrName>ppt_w</p:attrName>
                                        </p:attrNameLst>
                                      </p:cBhvr>
                                      <p:tavLst>
                                        <p:tav tm="0">
                                          <p:val>
                                            <p:fltVal val="0"/>
                                          </p:val>
                                        </p:tav>
                                        <p:tav tm="100000">
                                          <p:val>
                                            <p:strVal val="#ppt_w"/>
                                          </p:val>
                                        </p:tav>
                                      </p:tavLst>
                                    </p:anim>
                                    <p:anim calcmode="lin" valueType="num">
                                      <p:cBhvr>
                                        <p:cTn id="121" dur="1000" fill="hold"/>
                                        <p:tgtEl>
                                          <p:spTgt spid="25"/>
                                        </p:tgtEl>
                                        <p:attrNameLst>
                                          <p:attrName>ppt_h</p:attrName>
                                        </p:attrNameLst>
                                      </p:cBhvr>
                                      <p:tavLst>
                                        <p:tav tm="0">
                                          <p:val>
                                            <p:fltVal val="0"/>
                                          </p:val>
                                        </p:tav>
                                        <p:tav tm="100000">
                                          <p:val>
                                            <p:strVal val="#ppt_h"/>
                                          </p:val>
                                        </p:tav>
                                      </p:tavLst>
                                    </p:anim>
                                    <p:animEffect transition="in" filter="fade">
                                      <p:cBhvr>
                                        <p:cTn id="122" dur="1000"/>
                                        <p:tgtEl>
                                          <p:spTgt spid="25"/>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1000" fill="hold"/>
                                        <p:tgtEl>
                                          <p:spTgt spid="40"/>
                                        </p:tgtEl>
                                        <p:attrNameLst>
                                          <p:attrName>ppt_w</p:attrName>
                                        </p:attrNameLst>
                                      </p:cBhvr>
                                      <p:tavLst>
                                        <p:tav tm="0">
                                          <p:val>
                                            <p:fltVal val="0"/>
                                          </p:val>
                                        </p:tav>
                                        <p:tav tm="100000">
                                          <p:val>
                                            <p:strVal val="#ppt_w"/>
                                          </p:val>
                                        </p:tav>
                                      </p:tavLst>
                                    </p:anim>
                                    <p:anim calcmode="lin" valueType="num">
                                      <p:cBhvr>
                                        <p:cTn id="126" dur="1000" fill="hold"/>
                                        <p:tgtEl>
                                          <p:spTgt spid="40"/>
                                        </p:tgtEl>
                                        <p:attrNameLst>
                                          <p:attrName>ppt_h</p:attrName>
                                        </p:attrNameLst>
                                      </p:cBhvr>
                                      <p:tavLst>
                                        <p:tav tm="0">
                                          <p:val>
                                            <p:fltVal val="0"/>
                                          </p:val>
                                        </p:tav>
                                        <p:tav tm="100000">
                                          <p:val>
                                            <p:strVal val="#ppt_h"/>
                                          </p:val>
                                        </p:tav>
                                      </p:tavLst>
                                    </p:anim>
                                    <p:animEffect transition="in" filter="fade">
                                      <p:cBhvr>
                                        <p:cTn id="127" dur="1000"/>
                                        <p:tgtEl>
                                          <p:spTgt spid="40"/>
                                        </p:tgtEl>
                                      </p:cBhvr>
                                    </p:animEffect>
                                  </p:childTnLst>
                                </p:cTn>
                              </p:par>
                            </p:childTnLst>
                          </p:cTn>
                        </p:par>
                        <p:par>
                          <p:cTn id="128" fill="hold">
                            <p:stCondLst>
                              <p:cond delay="14500"/>
                            </p:stCondLst>
                            <p:childTnLst>
                              <p:par>
                                <p:cTn id="129" presetID="42" presetClass="entr" presetSubtype="0"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fade">
                                      <p:cBhvr>
                                        <p:cTn id="131" dur="1000"/>
                                        <p:tgtEl>
                                          <p:spTgt spid="45"/>
                                        </p:tgtEl>
                                      </p:cBhvr>
                                    </p:animEffect>
                                    <p:anim calcmode="lin" valueType="num">
                                      <p:cBhvr>
                                        <p:cTn id="132" dur="1000" fill="hold"/>
                                        <p:tgtEl>
                                          <p:spTgt spid="45"/>
                                        </p:tgtEl>
                                        <p:attrNameLst>
                                          <p:attrName>ppt_x</p:attrName>
                                        </p:attrNameLst>
                                      </p:cBhvr>
                                      <p:tavLst>
                                        <p:tav tm="0">
                                          <p:val>
                                            <p:strVal val="#ppt_x"/>
                                          </p:val>
                                        </p:tav>
                                        <p:tav tm="100000">
                                          <p:val>
                                            <p:strVal val="#ppt_x"/>
                                          </p:val>
                                        </p:tav>
                                      </p:tavLst>
                                    </p:anim>
                                    <p:anim calcmode="lin" valueType="num">
                                      <p:cBhvr>
                                        <p:cTn id="13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8" grpId="0"/>
      <p:bldP spid="28" grpId="0" animBg="1"/>
      <p:bldP spid="29" grpId="0" animBg="1"/>
      <p:bldP spid="30" grpId="0" animBg="1"/>
      <p:bldP spid="31" grpId="0" animBg="1"/>
      <p:bldP spid="33" grpId="0" animBg="1"/>
      <p:bldP spid="11" grpId="0" animBg="1"/>
      <p:bldP spid="15" grpId="0" animBg="1"/>
      <p:bldP spid="18" grpId="0" animBg="1"/>
      <p:bldP spid="21" grpId="0" animBg="1"/>
      <p:bldP spid="24" grpId="0" animBg="1"/>
      <p:bldP spid="25" grpId="0" animBg="1"/>
      <p:bldP spid="34" grpId="0"/>
      <p:bldP spid="35" grpId="0"/>
      <p:bldP spid="36" grpId="0"/>
      <p:bldP spid="37" grpId="0"/>
      <p:bldP spid="38" grpId="0"/>
      <p:bldP spid="39" grpId="0"/>
      <p:bldP spid="40" grpId="0"/>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8397B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EF3425"/>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EF342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F3425"/>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solidFill>
                <a:schemeClr val="bg1">
                  <a:lumMod val="9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8397B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8397B1"/>
                  </a:solidFill>
                </a:rPr>
                <a:t>TITLE GOES HERE</a:t>
              </a:r>
              <a:br>
                <a:rPr lang="en-US" sz="1333" dirty="0">
                  <a:solidFill>
                    <a:schemeClr val="tx1">
                      <a:lumMod val="75000"/>
                      <a:lumOff val="25000"/>
                    </a:schemeClr>
                  </a:solidFill>
                </a:rPr>
              </a:br>
              <a:r>
                <a:rPr lang="en-US" sz="1300" dirty="0">
                  <a:solidFill>
                    <a:srgbClr val="585858"/>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2537118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06687E9B-0923-4DF1-94BD-80EF5B01D1E2}"/>
              </a:ext>
            </a:extLst>
          </p:cNvPr>
          <p:cNvGrpSpPr/>
          <p:nvPr/>
        </p:nvGrpSpPr>
        <p:grpSpPr>
          <a:xfrm>
            <a:off x="2354664" y="4566764"/>
            <a:ext cx="2194560" cy="2072718"/>
            <a:chOff x="7543799" y="1981195"/>
            <a:chExt cx="2194560" cy="2072718"/>
          </a:xfrm>
        </p:grpSpPr>
        <p:sp>
          <p:nvSpPr>
            <p:cNvPr id="47" name="Freeform: Shape 46">
              <a:extLst>
                <a:ext uri="{FF2B5EF4-FFF2-40B4-BE49-F238E27FC236}">
                  <a16:creationId xmlns:a16="http://schemas.microsoft.com/office/drawing/2014/main" id="{16EECCFF-8533-4FDE-A60B-8F42DB3A8C4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2C9EC286-24AC-4A89-B1ED-189986A17F62}"/>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43" name="Group 42">
            <a:extLst>
              <a:ext uri="{FF2B5EF4-FFF2-40B4-BE49-F238E27FC236}">
                <a16:creationId xmlns:a16="http://schemas.microsoft.com/office/drawing/2014/main" id="{1E26CEFD-04E3-4C51-8FD3-8FA28EA1CC44}"/>
              </a:ext>
            </a:extLst>
          </p:cNvPr>
          <p:cNvGrpSpPr/>
          <p:nvPr/>
        </p:nvGrpSpPr>
        <p:grpSpPr>
          <a:xfrm>
            <a:off x="587216" y="3500756"/>
            <a:ext cx="2194560" cy="2072718"/>
            <a:chOff x="7543799" y="1981195"/>
            <a:chExt cx="2194560" cy="2072718"/>
          </a:xfrm>
        </p:grpSpPr>
        <p:sp>
          <p:nvSpPr>
            <p:cNvPr id="44" name="Freeform: Shape 43">
              <a:extLst>
                <a:ext uri="{FF2B5EF4-FFF2-40B4-BE49-F238E27FC236}">
                  <a16:creationId xmlns:a16="http://schemas.microsoft.com/office/drawing/2014/main" id="{B3307977-5B3A-425B-B336-D1BEFFB4132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9DFB89A2-4E2F-4277-B18B-B487F8204AD4}"/>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9" name="Group 8">
            <a:extLst>
              <a:ext uri="{FF2B5EF4-FFF2-40B4-BE49-F238E27FC236}">
                <a16:creationId xmlns:a16="http://schemas.microsoft.com/office/drawing/2014/main" id="{5D807081-92EB-465C-BB18-8CEB09CD7B41}"/>
              </a:ext>
            </a:extLst>
          </p:cNvPr>
          <p:cNvGrpSpPr/>
          <p:nvPr/>
        </p:nvGrpSpPr>
        <p:grpSpPr>
          <a:xfrm>
            <a:off x="2367597" y="2428047"/>
            <a:ext cx="2194560" cy="2072718"/>
            <a:chOff x="7543799" y="1981195"/>
            <a:chExt cx="2194560" cy="2072718"/>
          </a:xfrm>
        </p:grpSpPr>
        <p:sp>
          <p:nvSpPr>
            <p:cNvPr id="10" name="Freeform: Shape 9">
              <a:extLst>
                <a:ext uri="{FF2B5EF4-FFF2-40B4-BE49-F238E27FC236}">
                  <a16:creationId xmlns:a16="http://schemas.microsoft.com/office/drawing/2014/main" id="{0CC56D99-B419-4F09-BF2F-CA4300119336}"/>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41FE82F5-FF83-4D1A-8C95-324EBB0716A6}"/>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8" name="Group 7">
            <a:extLst>
              <a:ext uri="{FF2B5EF4-FFF2-40B4-BE49-F238E27FC236}">
                <a16:creationId xmlns:a16="http://schemas.microsoft.com/office/drawing/2014/main" id="{D6765B0A-CA6B-4A1C-90CD-2AF713DF7AF9}"/>
              </a:ext>
            </a:extLst>
          </p:cNvPr>
          <p:cNvGrpSpPr/>
          <p:nvPr/>
        </p:nvGrpSpPr>
        <p:grpSpPr>
          <a:xfrm>
            <a:off x="594977" y="1362039"/>
            <a:ext cx="2194560" cy="2072718"/>
            <a:chOff x="7543799" y="1981195"/>
            <a:chExt cx="2194560" cy="2072718"/>
          </a:xfrm>
        </p:grpSpPr>
        <p:sp>
          <p:nvSpPr>
            <p:cNvPr id="7" name="Freeform: Shape 6">
              <a:extLst>
                <a:ext uri="{FF2B5EF4-FFF2-40B4-BE49-F238E27FC236}">
                  <a16:creationId xmlns:a16="http://schemas.microsoft.com/office/drawing/2014/main" id="{9BC6EBC7-CDB0-4FB9-958F-170C12169C95}"/>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 name="Freeform: Shape 5">
              <a:extLst>
                <a:ext uri="{FF2B5EF4-FFF2-40B4-BE49-F238E27FC236}">
                  <a16:creationId xmlns:a16="http://schemas.microsoft.com/office/drawing/2014/main" id="{3872A4CA-1616-4FE9-B473-33E42B33596E}"/>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18" name="Group 17">
            <a:extLst>
              <a:ext uri="{FF2B5EF4-FFF2-40B4-BE49-F238E27FC236}">
                <a16:creationId xmlns:a16="http://schemas.microsoft.com/office/drawing/2014/main" id="{9E53DF12-0349-43FA-B141-BDD216922ADC}"/>
              </a:ext>
            </a:extLst>
          </p:cNvPr>
          <p:cNvGrpSpPr/>
          <p:nvPr/>
        </p:nvGrpSpPr>
        <p:grpSpPr>
          <a:xfrm>
            <a:off x="428914" y="1067193"/>
            <a:ext cx="1713810" cy="2170468"/>
            <a:chOff x="7377736" y="1686349"/>
            <a:chExt cx="1713810" cy="2170468"/>
          </a:xfrm>
        </p:grpSpPr>
        <p:sp>
          <p:nvSpPr>
            <p:cNvPr id="16" name="Freeform: Shape 15">
              <a:extLst>
                <a:ext uri="{FF2B5EF4-FFF2-40B4-BE49-F238E27FC236}">
                  <a16:creationId xmlns:a16="http://schemas.microsoft.com/office/drawing/2014/main" id="{28C247E4-8528-4BF5-BEF4-0F24B8644D0A}"/>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EF3425"/>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Text Box 10">
              <a:extLst>
                <a:ext uri="{FF2B5EF4-FFF2-40B4-BE49-F238E27FC236}">
                  <a16:creationId xmlns:a16="http://schemas.microsoft.com/office/drawing/2014/main" id="{64A5A7C8-3D19-43E8-B3F3-5FD256D1923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sp>
        <p:nvSpPr>
          <p:cNvPr id="22" name="TextBox 21">
            <a:extLst>
              <a:ext uri="{FF2B5EF4-FFF2-40B4-BE49-F238E27FC236}">
                <a16:creationId xmlns:a16="http://schemas.microsoft.com/office/drawing/2014/main" id="{27BE9505-AEB9-4A87-BC6C-EB8BD794266E}"/>
              </a:ext>
            </a:extLst>
          </p:cNvPr>
          <p:cNvSpPr txBox="1"/>
          <p:nvPr/>
        </p:nvSpPr>
        <p:spPr>
          <a:xfrm>
            <a:off x="951500" y="2211151"/>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23" name="Freeform 37">
            <a:extLst>
              <a:ext uri="{FF2B5EF4-FFF2-40B4-BE49-F238E27FC236}">
                <a16:creationId xmlns:a16="http://schemas.microsoft.com/office/drawing/2014/main" id="{FECC672D-1BF3-4A85-A49C-7ED48213B54F}"/>
              </a:ext>
            </a:extLst>
          </p:cNvPr>
          <p:cNvSpPr>
            <a:spLocks noChangeAspect="1" noEditPoints="1"/>
          </p:cNvSpPr>
          <p:nvPr/>
        </p:nvSpPr>
        <p:spPr bwMode="auto">
          <a:xfrm>
            <a:off x="1704486" y="1685804"/>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3425"/>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25">
            <a:extLst>
              <a:ext uri="{FF2B5EF4-FFF2-40B4-BE49-F238E27FC236}">
                <a16:creationId xmlns:a16="http://schemas.microsoft.com/office/drawing/2014/main" id="{8C2B5031-BDB8-4216-A2D2-1D34280FE18A}"/>
              </a:ext>
            </a:extLst>
          </p:cNvPr>
          <p:cNvGrpSpPr/>
          <p:nvPr/>
        </p:nvGrpSpPr>
        <p:grpSpPr>
          <a:xfrm>
            <a:off x="4111931" y="3482284"/>
            <a:ext cx="2194560" cy="2072718"/>
            <a:chOff x="7543799" y="1981195"/>
            <a:chExt cx="2194560" cy="2072718"/>
          </a:xfrm>
        </p:grpSpPr>
        <p:sp>
          <p:nvSpPr>
            <p:cNvPr id="32" name="Freeform: Shape 31">
              <a:extLst>
                <a:ext uri="{FF2B5EF4-FFF2-40B4-BE49-F238E27FC236}">
                  <a16:creationId xmlns:a16="http://schemas.microsoft.com/office/drawing/2014/main" id="{C60C7733-03B0-4D18-9DD5-E25993C3E9A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B4DF4A02-97FC-493D-9422-F42768B65DBD}"/>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27" name="Group 26">
            <a:extLst>
              <a:ext uri="{FF2B5EF4-FFF2-40B4-BE49-F238E27FC236}">
                <a16:creationId xmlns:a16="http://schemas.microsoft.com/office/drawing/2014/main" id="{35EA37D5-B6BF-4949-9813-0EFB3D8BADA3}"/>
              </a:ext>
            </a:extLst>
          </p:cNvPr>
          <p:cNvGrpSpPr/>
          <p:nvPr/>
        </p:nvGrpSpPr>
        <p:grpSpPr>
          <a:xfrm>
            <a:off x="3945868" y="3187438"/>
            <a:ext cx="1713810" cy="2170468"/>
            <a:chOff x="7377736" y="1686349"/>
            <a:chExt cx="1713810" cy="2170468"/>
          </a:xfrm>
        </p:grpSpPr>
        <p:sp>
          <p:nvSpPr>
            <p:cNvPr id="30" name="Freeform: Shape 29">
              <a:extLst>
                <a:ext uri="{FF2B5EF4-FFF2-40B4-BE49-F238E27FC236}">
                  <a16:creationId xmlns:a16="http://schemas.microsoft.com/office/drawing/2014/main" id="{D729A631-451A-4FE9-BC80-CFFD6135493B}"/>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8397B1"/>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Text Box 10">
              <a:extLst>
                <a:ext uri="{FF2B5EF4-FFF2-40B4-BE49-F238E27FC236}">
                  <a16:creationId xmlns:a16="http://schemas.microsoft.com/office/drawing/2014/main" id="{612E6343-DEB4-4E7C-B06B-A1C8BA8A9703}"/>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28" name="TextBox 27">
            <a:extLst>
              <a:ext uri="{FF2B5EF4-FFF2-40B4-BE49-F238E27FC236}">
                <a16:creationId xmlns:a16="http://schemas.microsoft.com/office/drawing/2014/main" id="{09CED794-960F-4E46-9279-13F92986388F}"/>
              </a:ext>
            </a:extLst>
          </p:cNvPr>
          <p:cNvSpPr txBox="1"/>
          <p:nvPr/>
        </p:nvSpPr>
        <p:spPr>
          <a:xfrm>
            <a:off x="4468454" y="4331396"/>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1213F33D-C34A-4DE3-9CAC-8C5C7E74FA4A}"/>
              </a:ext>
            </a:extLst>
          </p:cNvPr>
          <p:cNvGrpSpPr/>
          <p:nvPr/>
        </p:nvGrpSpPr>
        <p:grpSpPr>
          <a:xfrm>
            <a:off x="5869198" y="2428047"/>
            <a:ext cx="2194560" cy="2072718"/>
            <a:chOff x="7543799" y="1981195"/>
            <a:chExt cx="2194560" cy="2072718"/>
          </a:xfrm>
        </p:grpSpPr>
        <p:sp>
          <p:nvSpPr>
            <p:cNvPr id="41" name="Freeform: Shape 40">
              <a:extLst>
                <a:ext uri="{FF2B5EF4-FFF2-40B4-BE49-F238E27FC236}">
                  <a16:creationId xmlns:a16="http://schemas.microsoft.com/office/drawing/2014/main" id="{FC3369B7-B0E0-48E3-ABF8-49A63BB70BA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65BAA512-A690-4BA1-900E-D24A5D9835D0}"/>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36" name="Group 35">
            <a:extLst>
              <a:ext uri="{FF2B5EF4-FFF2-40B4-BE49-F238E27FC236}">
                <a16:creationId xmlns:a16="http://schemas.microsoft.com/office/drawing/2014/main" id="{763DEF71-6A56-4ACE-B7A7-38D397DF6D85}"/>
              </a:ext>
            </a:extLst>
          </p:cNvPr>
          <p:cNvGrpSpPr/>
          <p:nvPr/>
        </p:nvGrpSpPr>
        <p:grpSpPr>
          <a:xfrm>
            <a:off x="5703135" y="2133201"/>
            <a:ext cx="1713810" cy="2170468"/>
            <a:chOff x="7377736" y="1686349"/>
            <a:chExt cx="1713810" cy="2170468"/>
          </a:xfrm>
        </p:grpSpPr>
        <p:sp>
          <p:nvSpPr>
            <p:cNvPr id="39" name="Freeform: Shape 38">
              <a:extLst>
                <a:ext uri="{FF2B5EF4-FFF2-40B4-BE49-F238E27FC236}">
                  <a16:creationId xmlns:a16="http://schemas.microsoft.com/office/drawing/2014/main" id="{A89C2676-70B6-4C57-8EA9-1BC42BB67A32}"/>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44546B"/>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3BF4A890-9540-4809-A9AC-7F45CE6D6698}"/>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sp>
        <p:nvSpPr>
          <p:cNvPr id="37" name="TextBox 36">
            <a:extLst>
              <a:ext uri="{FF2B5EF4-FFF2-40B4-BE49-F238E27FC236}">
                <a16:creationId xmlns:a16="http://schemas.microsoft.com/office/drawing/2014/main" id="{119A182F-3EA3-4486-8890-190171682C70}"/>
              </a:ext>
            </a:extLst>
          </p:cNvPr>
          <p:cNvSpPr txBox="1"/>
          <p:nvPr/>
        </p:nvSpPr>
        <p:spPr>
          <a:xfrm>
            <a:off x="6225721" y="3277159"/>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grpSp>
        <p:nvGrpSpPr>
          <p:cNvPr id="49" name="Group 48">
            <a:extLst>
              <a:ext uri="{FF2B5EF4-FFF2-40B4-BE49-F238E27FC236}">
                <a16:creationId xmlns:a16="http://schemas.microsoft.com/office/drawing/2014/main" id="{2BAAD469-E07C-43C0-8479-9E3ACD771880}"/>
              </a:ext>
            </a:extLst>
          </p:cNvPr>
          <p:cNvGrpSpPr/>
          <p:nvPr/>
        </p:nvGrpSpPr>
        <p:grpSpPr>
          <a:xfrm>
            <a:off x="5866108" y="4556895"/>
            <a:ext cx="2194560" cy="2072718"/>
            <a:chOff x="7543799" y="1981195"/>
            <a:chExt cx="2194560" cy="2072718"/>
          </a:xfrm>
        </p:grpSpPr>
        <p:sp>
          <p:nvSpPr>
            <p:cNvPr id="50" name="Freeform: Shape 49">
              <a:extLst>
                <a:ext uri="{FF2B5EF4-FFF2-40B4-BE49-F238E27FC236}">
                  <a16:creationId xmlns:a16="http://schemas.microsoft.com/office/drawing/2014/main" id="{5A6C0998-EAB7-4875-ADBA-40320302AC6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1" name="Freeform: Shape 50">
              <a:extLst>
                <a:ext uri="{FF2B5EF4-FFF2-40B4-BE49-F238E27FC236}">
                  <a16:creationId xmlns:a16="http://schemas.microsoft.com/office/drawing/2014/main" id="{3C7FB7B9-51E1-4813-A678-FD4898EFCC71}"/>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2" name="Group 51">
            <a:extLst>
              <a:ext uri="{FF2B5EF4-FFF2-40B4-BE49-F238E27FC236}">
                <a16:creationId xmlns:a16="http://schemas.microsoft.com/office/drawing/2014/main" id="{487260F9-C23D-4663-903B-C1893F25B6E1}"/>
              </a:ext>
            </a:extLst>
          </p:cNvPr>
          <p:cNvGrpSpPr/>
          <p:nvPr/>
        </p:nvGrpSpPr>
        <p:grpSpPr>
          <a:xfrm>
            <a:off x="7624024" y="3500757"/>
            <a:ext cx="2194560" cy="2072718"/>
            <a:chOff x="7543799" y="1981195"/>
            <a:chExt cx="2194560" cy="2072718"/>
          </a:xfrm>
        </p:grpSpPr>
        <p:sp>
          <p:nvSpPr>
            <p:cNvPr id="53" name="Freeform: Shape 52">
              <a:extLst>
                <a:ext uri="{FF2B5EF4-FFF2-40B4-BE49-F238E27FC236}">
                  <a16:creationId xmlns:a16="http://schemas.microsoft.com/office/drawing/2014/main" id="{61224FCD-9414-413D-81F6-E3AE8507ED9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54" name="Freeform: Shape 53">
              <a:extLst>
                <a:ext uri="{FF2B5EF4-FFF2-40B4-BE49-F238E27FC236}">
                  <a16:creationId xmlns:a16="http://schemas.microsoft.com/office/drawing/2014/main" id="{78120D91-A322-46FE-84D8-0F14AF9BD098}"/>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rect">
                <a:fillToRect l="100000" t="100000"/>
              </a:path>
              <a:tileRect r="-100000" b="-10000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6" name="Group 55">
            <a:extLst>
              <a:ext uri="{FF2B5EF4-FFF2-40B4-BE49-F238E27FC236}">
                <a16:creationId xmlns:a16="http://schemas.microsoft.com/office/drawing/2014/main" id="{6FF3B27B-B5C4-4351-A813-5021DC1EC376}"/>
              </a:ext>
            </a:extLst>
          </p:cNvPr>
          <p:cNvGrpSpPr/>
          <p:nvPr/>
        </p:nvGrpSpPr>
        <p:grpSpPr>
          <a:xfrm>
            <a:off x="9374071" y="2415883"/>
            <a:ext cx="2194560" cy="2072718"/>
            <a:chOff x="7543799" y="1981195"/>
            <a:chExt cx="2194560" cy="2072718"/>
          </a:xfrm>
        </p:grpSpPr>
        <p:sp>
          <p:nvSpPr>
            <p:cNvPr id="62" name="Freeform: Shape 61">
              <a:extLst>
                <a:ext uri="{FF2B5EF4-FFF2-40B4-BE49-F238E27FC236}">
                  <a16:creationId xmlns:a16="http://schemas.microsoft.com/office/drawing/2014/main" id="{CA501B64-62D5-42D1-A06D-11DAF8036C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3" name="Freeform: Shape 62">
              <a:extLst>
                <a:ext uri="{FF2B5EF4-FFF2-40B4-BE49-F238E27FC236}">
                  <a16:creationId xmlns:a16="http://schemas.microsoft.com/office/drawing/2014/main" id="{B666B2D6-3412-459C-B04E-BB64E8ED7A6B}"/>
                </a:ext>
              </a:extLst>
            </p:cNvPr>
            <p:cNvSpPr>
              <a:spLocks noChangeAspect="1"/>
            </p:cNvSpPr>
            <p:nvPr/>
          </p:nvSpPr>
          <p:spPr>
            <a:xfrm>
              <a:off x="7680959" y="2110739"/>
              <a:ext cx="1920240" cy="181362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grpSp>
        <p:nvGrpSpPr>
          <p:cNvPr id="57" name="Group 56">
            <a:extLst>
              <a:ext uri="{FF2B5EF4-FFF2-40B4-BE49-F238E27FC236}">
                <a16:creationId xmlns:a16="http://schemas.microsoft.com/office/drawing/2014/main" id="{6FD8B632-EF7C-4ED8-BB11-2DD9C88D81E9}"/>
              </a:ext>
            </a:extLst>
          </p:cNvPr>
          <p:cNvGrpSpPr/>
          <p:nvPr/>
        </p:nvGrpSpPr>
        <p:grpSpPr>
          <a:xfrm>
            <a:off x="9208008" y="2121037"/>
            <a:ext cx="1713810" cy="2170468"/>
            <a:chOff x="7377736" y="1686349"/>
            <a:chExt cx="1713810" cy="2170468"/>
          </a:xfrm>
        </p:grpSpPr>
        <p:sp>
          <p:nvSpPr>
            <p:cNvPr id="60" name="Freeform: Shape 59">
              <a:extLst>
                <a:ext uri="{FF2B5EF4-FFF2-40B4-BE49-F238E27FC236}">
                  <a16:creationId xmlns:a16="http://schemas.microsoft.com/office/drawing/2014/main" id="{13863588-46D0-4317-BF55-95B3A0E85B19}"/>
                </a:ext>
              </a:extLst>
            </p:cNvPr>
            <p:cNvSpPr>
              <a:spLocks noChangeAspect="1"/>
            </p:cNvSpPr>
            <p:nvPr/>
          </p:nvSpPr>
          <p:spPr>
            <a:xfrm>
              <a:off x="7377736" y="1686349"/>
              <a:ext cx="1713810" cy="2170468"/>
            </a:xfrm>
            <a:custGeom>
              <a:avLst/>
              <a:gdLst>
                <a:gd name="connsiteX0" fmla="*/ 1298398 w 1713810"/>
                <a:gd name="connsiteY0" fmla="*/ 26 h 2170468"/>
                <a:gd name="connsiteX1" fmla="*/ 1438455 w 1713810"/>
                <a:gd name="connsiteY1" fmla="*/ 24429 h 2170468"/>
                <a:gd name="connsiteX2" fmla="*/ 1662790 w 1713810"/>
                <a:gd name="connsiteY2" fmla="*/ 200030 h 2170468"/>
                <a:gd name="connsiteX3" fmla="*/ 1713810 w 1713810"/>
                <a:gd name="connsiteY3" fmla="*/ 294846 h 2170468"/>
                <a:gd name="connsiteX4" fmla="*/ 1654053 w 1713810"/>
                <a:gd name="connsiteY4" fmla="*/ 294846 h 2170468"/>
                <a:gd name="connsiteX5" fmla="*/ 1644162 w 1713810"/>
                <a:gd name="connsiteY5" fmla="*/ 282233 h 2170468"/>
                <a:gd name="connsiteX6" fmla="*/ 1466833 w 1713810"/>
                <a:gd name="connsiteY6" fmla="*/ 165629 h 2170468"/>
                <a:gd name="connsiteX7" fmla="*/ 757582 w 1713810"/>
                <a:gd name="connsiteY7" fmla="*/ 425539 h 2170468"/>
                <a:gd name="connsiteX8" fmla="*/ 749486 w 1713810"/>
                <a:gd name="connsiteY8" fmla="*/ 435523 h 2170468"/>
                <a:gd name="connsiteX9" fmla="*/ 750417 w 1713810"/>
                <a:gd name="connsiteY9" fmla="*/ 436023 h 2170468"/>
                <a:gd name="connsiteX10" fmla="*/ 962622 w 1713810"/>
                <a:gd name="connsiteY10" fmla="*/ 831247 h 2170468"/>
                <a:gd name="connsiteX11" fmla="*/ 481311 w 1713810"/>
                <a:gd name="connsiteY11" fmla="*/ 1307871 h 2170468"/>
                <a:gd name="connsiteX12" fmla="*/ 384310 w 1713810"/>
                <a:gd name="connsiteY12" fmla="*/ 1298188 h 2170468"/>
                <a:gd name="connsiteX13" fmla="*/ 351354 w 1713810"/>
                <a:gd name="connsiteY13" fmla="*/ 1288056 h 2170468"/>
                <a:gd name="connsiteX14" fmla="*/ 343142 w 1713810"/>
                <a:gd name="connsiteY14" fmla="*/ 1332491 h 2170468"/>
                <a:gd name="connsiteX15" fmla="*/ 515512 w 1713810"/>
                <a:gd name="connsiteY15" fmla="*/ 2098674 h 2170468"/>
                <a:gd name="connsiteX16" fmla="*/ 575486 w 1713810"/>
                <a:gd name="connsiteY16" fmla="*/ 2155247 h 2170468"/>
                <a:gd name="connsiteX17" fmla="*/ 582165 w 1713810"/>
                <a:gd name="connsiteY17" fmla="*/ 2170468 h 2170468"/>
                <a:gd name="connsiteX18" fmla="*/ 508259 w 1713810"/>
                <a:gd name="connsiteY18" fmla="*/ 2117621 h 2170468"/>
                <a:gd name="connsiteX19" fmla="*/ 292914 w 1713810"/>
                <a:gd name="connsiteY19" fmla="*/ 1299599 h 2170468"/>
                <a:gd name="connsiteX20" fmla="*/ 296971 w 1713810"/>
                <a:gd name="connsiteY20" fmla="*/ 1271340 h 2170468"/>
                <a:gd name="connsiteX21" fmla="*/ 293963 w 1713810"/>
                <a:gd name="connsiteY21" fmla="*/ 1270415 h 2170468"/>
                <a:gd name="connsiteX22" fmla="*/ 0 w 1713810"/>
                <a:gd name="connsiteY22" fmla="*/ 831247 h 2170468"/>
                <a:gd name="connsiteX23" fmla="*/ 481311 w 1713810"/>
                <a:gd name="connsiteY23" fmla="*/ 354623 h 2170468"/>
                <a:gd name="connsiteX24" fmla="*/ 578312 w 1713810"/>
                <a:gd name="connsiteY24" fmla="*/ 364306 h 2170468"/>
                <a:gd name="connsiteX25" fmla="*/ 660344 w 1713810"/>
                <a:gd name="connsiteY25" fmla="*/ 389522 h 2170468"/>
                <a:gd name="connsiteX26" fmla="*/ 673033 w 1713810"/>
                <a:gd name="connsiteY26" fmla="*/ 371652 h 2170468"/>
                <a:gd name="connsiteX27" fmla="*/ 1298398 w 1713810"/>
                <a:gd name="connsiteY27" fmla="*/ 26 h 2170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713810" h="2170468">
                  <a:moveTo>
                    <a:pt x="1298398" y="26"/>
                  </a:moveTo>
                  <a:cubicBezTo>
                    <a:pt x="1346286" y="540"/>
                    <a:pt x="1393207" y="8482"/>
                    <a:pt x="1438455" y="24429"/>
                  </a:cubicBezTo>
                  <a:cubicBezTo>
                    <a:pt x="1528954" y="56324"/>
                    <a:pt x="1604203" y="117219"/>
                    <a:pt x="1662790" y="200030"/>
                  </a:cubicBezTo>
                  <a:lnTo>
                    <a:pt x="1713810" y="294846"/>
                  </a:lnTo>
                  <a:lnTo>
                    <a:pt x="1654053" y="294846"/>
                  </a:lnTo>
                  <a:lnTo>
                    <a:pt x="1644162" y="282233"/>
                  </a:lnTo>
                  <a:cubicBezTo>
                    <a:pt x="1593839" y="229882"/>
                    <a:pt x="1534522" y="190059"/>
                    <a:pt x="1466833" y="165629"/>
                  </a:cubicBezTo>
                  <a:cubicBezTo>
                    <a:pt x="1241201" y="84197"/>
                    <a:pt x="975940" y="193099"/>
                    <a:pt x="757582" y="425539"/>
                  </a:cubicBezTo>
                  <a:lnTo>
                    <a:pt x="749486" y="435523"/>
                  </a:lnTo>
                  <a:lnTo>
                    <a:pt x="750417" y="436023"/>
                  </a:lnTo>
                  <a:cubicBezTo>
                    <a:pt x="878446" y="521676"/>
                    <a:pt x="962622" y="666727"/>
                    <a:pt x="962622" y="831247"/>
                  </a:cubicBezTo>
                  <a:cubicBezTo>
                    <a:pt x="962622" y="1094479"/>
                    <a:pt x="747132" y="1307871"/>
                    <a:pt x="481311" y="1307871"/>
                  </a:cubicBezTo>
                  <a:cubicBezTo>
                    <a:pt x="448083" y="1307871"/>
                    <a:pt x="415642" y="1304536"/>
                    <a:pt x="384310" y="1298188"/>
                  </a:cubicBezTo>
                  <a:lnTo>
                    <a:pt x="351354" y="1288056"/>
                  </a:lnTo>
                  <a:lnTo>
                    <a:pt x="343142" y="1332491"/>
                  </a:lnTo>
                  <a:cubicBezTo>
                    <a:pt x="303759" y="1647580"/>
                    <a:pt x="367158" y="1930459"/>
                    <a:pt x="515512" y="2098674"/>
                  </a:cubicBezTo>
                  <a:lnTo>
                    <a:pt x="575486" y="2155247"/>
                  </a:lnTo>
                  <a:lnTo>
                    <a:pt x="582165" y="2170468"/>
                  </a:lnTo>
                  <a:lnTo>
                    <a:pt x="508259" y="2117621"/>
                  </a:lnTo>
                  <a:cubicBezTo>
                    <a:pt x="331956" y="1959574"/>
                    <a:pt x="253153" y="1651703"/>
                    <a:pt x="292914" y="1299599"/>
                  </a:cubicBezTo>
                  <a:lnTo>
                    <a:pt x="296971" y="1271340"/>
                  </a:lnTo>
                  <a:lnTo>
                    <a:pt x="293963" y="1270415"/>
                  </a:lnTo>
                  <a:cubicBezTo>
                    <a:pt x="121213" y="1198060"/>
                    <a:pt x="0" y="1028672"/>
                    <a:pt x="0" y="831247"/>
                  </a:cubicBezTo>
                  <a:cubicBezTo>
                    <a:pt x="0" y="568015"/>
                    <a:pt x="215490" y="354623"/>
                    <a:pt x="481311" y="354623"/>
                  </a:cubicBezTo>
                  <a:cubicBezTo>
                    <a:pt x="514539" y="354623"/>
                    <a:pt x="546980" y="357958"/>
                    <a:pt x="578312" y="364306"/>
                  </a:cubicBezTo>
                  <a:lnTo>
                    <a:pt x="660344" y="389522"/>
                  </a:lnTo>
                  <a:lnTo>
                    <a:pt x="673033" y="371652"/>
                  </a:lnTo>
                  <a:cubicBezTo>
                    <a:pt x="860839" y="137732"/>
                    <a:pt x="1088887" y="-2220"/>
                    <a:pt x="1298398" y="26"/>
                  </a:cubicBezTo>
                  <a:close/>
                </a:path>
              </a:pathLst>
            </a:custGeom>
            <a:solidFill>
              <a:srgbClr val="2C3749"/>
            </a:solidFill>
            <a:ln>
              <a:noFill/>
            </a:ln>
            <a:effectLst>
              <a:outerShdw blurRad="190500" dist="228600" dir="2700000" algn="ctr">
                <a:srgbClr val="000000">
                  <a:alpha val="30000"/>
                </a:srgb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Text Box 10">
              <a:extLst>
                <a:ext uri="{FF2B5EF4-FFF2-40B4-BE49-F238E27FC236}">
                  <a16:creationId xmlns:a16="http://schemas.microsoft.com/office/drawing/2014/main" id="{3C47EE6A-8C6C-4047-AF45-19FD340D17AF}"/>
                </a:ext>
              </a:extLst>
            </p:cNvPr>
            <p:cNvSpPr txBox="1">
              <a:spLocks noChangeArrowheads="1"/>
            </p:cNvSpPr>
            <p:nvPr/>
          </p:nvSpPr>
          <p:spPr bwMode="auto">
            <a:xfrm>
              <a:off x="7522778" y="210312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58" name="TextBox 57">
            <a:extLst>
              <a:ext uri="{FF2B5EF4-FFF2-40B4-BE49-F238E27FC236}">
                <a16:creationId xmlns:a16="http://schemas.microsoft.com/office/drawing/2014/main" id="{427D12E5-FEBD-4FDF-B764-307C767350AA}"/>
              </a:ext>
            </a:extLst>
          </p:cNvPr>
          <p:cNvSpPr txBox="1"/>
          <p:nvPr/>
        </p:nvSpPr>
        <p:spPr>
          <a:xfrm>
            <a:off x="9730594" y="3264995"/>
            <a:ext cx="1481513" cy="1034129"/>
          </a:xfrm>
          <a:prstGeom prst="rect">
            <a:avLst/>
          </a:prstGeom>
          <a:noFill/>
        </p:spPr>
        <p:txBody>
          <a:bodyPr wrap="square" rtlCol="0">
            <a:spAutoFit/>
          </a:bodyPr>
          <a:lstStyle/>
          <a:p>
            <a:pPr algn="ctr" defTabSz="1219170">
              <a:spcBef>
                <a:spcPct val="20000"/>
              </a:spcBef>
              <a:defRPr/>
            </a:pPr>
            <a:r>
              <a:rPr lang="en-US" sz="1300" b="1" dirty="0">
                <a:solidFill>
                  <a:srgbClr val="4D4D4D"/>
                </a:solidFill>
                <a:latin typeface="Candara" panose="020E0502030303020204" pitchFamily="34" charset="0"/>
              </a:rPr>
              <a:t>LOREM IPSUM DOLOR</a:t>
            </a:r>
            <a:endParaRPr lang="en-US" sz="1300" dirty="0">
              <a:solidFill>
                <a:srgbClr val="4D4D4D"/>
              </a:solidFill>
              <a:latin typeface="Candara" panose="020E0502030303020204" pitchFamily="34" charset="0"/>
            </a:endParaRPr>
          </a:p>
          <a:p>
            <a:pPr algn="ctr" defTabSz="1219170">
              <a:spcBef>
                <a:spcPct val="20000"/>
              </a:spcBef>
              <a:defRPr/>
            </a:pPr>
            <a:r>
              <a:rPr lang="en-US" sz="1100" dirty="0">
                <a:solidFill>
                  <a:srgbClr val="4D4D4D"/>
                </a:solidFill>
                <a:latin typeface="Candara" panose="020E0502030303020204" pitchFamily="34" charset="0"/>
              </a:rPr>
              <a:t>Lorem ipsum dolor sit amet, consectetur adipiscing elit.</a:t>
            </a:r>
          </a:p>
        </p:txBody>
      </p:sp>
      <p:sp>
        <p:nvSpPr>
          <p:cNvPr id="73" name="TextBox 72">
            <a:extLst>
              <a:ext uri="{FF2B5EF4-FFF2-40B4-BE49-F238E27FC236}">
                <a16:creationId xmlns:a16="http://schemas.microsoft.com/office/drawing/2014/main" id="{176F8D14-C5BD-4CC4-A90F-31ED0DCCE12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4" name="Freeform 101">
            <a:extLst>
              <a:ext uri="{FF2B5EF4-FFF2-40B4-BE49-F238E27FC236}">
                <a16:creationId xmlns:a16="http://schemas.microsoft.com/office/drawing/2014/main" id="{CCEC6918-AD7E-40B1-8C94-2EFA684643F8}"/>
              </a:ext>
            </a:extLst>
          </p:cNvPr>
          <p:cNvSpPr>
            <a:spLocks noChangeAspect="1" noEditPoints="1"/>
          </p:cNvSpPr>
          <p:nvPr/>
        </p:nvSpPr>
        <p:spPr bwMode="auto">
          <a:xfrm>
            <a:off x="10429470" y="2748991"/>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91">
            <a:extLst>
              <a:ext uri="{FF2B5EF4-FFF2-40B4-BE49-F238E27FC236}">
                <a16:creationId xmlns:a16="http://schemas.microsoft.com/office/drawing/2014/main" id="{8895402B-CA97-46DB-83B4-FB5F8F754F02}"/>
              </a:ext>
            </a:extLst>
          </p:cNvPr>
          <p:cNvSpPr>
            <a:spLocks noChangeAspect="1" noEditPoints="1"/>
          </p:cNvSpPr>
          <p:nvPr/>
        </p:nvSpPr>
        <p:spPr bwMode="auto">
          <a:xfrm>
            <a:off x="6909506" y="2751471"/>
            <a:ext cx="393192" cy="393192"/>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71">
            <a:extLst>
              <a:ext uri="{FF2B5EF4-FFF2-40B4-BE49-F238E27FC236}">
                <a16:creationId xmlns:a16="http://schemas.microsoft.com/office/drawing/2014/main" id="{1F7E6936-48B8-42CE-90FB-463A67513AEE}"/>
              </a:ext>
            </a:extLst>
          </p:cNvPr>
          <p:cNvSpPr>
            <a:spLocks noChangeAspect="1" noEditPoints="1"/>
          </p:cNvSpPr>
          <p:nvPr/>
        </p:nvSpPr>
        <p:spPr bwMode="auto">
          <a:xfrm>
            <a:off x="5145315" y="380604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8397B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92529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randombar(horizontal)">
                                      <p:cBhvr>
                                        <p:cTn id="17" dur="1000"/>
                                        <p:tgtEl>
                                          <p:spTgt spid="18"/>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randombar(horizontal)">
                                      <p:cBhvr>
                                        <p:cTn id="20" dur="1000"/>
                                        <p:tgtEl>
                                          <p:spTgt spid="23"/>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
                                          </p:val>
                                        </p:tav>
                                        <p:tav tm="100000">
                                          <p:val>
                                            <p:strVal val="#ppt_x"/>
                                          </p:val>
                                        </p:tav>
                                      </p:tavLst>
                                    </p:anim>
                                    <p:anim calcmode="lin" valueType="num">
                                      <p:cBhvr>
                                        <p:cTn id="26" dur="1000" fill="hold"/>
                                        <p:tgtEl>
                                          <p:spTgt spid="2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14" presetClass="entr" presetSubtype="1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randombar(horizontal)">
                                      <p:cBhvr>
                                        <p:cTn id="30" dur="750"/>
                                        <p:tgtEl>
                                          <p:spTgt spid="43"/>
                                        </p:tgtEl>
                                      </p:cBhvr>
                                    </p:animEffect>
                                  </p:childTnLst>
                                </p:cTn>
                              </p:par>
                              <p:par>
                                <p:cTn id="31" presetID="14" presetClass="entr" presetSubtype="1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randombar(horizontal)">
                                      <p:cBhvr>
                                        <p:cTn id="33" dur="750"/>
                                        <p:tgtEl>
                                          <p:spTgt spid="9"/>
                                        </p:tgtEl>
                                      </p:cBhvr>
                                    </p:animEffect>
                                  </p:childTnLst>
                                </p:cTn>
                              </p:par>
                              <p:par>
                                <p:cTn id="34" presetID="14" presetClass="entr" presetSubtype="1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randombar(horizontal)">
                                      <p:cBhvr>
                                        <p:cTn id="36" dur="750"/>
                                        <p:tgtEl>
                                          <p:spTgt spid="46"/>
                                        </p:tgtEl>
                                      </p:cBhvr>
                                    </p:animEffect>
                                  </p:childTnLst>
                                </p:cTn>
                              </p:par>
                            </p:childTnLst>
                          </p:cTn>
                        </p:par>
                        <p:par>
                          <p:cTn id="37" fill="hold">
                            <p:stCondLst>
                              <p:cond delay="3750"/>
                            </p:stCondLst>
                            <p:childTnLst>
                              <p:par>
                                <p:cTn id="38" presetID="53" presetClass="entr" presetSubtype="16" fill="hold" nodeType="after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p:cTn id="40" dur="500" fill="hold"/>
                                        <p:tgtEl>
                                          <p:spTgt spid="26"/>
                                        </p:tgtEl>
                                        <p:attrNameLst>
                                          <p:attrName>ppt_w</p:attrName>
                                        </p:attrNameLst>
                                      </p:cBhvr>
                                      <p:tavLst>
                                        <p:tav tm="0">
                                          <p:val>
                                            <p:fltVal val="0"/>
                                          </p:val>
                                        </p:tav>
                                        <p:tav tm="100000">
                                          <p:val>
                                            <p:strVal val="#ppt_w"/>
                                          </p:val>
                                        </p:tav>
                                      </p:tavLst>
                                    </p:anim>
                                    <p:anim calcmode="lin" valueType="num">
                                      <p:cBhvr>
                                        <p:cTn id="41" dur="500" fill="hold"/>
                                        <p:tgtEl>
                                          <p:spTgt spid="26"/>
                                        </p:tgtEl>
                                        <p:attrNameLst>
                                          <p:attrName>ppt_h</p:attrName>
                                        </p:attrNameLst>
                                      </p:cBhvr>
                                      <p:tavLst>
                                        <p:tav tm="0">
                                          <p:val>
                                            <p:fltVal val="0"/>
                                          </p:val>
                                        </p:tav>
                                        <p:tav tm="100000">
                                          <p:val>
                                            <p:strVal val="#ppt_h"/>
                                          </p:val>
                                        </p:tav>
                                      </p:tavLst>
                                    </p:anim>
                                    <p:animEffect transition="in" filter="fade">
                                      <p:cBhvr>
                                        <p:cTn id="42" dur="500"/>
                                        <p:tgtEl>
                                          <p:spTgt spid="26"/>
                                        </p:tgtEl>
                                      </p:cBhvr>
                                    </p:animEffect>
                                  </p:childTnLst>
                                </p:cTn>
                              </p:par>
                            </p:childTnLst>
                          </p:cTn>
                        </p:par>
                        <p:par>
                          <p:cTn id="43" fill="hold">
                            <p:stCondLst>
                              <p:cond delay="4250"/>
                            </p:stCondLst>
                            <p:childTnLst>
                              <p:par>
                                <p:cTn id="44" presetID="14" presetClass="entr" presetSubtype="10" fill="hold" nodeType="after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randombar(horizontal)">
                                      <p:cBhvr>
                                        <p:cTn id="46" dur="1000"/>
                                        <p:tgtEl>
                                          <p:spTgt spid="27"/>
                                        </p:tgtEl>
                                      </p:cBhvr>
                                    </p:animEffect>
                                  </p:childTnLst>
                                </p:cTn>
                              </p:par>
                              <p:par>
                                <p:cTn id="47" presetID="14" presetClass="entr" presetSubtype="10" fill="hold" grpId="0" nodeType="withEffect">
                                  <p:stCondLst>
                                    <p:cond delay="0"/>
                                  </p:stCondLst>
                                  <p:childTnLst>
                                    <p:set>
                                      <p:cBhvr>
                                        <p:cTn id="48" dur="1" fill="hold">
                                          <p:stCondLst>
                                            <p:cond delay="0"/>
                                          </p:stCondLst>
                                        </p:cTn>
                                        <p:tgtEl>
                                          <p:spTgt spid="76"/>
                                        </p:tgtEl>
                                        <p:attrNameLst>
                                          <p:attrName>style.visibility</p:attrName>
                                        </p:attrNameLst>
                                      </p:cBhvr>
                                      <p:to>
                                        <p:strVal val="visible"/>
                                      </p:to>
                                    </p:set>
                                    <p:animEffect transition="in" filter="randombar(horizontal)">
                                      <p:cBhvr>
                                        <p:cTn id="49" dur="1000"/>
                                        <p:tgtEl>
                                          <p:spTgt spid="76"/>
                                        </p:tgtEl>
                                      </p:cBhvr>
                                    </p:animEffect>
                                  </p:childTnLst>
                                </p:cTn>
                              </p:par>
                            </p:childTnLst>
                          </p:cTn>
                        </p:par>
                        <p:par>
                          <p:cTn id="50" fill="hold">
                            <p:stCondLst>
                              <p:cond delay="5250"/>
                            </p:stCondLst>
                            <p:childTnLst>
                              <p:par>
                                <p:cTn id="51" presetID="42" presetClass="entr" presetSubtype="0" fill="hold" grpId="0" nodeType="after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fade">
                                      <p:cBhvr>
                                        <p:cTn id="53" dur="1000"/>
                                        <p:tgtEl>
                                          <p:spTgt spid="28"/>
                                        </p:tgtEl>
                                      </p:cBhvr>
                                    </p:animEffect>
                                    <p:anim calcmode="lin" valueType="num">
                                      <p:cBhvr>
                                        <p:cTn id="54" dur="1000" fill="hold"/>
                                        <p:tgtEl>
                                          <p:spTgt spid="28"/>
                                        </p:tgtEl>
                                        <p:attrNameLst>
                                          <p:attrName>ppt_x</p:attrName>
                                        </p:attrNameLst>
                                      </p:cBhvr>
                                      <p:tavLst>
                                        <p:tav tm="0">
                                          <p:val>
                                            <p:strVal val="#ppt_x"/>
                                          </p:val>
                                        </p:tav>
                                        <p:tav tm="100000">
                                          <p:val>
                                            <p:strVal val="#ppt_x"/>
                                          </p:val>
                                        </p:tav>
                                      </p:tavLst>
                                    </p:anim>
                                    <p:anim calcmode="lin" valueType="num">
                                      <p:cBhvr>
                                        <p:cTn id="55" dur="1000" fill="hold"/>
                                        <p:tgtEl>
                                          <p:spTgt spid="28"/>
                                        </p:tgtEl>
                                        <p:attrNameLst>
                                          <p:attrName>ppt_y</p:attrName>
                                        </p:attrNameLst>
                                      </p:cBhvr>
                                      <p:tavLst>
                                        <p:tav tm="0">
                                          <p:val>
                                            <p:strVal val="#ppt_y+.1"/>
                                          </p:val>
                                        </p:tav>
                                        <p:tav tm="100000">
                                          <p:val>
                                            <p:strVal val="#ppt_y"/>
                                          </p:val>
                                        </p:tav>
                                      </p:tavLst>
                                    </p:anim>
                                  </p:childTnLst>
                                </p:cTn>
                              </p:par>
                            </p:childTnLst>
                          </p:cTn>
                        </p:par>
                        <p:par>
                          <p:cTn id="56" fill="hold">
                            <p:stCondLst>
                              <p:cond delay="6250"/>
                            </p:stCondLst>
                            <p:childTnLst>
                              <p:par>
                                <p:cTn id="57" presetID="14" presetClass="entr" presetSubtype="1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randombar(horizontal)">
                                      <p:cBhvr>
                                        <p:cTn id="59" dur="750"/>
                                        <p:tgtEl>
                                          <p:spTgt spid="49"/>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childTnLst>
                                </p:cTn>
                              </p:par>
                            </p:childTnLst>
                          </p:cTn>
                        </p:par>
                        <p:par>
                          <p:cTn id="66" fill="hold">
                            <p:stCondLst>
                              <p:cond delay="7500"/>
                            </p:stCondLst>
                            <p:childTnLst>
                              <p:par>
                                <p:cTn id="67" presetID="14" presetClass="entr" presetSubtype="10" fill="hold" nodeType="afterEffect">
                                  <p:stCondLst>
                                    <p:cond delay="0"/>
                                  </p:stCondLst>
                                  <p:childTnLst>
                                    <p:set>
                                      <p:cBhvr>
                                        <p:cTn id="68" dur="1" fill="hold">
                                          <p:stCondLst>
                                            <p:cond delay="0"/>
                                          </p:stCondLst>
                                        </p:cTn>
                                        <p:tgtEl>
                                          <p:spTgt spid="36"/>
                                        </p:tgtEl>
                                        <p:attrNameLst>
                                          <p:attrName>style.visibility</p:attrName>
                                        </p:attrNameLst>
                                      </p:cBhvr>
                                      <p:to>
                                        <p:strVal val="visible"/>
                                      </p:to>
                                    </p:set>
                                    <p:animEffect transition="in" filter="randombar(horizontal)">
                                      <p:cBhvr>
                                        <p:cTn id="69" dur="1000"/>
                                        <p:tgtEl>
                                          <p:spTgt spid="3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randombar(horizontal)">
                                      <p:cBhvr>
                                        <p:cTn id="72" dur="1000"/>
                                        <p:tgtEl>
                                          <p:spTgt spid="75"/>
                                        </p:tgtEl>
                                      </p:cBhvr>
                                    </p:animEffect>
                                  </p:childTnLst>
                                </p:cTn>
                              </p:par>
                            </p:childTnLst>
                          </p:cTn>
                        </p:par>
                        <p:par>
                          <p:cTn id="73" fill="hold">
                            <p:stCondLst>
                              <p:cond delay="8500"/>
                            </p:stCondLst>
                            <p:childTnLst>
                              <p:par>
                                <p:cTn id="74" presetID="42" presetClass="entr" presetSubtype="0"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1000" fill="hold"/>
                                        <p:tgtEl>
                                          <p:spTgt spid="37"/>
                                        </p:tgtEl>
                                        <p:attrNameLst>
                                          <p:attrName>ppt_y</p:attrName>
                                        </p:attrNameLst>
                                      </p:cBhvr>
                                      <p:tavLst>
                                        <p:tav tm="0">
                                          <p:val>
                                            <p:strVal val="#ppt_y+.1"/>
                                          </p:val>
                                        </p:tav>
                                        <p:tav tm="100000">
                                          <p:val>
                                            <p:strVal val="#ppt_y"/>
                                          </p:val>
                                        </p:tav>
                                      </p:tavLst>
                                    </p:anim>
                                  </p:childTnLst>
                                </p:cTn>
                              </p:par>
                            </p:childTnLst>
                          </p:cTn>
                        </p:par>
                        <p:par>
                          <p:cTn id="79" fill="hold">
                            <p:stCondLst>
                              <p:cond delay="9500"/>
                            </p:stCondLst>
                            <p:childTnLst>
                              <p:par>
                                <p:cTn id="80" presetID="14" presetClass="entr" presetSubtype="10" fill="hold"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randombar(horizontal)">
                                      <p:cBhvr>
                                        <p:cTn id="82" dur="750"/>
                                        <p:tgtEl>
                                          <p:spTgt spid="52"/>
                                        </p:tgtEl>
                                      </p:cBhvr>
                                    </p:animEffect>
                                  </p:childTnLst>
                                </p:cTn>
                              </p:par>
                            </p:childTnLst>
                          </p:cTn>
                        </p:par>
                        <p:par>
                          <p:cTn id="83" fill="hold">
                            <p:stCondLst>
                              <p:cond delay="10250"/>
                            </p:stCondLst>
                            <p:childTnLst>
                              <p:par>
                                <p:cTn id="84" presetID="53" presetClass="entr" presetSubtype="16" fill="hold" nodeType="afterEffect">
                                  <p:stCondLst>
                                    <p:cond delay="0"/>
                                  </p:stCondLst>
                                  <p:childTnLst>
                                    <p:set>
                                      <p:cBhvr>
                                        <p:cTn id="85" dur="1" fill="hold">
                                          <p:stCondLst>
                                            <p:cond delay="0"/>
                                          </p:stCondLst>
                                        </p:cTn>
                                        <p:tgtEl>
                                          <p:spTgt spid="56"/>
                                        </p:tgtEl>
                                        <p:attrNameLst>
                                          <p:attrName>style.visibility</p:attrName>
                                        </p:attrNameLst>
                                      </p:cBhvr>
                                      <p:to>
                                        <p:strVal val="visible"/>
                                      </p:to>
                                    </p:set>
                                    <p:anim calcmode="lin" valueType="num">
                                      <p:cBhvr>
                                        <p:cTn id="86" dur="500" fill="hold"/>
                                        <p:tgtEl>
                                          <p:spTgt spid="56"/>
                                        </p:tgtEl>
                                        <p:attrNameLst>
                                          <p:attrName>ppt_w</p:attrName>
                                        </p:attrNameLst>
                                      </p:cBhvr>
                                      <p:tavLst>
                                        <p:tav tm="0">
                                          <p:val>
                                            <p:fltVal val="0"/>
                                          </p:val>
                                        </p:tav>
                                        <p:tav tm="100000">
                                          <p:val>
                                            <p:strVal val="#ppt_w"/>
                                          </p:val>
                                        </p:tav>
                                      </p:tavLst>
                                    </p:anim>
                                    <p:anim calcmode="lin" valueType="num">
                                      <p:cBhvr>
                                        <p:cTn id="87" dur="500" fill="hold"/>
                                        <p:tgtEl>
                                          <p:spTgt spid="56"/>
                                        </p:tgtEl>
                                        <p:attrNameLst>
                                          <p:attrName>ppt_h</p:attrName>
                                        </p:attrNameLst>
                                      </p:cBhvr>
                                      <p:tavLst>
                                        <p:tav tm="0">
                                          <p:val>
                                            <p:fltVal val="0"/>
                                          </p:val>
                                        </p:tav>
                                        <p:tav tm="100000">
                                          <p:val>
                                            <p:strVal val="#ppt_h"/>
                                          </p:val>
                                        </p:tav>
                                      </p:tavLst>
                                    </p:anim>
                                    <p:animEffect transition="in" filter="fade">
                                      <p:cBhvr>
                                        <p:cTn id="88" dur="500"/>
                                        <p:tgtEl>
                                          <p:spTgt spid="56"/>
                                        </p:tgtEl>
                                      </p:cBhvr>
                                    </p:animEffect>
                                  </p:childTnLst>
                                </p:cTn>
                              </p:par>
                            </p:childTnLst>
                          </p:cTn>
                        </p:par>
                        <p:par>
                          <p:cTn id="89" fill="hold">
                            <p:stCondLst>
                              <p:cond delay="10750"/>
                            </p:stCondLst>
                            <p:childTnLst>
                              <p:par>
                                <p:cTn id="90" presetID="14" presetClass="entr" presetSubtype="10" fill="hold" nodeType="afterEffect">
                                  <p:stCondLst>
                                    <p:cond delay="0"/>
                                  </p:stCondLst>
                                  <p:childTnLst>
                                    <p:set>
                                      <p:cBhvr>
                                        <p:cTn id="91" dur="1" fill="hold">
                                          <p:stCondLst>
                                            <p:cond delay="0"/>
                                          </p:stCondLst>
                                        </p:cTn>
                                        <p:tgtEl>
                                          <p:spTgt spid="57"/>
                                        </p:tgtEl>
                                        <p:attrNameLst>
                                          <p:attrName>style.visibility</p:attrName>
                                        </p:attrNameLst>
                                      </p:cBhvr>
                                      <p:to>
                                        <p:strVal val="visible"/>
                                      </p:to>
                                    </p:set>
                                    <p:animEffect transition="in" filter="randombar(horizontal)">
                                      <p:cBhvr>
                                        <p:cTn id="92" dur="1000"/>
                                        <p:tgtEl>
                                          <p:spTgt spid="57"/>
                                        </p:tgtEl>
                                      </p:cBhvr>
                                    </p:animEffect>
                                  </p:childTnLst>
                                </p:cTn>
                              </p:par>
                              <p:par>
                                <p:cTn id="93" presetID="14" presetClass="entr" presetSubtype="10" fill="hold" grpId="0" nodeType="withEffect">
                                  <p:stCondLst>
                                    <p:cond delay="0"/>
                                  </p:stCondLst>
                                  <p:childTnLst>
                                    <p:set>
                                      <p:cBhvr>
                                        <p:cTn id="94" dur="1" fill="hold">
                                          <p:stCondLst>
                                            <p:cond delay="0"/>
                                          </p:stCondLst>
                                        </p:cTn>
                                        <p:tgtEl>
                                          <p:spTgt spid="74"/>
                                        </p:tgtEl>
                                        <p:attrNameLst>
                                          <p:attrName>style.visibility</p:attrName>
                                        </p:attrNameLst>
                                      </p:cBhvr>
                                      <p:to>
                                        <p:strVal val="visible"/>
                                      </p:to>
                                    </p:set>
                                    <p:animEffect transition="in" filter="randombar(horizontal)">
                                      <p:cBhvr>
                                        <p:cTn id="95" dur="1000"/>
                                        <p:tgtEl>
                                          <p:spTgt spid="74"/>
                                        </p:tgtEl>
                                      </p:cBhvr>
                                    </p:animEffect>
                                  </p:childTnLst>
                                </p:cTn>
                              </p:par>
                            </p:childTnLst>
                          </p:cTn>
                        </p:par>
                        <p:par>
                          <p:cTn id="96" fill="hold">
                            <p:stCondLst>
                              <p:cond delay="11750"/>
                            </p:stCondLst>
                            <p:childTnLst>
                              <p:par>
                                <p:cTn id="97" presetID="42"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animBg="1"/>
      <p:bldP spid="28" grpId="0"/>
      <p:bldP spid="37" grpId="0"/>
      <p:bldP spid="58" grpId="0"/>
      <p:bldP spid="73" grpId="0"/>
      <p:bldP spid="74" grpId="0" animBg="1"/>
      <p:bldP spid="75" grpId="0" animBg="1"/>
      <p:bldP spid="7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66" name="Group 65">
            <a:extLst>
              <a:ext uri="{FF2B5EF4-FFF2-40B4-BE49-F238E27FC236}">
                <a16:creationId xmlns:a16="http://schemas.microsoft.com/office/drawing/2014/main" id="{5A642CE0-06D0-4E3B-A38E-143BFFDF92E1}"/>
              </a:ext>
            </a:extLst>
          </p:cNvPr>
          <p:cNvGrpSpPr/>
          <p:nvPr/>
        </p:nvGrpSpPr>
        <p:grpSpPr>
          <a:xfrm>
            <a:off x="6286713" y="1468736"/>
            <a:ext cx="4180046" cy="365760"/>
            <a:chOff x="6313112" y="2386030"/>
            <a:chExt cx="4180046" cy="365760"/>
          </a:xfrm>
        </p:grpSpPr>
        <p:sp>
          <p:nvSpPr>
            <p:cNvPr id="34" name="Rectangle 33">
              <a:extLst>
                <a:ext uri="{FF2B5EF4-FFF2-40B4-BE49-F238E27FC236}">
                  <a16:creationId xmlns:a16="http://schemas.microsoft.com/office/drawing/2014/main" id="{80CCE57A-9057-4ADA-84CE-A4285DAA593C}"/>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35" name="Rectangle 34">
              <a:extLst>
                <a:ext uri="{FF2B5EF4-FFF2-40B4-BE49-F238E27FC236}">
                  <a16:creationId xmlns:a16="http://schemas.microsoft.com/office/drawing/2014/main" id="{FD3A96B6-A48E-460C-BFB9-1416A64C5217}"/>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36" name="Rectangle 35">
              <a:extLst>
                <a:ext uri="{FF2B5EF4-FFF2-40B4-BE49-F238E27FC236}">
                  <a16:creationId xmlns:a16="http://schemas.microsoft.com/office/drawing/2014/main" id="{1EA61D0A-8367-4CE9-90C9-C72030EBC16D}"/>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54" name="Group 53">
            <a:extLst>
              <a:ext uri="{FF2B5EF4-FFF2-40B4-BE49-F238E27FC236}">
                <a16:creationId xmlns:a16="http://schemas.microsoft.com/office/drawing/2014/main" id="{E9AD3C9D-39AC-4C4D-A91E-5C4F0BDA05A5}"/>
              </a:ext>
            </a:extLst>
          </p:cNvPr>
          <p:cNvGrpSpPr/>
          <p:nvPr/>
        </p:nvGrpSpPr>
        <p:grpSpPr>
          <a:xfrm>
            <a:off x="6287247" y="1834667"/>
            <a:ext cx="4180046" cy="274320"/>
            <a:chOff x="6313646" y="2751961"/>
            <a:chExt cx="4180046" cy="274320"/>
          </a:xfrm>
        </p:grpSpPr>
        <p:sp>
          <p:nvSpPr>
            <p:cNvPr id="37" name="Rectangle 36">
              <a:extLst>
                <a:ext uri="{FF2B5EF4-FFF2-40B4-BE49-F238E27FC236}">
                  <a16:creationId xmlns:a16="http://schemas.microsoft.com/office/drawing/2014/main" id="{F1FE44BC-7B91-4ACF-8D76-51DD8CD310E8}"/>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38" name="Rectangle 37">
              <a:extLst>
                <a:ext uri="{FF2B5EF4-FFF2-40B4-BE49-F238E27FC236}">
                  <a16:creationId xmlns:a16="http://schemas.microsoft.com/office/drawing/2014/main" id="{716A4BB4-BAF8-4445-B841-4F56B43C785F}"/>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39" name="Rectangle 38">
              <a:extLst>
                <a:ext uri="{FF2B5EF4-FFF2-40B4-BE49-F238E27FC236}">
                  <a16:creationId xmlns:a16="http://schemas.microsoft.com/office/drawing/2014/main" id="{E5EDB44F-DEFA-48C2-9B98-D0832E5672C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8" name="Group 57">
            <a:extLst>
              <a:ext uri="{FF2B5EF4-FFF2-40B4-BE49-F238E27FC236}">
                <a16:creationId xmlns:a16="http://schemas.microsoft.com/office/drawing/2014/main" id="{5FD7D665-577C-48D2-9DCC-3E3B76FB5570}"/>
              </a:ext>
            </a:extLst>
          </p:cNvPr>
          <p:cNvGrpSpPr/>
          <p:nvPr/>
        </p:nvGrpSpPr>
        <p:grpSpPr>
          <a:xfrm>
            <a:off x="1846532" y="2741781"/>
            <a:ext cx="762000" cy="2012740"/>
            <a:chOff x="1849380" y="3148451"/>
            <a:chExt cx="762000" cy="2012740"/>
          </a:xfrm>
        </p:grpSpPr>
        <p:grpSp>
          <p:nvGrpSpPr>
            <p:cNvPr id="21" name="Group 20">
              <a:extLst>
                <a:ext uri="{FF2B5EF4-FFF2-40B4-BE49-F238E27FC236}">
                  <a16:creationId xmlns:a16="http://schemas.microsoft.com/office/drawing/2014/main" id="{CB403AEC-5FA1-48BA-A9BC-C625FAFA892C}"/>
                </a:ext>
              </a:extLst>
            </p:cNvPr>
            <p:cNvGrpSpPr/>
            <p:nvPr/>
          </p:nvGrpSpPr>
          <p:grpSpPr>
            <a:xfrm>
              <a:off x="1849380" y="3148451"/>
              <a:ext cx="762000" cy="2012740"/>
              <a:chOff x="2057400" y="2249205"/>
              <a:chExt cx="762000" cy="2012740"/>
            </a:xfrm>
            <a:effectLst/>
          </p:grpSpPr>
          <p:sp>
            <p:nvSpPr>
              <p:cNvPr id="13" name="Freeform: Shape 12">
                <a:extLst>
                  <a:ext uri="{FF2B5EF4-FFF2-40B4-BE49-F238E27FC236}">
                    <a16:creationId xmlns:a16="http://schemas.microsoft.com/office/drawing/2014/main" id="{75B3C4E5-C3A9-4250-973F-6D9A294B09A4}"/>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9280628D-603A-42FD-93C4-030D7C3D088F}"/>
                  </a:ext>
                </a:extLst>
              </p:cNvPr>
              <p:cNvSpPr/>
              <p:nvPr/>
            </p:nvSpPr>
            <p:spPr>
              <a:xfrm>
                <a:off x="2057400" y="2249205"/>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 Box 10">
              <a:extLst>
                <a:ext uri="{FF2B5EF4-FFF2-40B4-BE49-F238E27FC236}">
                  <a16:creationId xmlns:a16="http://schemas.microsoft.com/office/drawing/2014/main" id="{78803190-325B-4EA6-A315-2BC353EFC622}"/>
                </a:ext>
              </a:extLst>
            </p:cNvPr>
            <p:cNvSpPr txBox="1">
              <a:spLocks noChangeArrowheads="1"/>
            </p:cNvSpPr>
            <p:nvPr/>
          </p:nvSpPr>
          <p:spPr bwMode="auto">
            <a:xfrm>
              <a:off x="1863887" y="3562615"/>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59" name="Group 58">
            <a:extLst>
              <a:ext uri="{FF2B5EF4-FFF2-40B4-BE49-F238E27FC236}">
                <a16:creationId xmlns:a16="http://schemas.microsoft.com/office/drawing/2014/main" id="{2117359B-BA31-4B1E-9438-B56D3D4561E8}"/>
              </a:ext>
            </a:extLst>
          </p:cNvPr>
          <p:cNvGrpSpPr/>
          <p:nvPr/>
        </p:nvGrpSpPr>
        <p:grpSpPr>
          <a:xfrm>
            <a:off x="2687364" y="2741781"/>
            <a:ext cx="762000" cy="2012740"/>
            <a:chOff x="2687364" y="3118115"/>
            <a:chExt cx="762000" cy="2012740"/>
          </a:xfrm>
        </p:grpSpPr>
        <p:grpSp>
          <p:nvGrpSpPr>
            <p:cNvPr id="22" name="Group 21">
              <a:extLst>
                <a:ext uri="{FF2B5EF4-FFF2-40B4-BE49-F238E27FC236}">
                  <a16:creationId xmlns:a16="http://schemas.microsoft.com/office/drawing/2014/main" id="{0C34AFE4-9F76-4A69-B47B-090DCD189810}"/>
                </a:ext>
              </a:extLst>
            </p:cNvPr>
            <p:cNvGrpSpPr/>
            <p:nvPr/>
          </p:nvGrpSpPr>
          <p:grpSpPr>
            <a:xfrm>
              <a:off x="2687364" y="3118115"/>
              <a:ext cx="762000" cy="2012740"/>
              <a:chOff x="2057400" y="2249205"/>
              <a:chExt cx="762000" cy="2012740"/>
            </a:xfrm>
            <a:effectLst/>
          </p:grpSpPr>
          <p:sp>
            <p:nvSpPr>
              <p:cNvPr id="23" name="Freeform: Shape 22">
                <a:extLst>
                  <a:ext uri="{FF2B5EF4-FFF2-40B4-BE49-F238E27FC236}">
                    <a16:creationId xmlns:a16="http://schemas.microsoft.com/office/drawing/2014/main" id="{686BFD82-9F1D-4C2C-9562-30F4DBE19A3F}"/>
                  </a:ext>
                </a:extLst>
              </p:cNvPr>
              <p:cNvSpPr/>
              <p:nvPr/>
            </p:nvSpPr>
            <p:spPr>
              <a:xfrm>
                <a:off x="2057400" y="236220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Oval 23">
                <a:extLst>
                  <a:ext uri="{FF2B5EF4-FFF2-40B4-BE49-F238E27FC236}">
                    <a16:creationId xmlns:a16="http://schemas.microsoft.com/office/drawing/2014/main" id="{A5267ADC-2BE4-40F8-8362-74904C88F14D}"/>
                  </a:ext>
                </a:extLst>
              </p:cNvPr>
              <p:cNvSpPr/>
              <p:nvPr/>
            </p:nvSpPr>
            <p:spPr>
              <a:xfrm>
                <a:off x="2057400" y="2249205"/>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 Box 10">
              <a:extLst>
                <a:ext uri="{FF2B5EF4-FFF2-40B4-BE49-F238E27FC236}">
                  <a16:creationId xmlns:a16="http://schemas.microsoft.com/office/drawing/2014/main" id="{4CB50900-ABAC-4693-A3D4-FDCC9D528EF4}"/>
                </a:ext>
              </a:extLst>
            </p:cNvPr>
            <p:cNvSpPr txBox="1">
              <a:spLocks noChangeArrowheads="1"/>
            </p:cNvSpPr>
            <p:nvPr/>
          </p:nvSpPr>
          <p:spPr bwMode="auto">
            <a:xfrm>
              <a:off x="2729842" y="3557431"/>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88" name="Group 87">
            <a:extLst>
              <a:ext uri="{FF2B5EF4-FFF2-40B4-BE49-F238E27FC236}">
                <a16:creationId xmlns:a16="http://schemas.microsoft.com/office/drawing/2014/main" id="{FF134143-96F1-4104-B504-95BF320E1828}"/>
              </a:ext>
            </a:extLst>
          </p:cNvPr>
          <p:cNvGrpSpPr/>
          <p:nvPr/>
        </p:nvGrpSpPr>
        <p:grpSpPr>
          <a:xfrm>
            <a:off x="3858498" y="3582279"/>
            <a:ext cx="762000" cy="1142518"/>
            <a:chOff x="3858498" y="3582279"/>
            <a:chExt cx="762000" cy="1142518"/>
          </a:xfrm>
        </p:grpSpPr>
        <p:sp>
          <p:nvSpPr>
            <p:cNvPr id="32" name="Freeform: Shape 31">
              <a:extLst>
                <a:ext uri="{FF2B5EF4-FFF2-40B4-BE49-F238E27FC236}">
                  <a16:creationId xmlns:a16="http://schemas.microsoft.com/office/drawing/2014/main" id="{C389BFF5-3510-4C03-96F8-62719FE29C42}"/>
                </a:ext>
              </a:extLst>
            </p:cNvPr>
            <p:cNvSpPr/>
            <p:nvPr/>
          </p:nvSpPr>
          <p:spPr>
            <a:xfrm>
              <a:off x="3858498"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A164C278-79B7-49DB-B0C8-4C72E9A39855}"/>
                </a:ext>
              </a:extLst>
            </p:cNvPr>
            <p:cNvSpPr/>
            <p:nvPr/>
          </p:nvSpPr>
          <p:spPr>
            <a:xfrm>
              <a:off x="3858498" y="3582279"/>
              <a:ext cx="762000" cy="304800"/>
            </a:xfrm>
            <a:prstGeom prst="ellipse">
              <a:avLst/>
            </a:pr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 Box 10">
              <a:extLst>
                <a:ext uri="{FF2B5EF4-FFF2-40B4-BE49-F238E27FC236}">
                  <a16:creationId xmlns:a16="http://schemas.microsoft.com/office/drawing/2014/main" id="{083D05CB-79A2-432A-BE94-D2763790A33B}"/>
                </a:ext>
              </a:extLst>
            </p:cNvPr>
            <p:cNvSpPr txBox="1">
              <a:spLocks noChangeArrowheads="1"/>
            </p:cNvSpPr>
            <p:nvPr/>
          </p:nvSpPr>
          <p:spPr bwMode="auto">
            <a:xfrm>
              <a:off x="3892091" y="400034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p:txBody>
        </p:sp>
      </p:grpSp>
      <p:grpSp>
        <p:nvGrpSpPr>
          <p:cNvPr id="87" name="Group 86">
            <a:extLst>
              <a:ext uri="{FF2B5EF4-FFF2-40B4-BE49-F238E27FC236}">
                <a16:creationId xmlns:a16="http://schemas.microsoft.com/office/drawing/2014/main" id="{14552A21-EA97-47DD-A218-99D96210D265}"/>
              </a:ext>
            </a:extLst>
          </p:cNvPr>
          <p:cNvGrpSpPr/>
          <p:nvPr/>
        </p:nvGrpSpPr>
        <p:grpSpPr>
          <a:xfrm>
            <a:off x="3858498" y="1879804"/>
            <a:ext cx="762000" cy="2012740"/>
            <a:chOff x="3857964" y="1887315"/>
            <a:chExt cx="762000" cy="2012740"/>
          </a:xfrm>
        </p:grpSpPr>
        <p:sp>
          <p:nvSpPr>
            <p:cNvPr id="29" name="Freeform: Shape 28">
              <a:extLst>
                <a:ext uri="{FF2B5EF4-FFF2-40B4-BE49-F238E27FC236}">
                  <a16:creationId xmlns:a16="http://schemas.microsoft.com/office/drawing/2014/main" id="{7711C51C-B88E-470C-836C-54B0F1BF2BD1}"/>
                </a:ext>
              </a:extLst>
            </p:cNvPr>
            <p:cNvSpPr/>
            <p:nvPr/>
          </p:nvSpPr>
          <p:spPr>
            <a:xfrm>
              <a:off x="3857964" y="2000310"/>
              <a:ext cx="762000" cy="1899745"/>
            </a:xfrm>
            <a:custGeom>
              <a:avLst/>
              <a:gdLst>
                <a:gd name="connsiteX0" fmla="*/ 0 w 762000"/>
                <a:gd name="connsiteY0" fmla="*/ 0 h 1899745"/>
                <a:gd name="connsiteX1" fmla="*/ 381000 w 762000"/>
                <a:gd name="connsiteY1" fmla="*/ 152400 h 1899745"/>
                <a:gd name="connsiteX2" fmla="*/ 762000 w 762000"/>
                <a:gd name="connsiteY2" fmla="*/ 0 h 1899745"/>
                <a:gd name="connsiteX3" fmla="*/ 762000 w 762000"/>
                <a:gd name="connsiteY3" fmla="*/ 1747345 h 1899745"/>
                <a:gd name="connsiteX4" fmla="*/ 762000 w 762000"/>
                <a:gd name="connsiteY4" fmla="*/ 1752600 h 1899745"/>
                <a:gd name="connsiteX5" fmla="*/ 760676 w 762000"/>
                <a:gd name="connsiteY5" fmla="*/ 1752600 h 1899745"/>
                <a:gd name="connsiteX6" fmla="*/ 754260 w 762000"/>
                <a:gd name="connsiteY6" fmla="*/ 1778059 h 1899745"/>
                <a:gd name="connsiteX7" fmla="*/ 381000 w 762000"/>
                <a:gd name="connsiteY7" fmla="*/ 1899745 h 1899745"/>
                <a:gd name="connsiteX8" fmla="*/ 7741 w 762000"/>
                <a:gd name="connsiteY8" fmla="*/ 1778059 h 1899745"/>
                <a:gd name="connsiteX9" fmla="*/ 1324 w 762000"/>
                <a:gd name="connsiteY9" fmla="*/ 1752600 h 1899745"/>
                <a:gd name="connsiteX10" fmla="*/ 0 w 762000"/>
                <a:gd name="connsiteY10" fmla="*/ 1752600 h 1899745"/>
                <a:gd name="connsiteX11" fmla="*/ 0 w 762000"/>
                <a:gd name="connsiteY11" fmla="*/ 1747345 h 1899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2000" h="1899745">
                  <a:moveTo>
                    <a:pt x="0" y="0"/>
                  </a:moveTo>
                  <a:cubicBezTo>
                    <a:pt x="0" y="84168"/>
                    <a:pt x="170580" y="152400"/>
                    <a:pt x="381000" y="152400"/>
                  </a:cubicBezTo>
                  <a:cubicBezTo>
                    <a:pt x="591420" y="152400"/>
                    <a:pt x="762000" y="84168"/>
                    <a:pt x="762000" y="0"/>
                  </a:cubicBezTo>
                  <a:lnTo>
                    <a:pt x="762000" y="1747345"/>
                  </a:lnTo>
                  <a:lnTo>
                    <a:pt x="762000" y="1752600"/>
                  </a:lnTo>
                  <a:lnTo>
                    <a:pt x="760676" y="1752600"/>
                  </a:lnTo>
                  <a:lnTo>
                    <a:pt x="754260" y="1778059"/>
                  </a:lnTo>
                  <a:cubicBezTo>
                    <a:pt x="718733" y="1847505"/>
                    <a:pt x="565118" y="1899745"/>
                    <a:pt x="381000" y="1899745"/>
                  </a:cubicBezTo>
                  <a:cubicBezTo>
                    <a:pt x="196883" y="1899745"/>
                    <a:pt x="43268" y="1847505"/>
                    <a:pt x="7741" y="1778059"/>
                  </a:cubicBezTo>
                  <a:lnTo>
                    <a:pt x="1324" y="1752600"/>
                  </a:lnTo>
                  <a:lnTo>
                    <a:pt x="0" y="1752600"/>
                  </a:lnTo>
                  <a:lnTo>
                    <a:pt x="0" y="1747345"/>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B5A61DD1-8118-4A5B-8E8D-9B4C2005E136}"/>
                </a:ext>
              </a:extLst>
            </p:cNvPr>
            <p:cNvSpPr/>
            <p:nvPr/>
          </p:nvSpPr>
          <p:spPr>
            <a:xfrm>
              <a:off x="3857964" y="1887315"/>
              <a:ext cx="762000" cy="304800"/>
            </a:xfrm>
            <a:prstGeom prst="ellipse">
              <a:avLst/>
            </a:prstGeom>
            <a:solidFill>
              <a:srgbClr val="A1B5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6E0F02C5-3D8E-47E6-A831-63049E4FA303}"/>
                </a:ext>
              </a:extLst>
            </p:cNvPr>
            <p:cNvSpPr txBox="1">
              <a:spLocks noChangeArrowheads="1"/>
            </p:cNvSpPr>
            <p:nvPr/>
          </p:nvSpPr>
          <p:spPr bwMode="auto">
            <a:xfrm>
              <a:off x="3896484" y="2340203"/>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grpSp>
        <p:nvGrpSpPr>
          <p:cNvPr id="86" name="Group 85">
            <a:extLst>
              <a:ext uri="{FF2B5EF4-FFF2-40B4-BE49-F238E27FC236}">
                <a16:creationId xmlns:a16="http://schemas.microsoft.com/office/drawing/2014/main" id="{F8927DDD-2F6D-4EA4-AB13-E6DCC5455B1A}"/>
              </a:ext>
            </a:extLst>
          </p:cNvPr>
          <p:cNvGrpSpPr/>
          <p:nvPr/>
        </p:nvGrpSpPr>
        <p:grpSpPr>
          <a:xfrm>
            <a:off x="4696482" y="3582279"/>
            <a:ext cx="762000" cy="1142518"/>
            <a:chOff x="4696482" y="3582279"/>
            <a:chExt cx="762000" cy="1142518"/>
          </a:xfrm>
        </p:grpSpPr>
        <p:sp>
          <p:nvSpPr>
            <p:cNvPr id="26" name="Freeform: Shape 25">
              <a:extLst>
                <a:ext uri="{FF2B5EF4-FFF2-40B4-BE49-F238E27FC236}">
                  <a16:creationId xmlns:a16="http://schemas.microsoft.com/office/drawing/2014/main" id="{829AD131-C03B-433F-8D72-7DF276214BC8}"/>
                </a:ext>
              </a:extLst>
            </p:cNvPr>
            <p:cNvSpPr/>
            <p:nvPr/>
          </p:nvSpPr>
          <p:spPr>
            <a:xfrm>
              <a:off x="4696482" y="3736002"/>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6CF784DB-F8BB-4433-9B83-7DC6AAC71BE3}"/>
                </a:ext>
              </a:extLst>
            </p:cNvPr>
            <p:cNvSpPr/>
            <p:nvPr/>
          </p:nvSpPr>
          <p:spPr>
            <a:xfrm>
              <a:off x="4696482" y="3582279"/>
              <a:ext cx="762000" cy="304800"/>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 Box 10">
              <a:extLst>
                <a:ext uri="{FF2B5EF4-FFF2-40B4-BE49-F238E27FC236}">
                  <a16:creationId xmlns:a16="http://schemas.microsoft.com/office/drawing/2014/main" id="{9A1CF5AA-8E20-40BD-B4A7-214DAA8F2B48}"/>
                </a:ext>
              </a:extLst>
            </p:cNvPr>
            <p:cNvSpPr txBox="1">
              <a:spLocks noChangeArrowheads="1"/>
            </p:cNvSpPr>
            <p:nvPr/>
          </p:nvSpPr>
          <p:spPr bwMode="auto">
            <a:xfrm>
              <a:off x="4734582" y="3887079"/>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p:txBody>
        </p:sp>
      </p:grpSp>
      <p:grpSp>
        <p:nvGrpSpPr>
          <p:cNvPr id="55" name="Group 54">
            <a:extLst>
              <a:ext uri="{FF2B5EF4-FFF2-40B4-BE49-F238E27FC236}">
                <a16:creationId xmlns:a16="http://schemas.microsoft.com/office/drawing/2014/main" id="{A37E5FA9-37CE-42C0-BA9B-ED81AB0E8BED}"/>
              </a:ext>
            </a:extLst>
          </p:cNvPr>
          <p:cNvGrpSpPr/>
          <p:nvPr/>
        </p:nvGrpSpPr>
        <p:grpSpPr>
          <a:xfrm>
            <a:off x="6286713" y="2108987"/>
            <a:ext cx="4180046" cy="274320"/>
            <a:chOff x="6313112" y="3026281"/>
            <a:chExt cx="4180046" cy="274320"/>
          </a:xfrm>
        </p:grpSpPr>
        <p:sp>
          <p:nvSpPr>
            <p:cNvPr id="46" name="Rectangle 45">
              <a:extLst>
                <a:ext uri="{FF2B5EF4-FFF2-40B4-BE49-F238E27FC236}">
                  <a16:creationId xmlns:a16="http://schemas.microsoft.com/office/drawing/2014/main" id="{5C8C3038-CE8B-4161-B144-4F513EC1164A}"/>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47" name="Rectangle 46">
              <a:extLst>
                <a:ext uri="{FF2B5EF4-FFF2-40B4-BE49-F238E27FC236}">
                  <a16:creationId xmlns:a16="http://schemas.microsoft.com/office/drawing/2014/main" id="{7739C95C-7F6F-4402-BB40-C429845A5A71}"/>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48" name="Rectangle 47">
              <a:extLst>
                <a:ext uri="{FF2B5EF4-FFF2-40B4-BE49-F238E27FC236}">
                  <a16:creationId xmlns:a16="http://schemas.microsoft.com/office/drawing/2014/main" id="{1AF5A9A2-A233-4407-89B5-1BD8AE125C1F}"/>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56" name="Group 55">
            <a:extLst>
              <a:ext uri="{FF2B5EF4-FFF2-40B4-BE49-F238E27FC236}">
                <a16:creationId xmlns:a16="http://schemas.microsoft.com/office/drawing/2014/main" id="{ED3B7BCF-D51E-4EC7-95D9-755FD2097385}"/>
              </a:ext>
            </a:extLst>
          </p:cNvPr>
          <p:cNvGrpSpPr/>
          <p:nvPr/>
        </p:nvGrpSpPr>
        <p:grpSpPr>
          <a:xfrm>
            <a:off x="6286713" y="2383478"/>
            <a:ext cx="4180046" cy="274320"/>
            <a:chOff x="6313112" y="3300772"/>
            <a:chExt cx="4180046" cy="274320"/>
          </a:xfrm>
        </p:grpSpPr>
        <p:sp>
          <p:nvSpPr>
            <p:cNvPr id="49" name="Rectangle 48">
              <a:extLst>
                <a:ext uri="{FF2B5EF4-FFF2-40B4-BE49-F238E27FC236}">
                  <a16:creationId xmlns:a16="http://schemas.microsoft.com/office/drawing/2014/main" id="{F00167B0-038F-45F8-BA27-C5D7E45E6F97}"/>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50" name="Rectangle 49">
              <a:extLst>
                <a:ext uri="{FF2B5EF4-FFF2-40B4-BE49-F238E27FC236}">
                  <a16:creationId xmlns:a16="http://schemas.microsoft.com/office/drawing/2014/main" id="{F81E7D31-FC71-44D3-B229-F03A6CC326D9}"/>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51" name="Rectangle 50">
              <a:extLst>
                <a:ext uri="{FF2B5EF4-FFF2-40B4-BE49-F238E27FC236}">
                  <a16:creationId xmlns:a16="http://schemas.microsoft.com/office/drawing/2014/main" id="{579D56A1-7CCA-49AE-8B99-EBC0E0A24EE2}"/>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52" name="Text Box 10">
            <a:extLst>
              <a:ext uri="{FF2B5EF4-FFF2-40B4-BE49-F238E27FC236}">
                <a16:creationId xmlns:a16="http://schemas.microsoft.com/office/drawing/2014/main" id="{2E15220F-9647-4D70-80A4-4CFCD441FF2D}"/>
              </a:ext>
            </a:extLst>
          </p:cNvPr>
          <p:cNvSpPr txBox="1">
            <a:spLocks noChangeArrowheads="1"/>
          </p:cNvSpPr>
          <p:nvPr/>
        </p:nvSpPr>
        <p:spPr bwMode="auto">
          <a:xfrm>
            <a:off x="1965768"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sp>
        <p:nvSpPr>
          <p:cNvPr id="53" name="Text Box 10">
            <a:extLst>
              <a:ext uri="{FF2B5EF4-FFF2-40B4-BE49-F238E27FC236}">
                <a16:creationId xmlns:a16="http://schemas.microsoft.com/office/drawing/2014/main" id="{7BA0A31A-4FAB-4002-BB67-E7F667EE8C99}"/>
              </a:ext>
            </a:extLst>
          </p:cNvPr>
          <p:cNvSpPr txBox="1">
            <a:spLocks noChangeArrowheads="1"/>
          </p:cNvSpPr>
          <p:nvPr/>
        </p:nvSpPr>
        <p:spPr bwMode="auto">
          <a:xfrm>
            <a:off x="3874605" y="481380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grpSp>
        <p:nvGrpSpPr>
          <p:cNvPr id="57" name="Group 56">
            <a:extLst>
              <a:ext uri="{FF2B5EF4-FFF2-40B4-BE49-F238E27FC236}">
                <a16:creationId xmlns:a16="http://schemas.microsoft.com/office/drawing/2014/main" id="{A3E6785F-7B2E-4BEB-8200-F404DD98CBE6}"/>
              </a:ext>
            </a:extLst>
          </p:cNvPr>
          <p:cNvGrpSpPr/>
          <p:nvPr/>
        </p:nvGrpSpPr>
        <p:grpSpPr>
          <a:xfrm>
            <a:off x="1846532" y="1902526"/>
            <a:ext cx="762000" cy="1142518"/>
            <a:chOff x="2077980" y="2296830"/>
            <a:chExt cx="762000" cy="1142518"/>
          </a:xfrm>
        </p:grpSpPr>
        <p:grpSp>
          <p:nvGrpSpPr>
            <p:cNvPr id="4" name="Group 3">
              <a:extLst>
                <a:ext uri="{FF2B5EF4-FFF2-40B4-BE49-F238E27FC236}">
                  <a16:creationId xmlns:a16="http://schemas.microsoft.com/office/drawing/2014/main" id="{962743B8-53C5-4DAD-AFAE-EE178189A53F}"/>
                </a:ext>
              </a:extLst>
            </p:cNvPr>
            <p:cNvGrpSpPr/>
            <p:nvPr/>
          </p:nvGrpSpPr>
          <p:grpSpPr>
            <a:xfrm>
              <a:off x="2077980" y="2296830"/>
              <a:ext cx="762000" cy="1142518"/>
              <a:chOff x="533400" y="3199077"/>
              <a:chExt cx="762000" cy="1142518"/>
            </a:xfrm>
            <a:effectLst>
              <a:outerShdw blurRad="152400" dist="317500" dir="5400000" sx="90000" sy="-19000" rotWithShape="0">
                <a:prstClr val="black">
                  <a:alpha val="15000"/>
                </a:prstClr>
              </a:outerShdw>
            </a:effectLst>
          </p:grpSpPr>
          <p:sp>
            <p:nvSpPr>
              <p:cNvPr id="20" name="Freeform: Shape 19">
                <a:extLst>
                  <a:ext uri="{FF2B5EF4-FFF2-40B4-BE49-F238E27FC236}">
                    <a16:creationId xmlns:a16="http://schemas.microsoft.com/office/drawing/2014/main" id="{DBC80B0E-C5A8-487F-93D5-A1A0C7DE89D5}"/>
                  </a:ext>
                </a:extLst>
              </p:cNvPr>
              <p:cNvSpPr/>
              <p:nvPr/>
            </p:nvSpPr>
            <p:spPr>
              <a:xfrm>
                <a:off x="533400" y="3352800"/>
                <a:ext cx="762000" cy="988795"/>
              </a:xfrm>
              <a:custGeom>
                <a:avLst/>
                <a:gdLst>
                  <a:gd name="connsiteX0" fmla="*/ 0 w 762000"/>
                  <a:gd name="connsiteY0" fmla="*/ 0 h 988795"/>
                  <a:gd name="connsiteX1" fmla="*/ 381000 w 762000"/>
                  <a:gd name="connsiteY1" fmla="*/ 149133 h 988795"/>
                  <a:gd name="connsiteX2" fmla="*/ 762000 w 762000"/>
                  <a:gd name="connsiteY2" fmla="*/ 0 h 988795"/>
                  <a:gd name="connsiteX3" fmla="*/ 762000 w 762000"/>
                  <a:gd name="connsiteY3" fmla="*/ 836395 h 988795"/>
                  <a:gd name="connsiteX4" fmla="*/ 381000 w 762000"/>
                  <a:gd name="connsiteY4" fmla="*/ 988795 h 988795"/>
                  <a:gd name="connsiteX5" fmla="*/ 0 w 762000"/>
                  <a:gd name="connsiteY5" fmla="*/ 836395 h 988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0" h="988795">
                    <a:moveTo>
                      <a:pt x="0" y="0"/>
                    </a:moveTo>
                    <a:cubicBezTo>
                      <a:pt x="0" y="82364"/>
                      <a:pt x="170580" y="149133"/>
                      <a:pt x="381000" y="149133"/>
                    </a:cubicBezTo>
                    <a:cubicBezTo>
                      <a:pt x="591420" y="149133"/>
                      <a:pt x="762000" y="82364"/>
                      <a:pt x="762000" y="0"/>
                    </a:cubicBezTo>
                    <a:lnTo>
                      <a:pt x="762000" y="836395"/>
                    </a:lnTo>
                    <a:cubicBezTo>
                      <a:pt x="762000" y="920563"/>
                      <a:pt x="591420" y="988795"/>
                      <a:pt x="381000" y="988795"/>
                    </a:cubicBezTo>
                    <a:cubicBezTo>
                      <a:pt x="170580" y="988795"/>
                      <a:pt x="0" y="920563"/>
                      <a:pt x="0" y="836395"/>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22CB7D8-6D63-4B30-8EC4-C33434711471}"/>
                  </a:ext>
                </a:extLst>
              </p:cNvPr>
              <p:cNvSpPr/>
              <p:nvPr/>
            </p:nvSpPr>
            <p:spPr>
              <a:xfrm>
                <a:off x="533400" y="3199077"/>
                <a:ext cx="762000" cy="304800"/>
              </a:xfrm>
              <a:prstGeom prst="ellipse">
                <a:avLst/>
              </a:pr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599F81AE-B1C4-474F-84BB-3B8C9B2AC462}"/>
                </a:ext>
              </a:extLst>
            </p:cNvPr>
            <p:cNvSpPr txBox="1">
              <a:spLocks noChangeArrowheads="1"/>
            </p:cNvSpPr>
            <p:nvPr/>
          </p:nvSpPr>
          <p:spPr bwMode="auto">
            <a:xfrm>
              <a:off x="2116080" y="2609652"/>
              <a:ext cx="6858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p:txBody>
        </p:sp>
      </p:grpSp>
      <p:sp>
        <p:nvSpPr>
          <p:cNvPr id="64" name="Text Box 10">
            <a:extLst>
              <a:ext uri="{FF2B5EF4-FFF2-40B4-BE49-F238E27FC236}">
                <a16:creationId xmlns:a16="http://schemas.microsoft.com/office/drawing/2014/main" id="{899181F3-8B23-49DE-AD2A-07382912720A}"/>
              </a:ext>
            </a:extLst>
          </p:cNvPr>
          <p:cNvSpPr txBox="1">
            <a:spLocks noChangeArrowheads="1"/>
          </p:cNvSpPr>
          <p:nvPr/>
        </p:nvSpPr>
        <p:spPr bwMode="auto">
          <a:xfrm>
            <a:off x="6172200" y="1059240"/>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A</a:t>
            </a:r>
          </a:p>
        </p:txBody>
      </p:sp>
      <p:grpSp>
        <p:nvGrpSpPr>
          <p:cNvPr id="67" name="Group 66">
            <a:extLst>
              <a:ext uri="{FF2B5EF4-FFF2-40B4-BE49-F238E27FC236}">
                <a16:creationId xmlns:a16="http://schemas.microsoft.com/office/drawing/2014/main" id="{E80EBD37-BF63-4FD3-97AA-9D4E5B33910C}"/>
              </a:ext>
            </a:extLst>
          </p:cNvPr>
          <p:cNvGrpSpPr/>
          <p:nvPr/>
        </p:nvGrpSpPr>
        <p:grpSpPr>
          <a:xfrm>
            <a:off x="6286713" y="3230538"/>
            <a:ext cx="4180046" cy="365760"/>
            <a:chOff x="6313112" y="2386030"/>
            <a:chExt cx="4180046" cy="365760"/>
          </a:xfrm>
        </p:grpSpPr>
        <p:sp>
          <p:nvSpPr>
            <p:cNvPr id="68" name="Rectangle 67">
              <a:extLst>
                <a:ext uri="{FF2B5EF4-FFF2-40B4-BE49-F238E27FC236}">
                  <a16:creationId xmlns:a16="http://schemas.microsoft.com/office/drawing/2014/main" id="{ACF2919F-CEC5-40F5-9674-A2D616A44444}"/>
                </a:ext>
              </a:extLst>
            </p:cNvPr>
            <p:cNvSpPr/>
            <p:nvPr/>
          </p:nvSpPr>
          <p:spPr>
            <a:xfrm>
              <a:off x="6313112" y="2386030"/>
              <a:ext cx="1915954"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latin typeface="Candara" panose="020E0502030303020204" pitchFamily="34" charset="0"/>
                </a:rPr>
                <a:t>LOREM IPSUM</a:t>
              </a:r>
            </a:p>
          </p:txBody>
        </p:sp>
        <p:sp>
          <p:nvSpPr>
            <p:cNvPr id="69" name="Rectangle 68">
              <a:extLst>
                <a:ext uri="{FF2B5EF4-FFF2-40B4-BE49-F238E27FC236}">
                  <a16:creationId xmlns:a16="http://schemas.microsoft.com/office/drawing/2014/main" id="{02F63717-2DA5-4B6E-82A3-0DEBCC3C0E85}"/>
                </a:ext>
              </a:extLst>
            </p:cNvPr>
            <p:cNvSpPr/>
            <p:nvPr/>
          </p:nvSpPr>
          <p:spPr>
            <a:xfrm>
              <a:off x="8229066"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01</a:t>
              </a:r>
              <a:r>
                <a:rPr lang="en-US" sz="1500" b="1" dirty="0">
                  <a:latin typeface="Candara" panose="020E0502030303020204" pitchFamily="34" charset="0"/>
                </a:rPr>
                <a:t> DATA</a:t>
              </a:r>
            </a:p>
          </p:txBody>
        </p:sp>
        <p:sp>
          <p:nvSpPr>
            <p:cNvPr id="70" name="Rectangle 69">
              <a:extLst>
                <a:ext uri="{FF2B5EF4-FFF2-40B4-BE49-F238E27FC236}">
                  <a16:creationId xmlns:a16="http://schemas.microsoft.com/office/drawing/2014/main" id="{9D1DB80A-2864-459E-A120-ED35EF9D7C42}"/>
                </a:ext>
              </a:extLst>
            </p:cNvPr>
            <p:cNvSpPr/>
            <p:nvPr/>
          </p:nvSpPr>
          <p:spPr>
            <a:xfrm>
              <a:off x="9361112" y="2386030"/>
              <a:ext cx="1132046" cy="365760"/>
            </a:xfrm>
            <a:prstGeom prst="rect">
              <a:avLst/>
            </a:prstGeom>
            <a:gradFill>
              <a:gsLst>
                <a:gs pos="0">
                  <a:schemeClr val="accent3">
                    <a:lumMod val="67000"/>
                  </a:schemeClr>
                </a:gs>
                <a:gs pos="48000">
                  <a:schemeClr val="accent3">
                    <a:lumMod val="97000"/>
                    <a:lumOff val="3000"/>
                  </a:schemeClr>
                </a:gs>
                <a:gs pos="100000">
                  <a:srgbClr val="C8C9C9"/>
                </a:gs>
              </a:gsLst>
              <a:lin ang="16200000" scaled="1"/>
            </a:gra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t>02</a:t>
              </a:r>
              <a:r>
                <a:rPr lang="en-US" sz="1500" b="1" dirty="0">
                  <a:latin typeface="Candara" panose="020E0502030303020204" pitchFamily="34" charset="0"/>
                </a:rPr>
                <a:t> DATA</a:t>
              </a:r>
            </a:p>
          </p:txBody>
        </p:sp>
      </p:grpSp>
      <p:grpSp>
        <p:nvGrpSpPr>
          <p:cNvPr id="71" name="Group 70">
            <a:extLst>
              <a:ext uri="{FF2B5EF4-FFF2-40B4-BE49-F238E27FC236}">
                <a16:creationId xmlns:a16="http://schemas.microsoft.com/office/drawing/2014/main" id="{E5FB1EA4-8D2F-4B66-A2C5-A96F87E64AF9}"/>
              </a:ext>
            </a:extLst>
          </p:cNvPr>
          <p:cNvGrpSpPr/>
          <p:nvPr/>
        </p:nvGrpSpPr>
        <p:grpSpPr>
          <a:xfrm>
            <a:off x="6287247" y="3596469"/>
            <a:ext cx="4180046" cy="274320"/>
            <a:chOff x="6313646" y="2751961"/>
            <a:chExt cx="4180046" cy="274320"/>
          </a:xfrm>
        </p:grpSpPr>
        <p:sp>
          <p:nvSpPr>
            <p:cNvPr id="72" name="Rectangle 71">
              <a:extLst>
                <a:ext uri="{FF2B5EF4-FFF2-40B4-BE49-F238E27FC236}">
                  <a16:creationId xmlns:a16="http://schemas.microsoft.com/office/drawing/2014/main" id="{69BD2128-C9F9-4DEC-B9BA-D7BD056E2547}"/>
                </a:ext>
              </a:extLst>
            </p:cNvPr>
            <p:cNvSpPr/>
            <p:nvPr/>
          </p:nvSpPr>
          <p:spPr>
            <a:xfrm>
              <a:off x="6313646" y="275196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01</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3" name="Rectangle 72">
              <a:extLst>
                <a:ext uri="{FF2B5EF4-FFF2-40B4-BE49-F238E27FC236}">
                  <a16:creationId xmlns:a16="http://schemas.microsoft.com/office/drawing/2014/main" id="{3DDA415F-B37E-435C-B7B9-CDAFBEF70C34}"/>
                </a:ext>
              </a:extLst>
            </p:cNvPr>
            <p:cNvSpPr/>
            <p:nvPr/>
          </p:nvSpPr>
          <p:spPr>
            <a:xfrm>
              <a:off x="8229600"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4" name="Rectangle 73">
              <a:extLst>
                <a:ext uri="{FF2B5EF4-FFF2-40B4-BE49-F238E27FC236}">
                  <a16:creationId xmlns:a16="http://schemas.microsoft.com/office/drawing/2014/main" id="{B9B57C87-9E77-4D52-8D4C-0429BFDD506B}"/>
                </a:ext>
              </a:extLst>
            </p:cNvPr>
            <p:cNvSpPr/>
            <p:nvPr/>
          </p:nvSpPr>
          <p:spPr>
            <a:xfrm>
              <a:off x="9361646" y="275196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5" name="Group 74">
            <a:extLst>
              <a:ext uri="{FF2B5EF4-FFF2-40B4-BE49-F238E27FC236}">
                <a16:creationId xmlns:a16="http://schemas.microsoft.com/office/drawing/2014/main" id="{6AE6E1F7-3874-4060-8967-B807F827E74D}"/>
              </a:ext>
            </a:extLst>
          </p:cNvPr>
          <p:cNvGrpSpPr/>
          <p:nvPr/>
        </p:nvGrpSpPr>
        <p:grpSpPr>
          <a:xfrm>
            <a:off x="6286713" y="3870789"/>
            <a:ext cx="4180046" cy="274320"/>
            <a:chOff x="6313112" y="3026281"/>
            <a:chExt cx="4180046" cy="274320"/>
          </a:xfrm>
        </p:grpSpPr>
        <p:sp>
          <p:nvSpPr>
            <p:cNvPr id="76" name="Rectangle 75">
              <a:extLst>
                <a:ext uri="{FF2B5EF4-FFF2-40B4-BE49-F238E27FC236}">
                  <a16:creationId xmlns:a16="http://schemas.microsoft.com/office/drawing/2014/main" id="{2D5D1827-5E06-4D89-AA03-07FE07218F62}"/>
                </a:ext>
              </a:extLst>
            </p:cNvPr>
            <p:cNvSpPr/>
            <p:nvPr/>
          </p:nvSpPr>
          <p:spPr>
            <a:xfrm>
              <a:off x="6313112" y="3026281"/>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02</a:t>
              </a:r>
              <a:r>
                <a:rPr lang="en-US" sz="1300"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77" name="Rectangle 76">
              <a:extLst>
                <a:ext uri="{FF2B5EF4-FFF2-40B4-BE49-F238E27FC236}">
                  <a16:creationId xmlns:a16="http://schemas.microsoft.com/office/drawing/2014/main" id="{6F43ABB9-BD74-415A-ADFD-130111F9E03C}"/>
                </a:ext>
              </a:extLst>
            </p:cNvPr>
            <p:cNvSpPr/>
            <p:nvPr/>
          </p:nvSpPr>
          <p:spPr>
            <a:xfrm>
              <a:off x="8229066"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78" name="Rectangle 77">
              <a:extLst>
                <a:ext uri="{FF2B5EF4-FFF2-40B4-BE49-F238E27FC236}">
                  <a16:creationId xmlns:a16="http://schemas.microsoft.com/office/drawing/2014/main" id="{BB75F527-B870-416E-957A-D3461BCFCD21}"/>
                </a:ext>
              </a:extLst>
            </p:cNvPr>
            <p:cNvSpPr/>
            <p:nvPr/>
          </p:nvSpPr>
          <p:spPr>
            <a:xfrm>
              <a:off x="9361112" y="3026281"/>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grpSp>
        <p:nvGrpSpPr>
          <p:cNvPr id="79" name="Group 78">
            <a:extLst>
              <a:ext uri="{FF2B5EF4-FFF2-40B4-BE49-F238E27FC236}">
                <a16:creationId xmlns:a16="http://schemas.microsoft.com/office/drawing/2014/main" id="{C803231C-0154-4699-9381-C1A9BBD45D3B}"/>
              </a:ext>
            </a:extLst>
          </p:cNvPr>
          <p:cNvGrpSpPr/>
          <p:nvPr/>
        </p:nvGrpSpPr>
        <p:grpSpPr>
          <a:xfrm>
            <a:off x="6286713" y="4145280"/>
            <a:ext cx="4180046" cy="274320"/>
            <a:chOff x="6313112" y="3300772"/>
            <a:chExt cx="4180046" cy="274320"/>
          </a:xfrm>
        </p:grpSpPr>
        <p:sp>
          <p:nvSpPr>
            <p:cNvPr id="80" name="Rectangle 79">
              <a:extLst>
                <a:ext uri="{FF2B5EF4-FFF2-40B4-BE49-F238E27FC236}">
                  <a16:creationId xmlns:a16="http://schemas.microsoft.com/office/drawing/2014/main" id="{E4E835B8-253C-4A8B-B308-F81ED2CE5D06}"/>
                </a:ext>
              </a:extLst>
            </p:cNvPr>
            <p:cNvSpPr/>
            <p:nvPr/>
          </p:nvSpPr>
          <p:spPr>
            <a:xfrm>
              <a:off x="6313112" y="3300772"/>
              <a:ext cx="1915954"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300" b="1" dirty="0">
                  <a:solidFill>
                    <a:schemeClr val="bg1"/>
                  </a:solidFill>
                </a:rPr>
                <a:t>03</a:t>
              </a:r>
              <a:r>
                <a:rPr lang="en-US" sz="1300" b="1" dirty="0">
                  <a:solidFill>
                    <a:schemeClr val="bg1"/>
                  </a:solidFill>
                  <a:latin typeface="Candara" panose="020E0502030303020204" pitchFamily="34" charset="0"/>
                </a:rPr>
                <a:t> </a:t>
              </a:r>
              <a:r>
                <a:rPr lang="en-US" sz="1200" dirty="0">
                  <a:solidFill>
                    <a:schemeClr val="bg1"/>
                  </a:solidFill>
                  <a:latin typeface="Candara" panose="020E0502030303020204" pitchFamily="34" charset="0"/>
                </a:rPr>
                <a:t>Lorem Ipsum Dolor </a:t>
              </a:r>
            </a:p>
          </p:txBody>
        </p:sp>
        <p:sp>
          <p:nvSpPr>
            <p:cNvPr id="81" name="Rectangle 80">
              <a:extLst>
                <a:ext uri="{FF2B5EF4-FFF2-40B4-BE49-F238E27FC236}">
                  <a16:creationId xmlns:a16="http://schemas.microsoft.com/office/drawing/2014/main" id="{543013A5-75D2-4436-9B52-C75E5AF2495C}"/>
                </a:ext>
              </a:extLst>
            </p:cNvPr>
            <p:cNvSpPr/>
            <p:nvPr/>
          </p:nvSpPr>
          <p:spPr>
            <a:xfrm>
              <a:off x="8229066"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sp>
          <p:nvSpPr>
            <p:cNvPr id="82" name="Rectangle 81">
              <a:extLst>
                <a:ext uri="{FF2B5EF4-FFF2-40B4-BE49-F238E27FC236}">
                  <a16:creationId xmlns:a16="http://schemas.microsoft.com/office/drawing/2014/main" id="{431BE9FB-654C-473B-8F47-06D7A74E9404}"/>
                </a:ext>
              </a:extLst>
            </p:cNvPr>
            <p:cNvSpPr/>
            <p:nvPr/>
          </p:nvSpPr>
          <p:spPr>
            <a:xfrm>
              <a:off x="9361112" y="3300772"/>
              <a:ext cx="1132046" cy="274320"/>
            </a:xfrm>
            <a:prstGeom prst="rect">
              <a:avLst/>
            </a:prstGeom>
            <a:solidFill>
              <a:schemeClr val="tx1">
                <a:alpha val="25000"/>
              </a:schemeClr>
            </a:solidFill>
            <a:ln w="6350">
              <a:solidFill>
                <a:schemeClr val="bg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dirty="0">
                  <a:solidFill>
                    <a:schemeClr val="bg1"/>
                  </a:solidFill>
                  <a:latin typeface="Candara" panose="020E0502030303020204" pitchFamily="34" charset="0"/>
                </a:rPr>
                <a:t>Lorem Ipsum</a:t>
              </a:r>
            </a:p>
          </p:txBody>
        </p:sp>
      </p:grpSp>
      <p:sp>
        <p:nvSpPr>
          <p:cNvPr id="83" name="Text Box 10">
            <a:extLst>
              <a:ext uri="{FF2B5EF4-FFF2-40B4-BE49-F238E27FC236}">
                <a16:creationId xmlns:a16="http://schemas.microsoft.com/office/drawing/2014/main" id="{15315B5C-9159-480F-B868-404413D1D67E}"/>
              </a:ext>
            </a:extLst>
          </p:cNvPr>
          <p:cNvSpPr txBox="1">
            <a:spLocks noChangeArrowheads="1"/>
          </p:cNvSpPr>
          <p:nvPr/>
        </p:nvSpPr>
        <p:spPr bwMode="auto">
          <a:xfrm>
            <a:off x="6172200" y="2821042"/>
            <a:ext cx="1583877" cy="400110"/>
          </a:xfrm>
          <a:prstGeom prst="rect">
            <a:avLst/>
          </a:prstGeom>
          <a:noFill/>
          <a:ln w="9525">
            <a:noFill/>
            <a:miter lim="800000"/>
            <a:headEnd/>
            <a:tailEnd/>
          </a:ln>
        </p:spPr>
        <p:txBody>
          <a:bodyPr wrap="square" lIns="60960" tIns="30480" rIns="60960" bIns="30480">
            <a:spAutoFit/>
          </a:bodyPr>
          <a:lstStyle/>
          <a:p>
            <a:pPr algn="ctr"/>
            <a:r>
              <a:rPr lang="en-US" sz="2200" b="1" dirty="0">
                <a:solidFill>
                  <a:schemeClr val="bg1"/>
                </a:solidFill>
                <a:latin typeface="Candara" panose="020E0502030303020204" pitchFamily="34" charset="0"/>
              </a:rPr>
              <a:t>OPTION B</a:t>
            </a:r>
          </a:p>
        </p:txBody>
      </p:sp>
      <p:sp>
        <p:nvSpPr>
          <p:cNvPr id="84" name="Freeform: Shape 83">
            <a:extLst>
              <a:ext uri="{FF2B5EF4-FFF2-40B4-BE49-F238E27FC236}">
                <a16:creationId xmlns:a16="http://schemas.microsoft.com/office/drawing/2014/main" id="{F83A8976-FC70-4A91-A7CE-91D92BA24F05}"/>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19397802-DF73-4638-B2D6-3E3FA8F46EF1}"/>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4202749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Effect transition="in" filter="fade">
                                      <p:cBhvr>
                                        <p:cTn id="11" dur="1000"/>
                                        <p:tgtEl>
                                          <p:spTgt spid="84"/>
                                        </p:tgtEl>
                                      </p:cBhvr>
                                    </p:animEffect>
                                    <p:anim calcmode="lin" valueType="num">
                                      <p:cBhvr>
                                        <p:cTn id="12" dur="1000" fill="hold"/>
                                        <p:tgtEl>
                                          <p:spTgt spid="84"/>
                                        </p:tgtEl>
                                        <p:attrNameLst>
                                          <p:attrName>ppt_x</p:attrName>
                                        </p:attrNameLst>
                                      </p:cBhvr>
                                      <p:tavLst>
                                        <p:tav tm="0">
                                          <p:val>
                                            <p:strVal val="#ppt_x"/>
                                          </p:val>
                                        </p:tav>
                                        <p:tav tm="100000">
                                          <p:val>
                                            <p:strVal val="#ppt_x"/>
                                          </p:val>
                                        </p:tav>
                                      </p:tavLst>
                                    </p:anim>
                                    <p:anim calcmode="lin" valueType="num">
                                      <p:cBhvr>
                                        <p:cTn id="13" dur="1000" fill="hold"/>
                                        <p:tgtEl>
                                          <p:spTgt spid="8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85"/>
                                        </p:tgtEl>
                                        <p:attrNameLst>
                                          <p:attrName>style.visibility</p:attrName>
                                        </p:attrNameLst>
                                      </p:cBhvr>
                                      <p:to>
                                        <p:strVal val="visible"/>
                                      </p:to>
                                    </p:set>
                                    <p:animEffect transition="in" filter="wipe(left)">
                                      <p:cBhvr>
                                        <p:cTn id="17" dur="1000"/>
                                        <p:tgtEl>
                                          <p:spTgt spid="85"/>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additive="base">
                                        <p:cTn id="21" dur="1000" fill="hold"/>
                                        <p:tgtEl>
                                          <p:spTgt spid="52"/>
                                        </p:tgtEl>
                                        <p:attrNameLst>
                                          <p:attrName>ppt_x</p:attrName>
                                        </p:attrNameLst>
                                      </p:cBhvr>
                                      <p:tavLst>
                                        <p:tav tm="0">
                                          <p:val>
                                            <p:strVal val="1+#ppt_w/2"/>
                                          </p:val>
                                        </p:tav>
                                        <p:tav tm="100000">
                                          <p:val>
                                            <p:strVal val="#ppt_x"/>
                                          </p:val>
                                        </p:tav>
                                      </p:tavLst>
                                    </p:anim>
                                    <p:anim calcmode="lin" valueType="num">
                                      <p:cBhvr additive="base">
                                        <p:cTn id="22" dur="1000" fill="hold"/>
                                        <p:tgtEl>
                                          <p:spTgt spid="52"/>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64"/>
                                        </p:tgtEl>
                                        <p:attrNameLst>
                                          <p:attrName>style.visibility</p:attrName>
                                        </p:attrNameLst>
                                      </p:cBhvr>
                                      <p:to>
                                        <p:strVal val="visible"/>
                                      </p:to>
                                    </p:set>
                                    <p:anim calcmode="lin" valueType="num">
                                      <p:cBhvr additive="base">
                                        <p:cTn id="25" dur="1000" fill="hold"/>
                                        <p:tgtEl>
                                          <p:spTgt spid="64"/>
                                        </p:tgtEl>
                                        <p:attrNameLst>
                                          <p:attrName>ppt_x</p:attrName>
                                        </p:attrNameLst>
                                      </p:cBhvr>
                                      <p:tavLst>
                                        <p:tav tm="0">
                                          <p:val>
                                            <p:strVal val="1+#ppt_w/2"/>
                                          </p:val>
                                        </p:tav>
                                        <p:tav tm="100000">
                                          <p:val>
                                            <p:strVal val="#ppt_x"/>
                                          </p:val>
                                        </p:tav>
                                      </p:tavLst>
                                    </p:anim>
                                    <p:anim calcmode="lin" valueType="num">
                                      <p:cBhvr additive="base">
                                        <p:cTn id="26" dur="1000" fill="hold"/>
                                        <p:tgtEl>
                                          <p:spTgt spid="64"/>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42" presetClass="entr" presetSubtype="0" fill="hold" nodeType="afterEffect">
                                  <p:stCondLst>
                                    <p:cond delay="0"/>
                                  </p:stCondLst>
                                  <p:childTnLst>
                                    <p:set>
                                      <p:cBhvr>
                                        <p:cTn id="29" dur="1" fill="hold">
                                          <p:stCondLst>
                                            <p:cond delay="0"/>
                                          </p:stCondLst>
                                        </p:cTn>
                                        <p:tgtEl>
                                          <p:spTgt spid="66"/>
                                        </p:tgtEl>
                                        <p:attrNameLst>
                                          <p:attrName>style.visibility</p:attrName>
                                        </p:attrNameLst>
                                      </p:cBhvr>
                                      <p:to>
                                        <p:strVal val="visible"/>
                                      </p:to>
                                    </p:set>
                                    <p:animEffect transition="in" filter="fade">
                                      <p:cBhvr>
                                        <p:cTn id="30" dur="1000"/>
                                        <p:tgtEl>
                                          <p:spTgt spid="66"/>
                                        </p:tgtEl>
                                      </p:cBhvr>
                                    </p:animEffect>
                                    <p:anim calcmode="lin" valueType="num">
                                      <p:cBhvr>
                                        <p:cTn id="31" dur="1000" fill="hold"/>
                                        <p:tgtEl>
                                          <p:spTgt spid="66"/>
                                        </p:tgtEl>
                                        <p:attrNameLst>
                                          <p:attrName>ppt_x</p:attrName>
                                        </p:attrNameLst>
                                      </p:cBhvr>
                                      <p:tavLst>
                                        <p:tav tm="0">
                                          <p:val>
                                            <p:strVal val="#ppt_x"/>
                                          </p:val>
                                        </p:tav>
                                        <p:tav tm="100000">
                                          <p:val>
                                            <p:strVal val="#ppt_x"/>
                                          </p:val>
                                        </p:tav>
                                      </p:tavLst>
                                    </p:anim>
                                    <p:anim calcmode="lin" valueType="num">
                                      <p:cBhvr>
                                        <p:cTn id="32" dur="1000" fill="hold"/>
                                        <p:tgtEl>
                                          <p:spTgt spid="66"/>
                                        </p:tgtEl>
                                        <p:attrNameLst>
                                          <p:attrName>ppt_y</p:attrName>
                                        </p:attrNameLst>
                                      </p:cBhvr>
                                      <p:tavLst>
                                        <p:tav tm="0">
                                          <p:val>
                                            <p:strVal val="#ppt_y+.1"/>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Effect transition="in" filter="fade">
                                      <p:cBhvr>
                                        <p:cTn id="36" dur="1000"/>
                                        <p:tgtEl>
                                          <p:spTgt spid="54"/>
                                        </p:tgtEl>
                                      </p:cBhvr>
                                    </p:animEffect>
                                    <p:anim calcmode="lin" valueType="num">
                                      <p:cBhvr>
                                        <p:cTn id="37" dur="1000" fill="hold"/>
                                        <p:tgtEl>
                                          <p:spTgt spid="54"/>
                                        </p:tgtEl>
                                        <p:attrNameLst>
                                          <p:attrName>ppt_x</p:attrName>
                                        </p:attrNameLst>
                                      </p:cBhvr>
                                      <p:tavLst>
                                        <p:tav tm="0">
                                          <p:val>
                                            <p:strVal val="#ppt_x"/>
                                          </p:val>
                                        </p:tav>
                                        <p:tav tm="100000">
                                          <p:val>
                                            <p:strVal val="#ppt_x"/>
                                          </p:val>
                                        </p:tav>
                                      </p:tavLst>
                                    </p:anim>
                                    <p:anim calcmode="lin" valueType="num">
                                      <p:cBhvr>
                                        <p:cTn id="38" dur="1000" fill="hold"/>
                                        <p:tgtEl>
                                          <p:spTgt spid="5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2" presetClass="entr" presetSubtype="4" fill="hold" nodeType="afterEffect">
                                  <p:stCondLst>
                                    <p:cond delay="0"/>
                                  </p:stCondLst>
                                  <p:childTnLst>
                                    <p:set>
                                      <p:cBhvr>
                                        <p:cTn id="41" dur="1" fill="hold">
                                          <p:stCondLst>
                                            <p:cond delay="0"/>
                                          </p:stCondLst>
                                        </p:cTn>
                                        <p:tgtEl>
                                          <p:spTgt spid="58"/>
                                        </p:tgtEl>
                                        <p:attrNameLst>
                                          <p:attrName>style.visibility</p:attrName>
                                        </p:attrNameLst>
                                      </p:cBhvr>
                                      <p:to>
                                        <p:strVal val="visible"/>
                                      </p:to>
                                    </p:set>
                                    <p:animEffect transition="in" filter="wipe(down)">
                                      <p:cBhvr>
                                        <p:cTn id="42" dur="500"/>
                                        <p:tgtEl>
                                          <p:spTgt spid="58"/>
                                        </p:tgtEl>
                                      </p:cBhvr>
                                    </p:animEffect>
                                  </p:childTnLst>
                                </p:cTn>
                              </p:par>
                            </p:childTnLst>
                          </p:cTn>
                        </p:par>
                        <p:par>
                          <p:cTn id="43" fill="hold">
                            <p:stCondLst>
                              <p:cond delay="6000"/>
                            </p:stCondLst>
                            <p:childTnLst>
                              <p:par>
                                <p:cTn id="44" presetID="42" presetClass="entr" presetSubtype="0" fill="hold" nodeType="after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1000"/>
                                        <p:tgtEl>
                                          <p:spTgt spid="55"/>
                                        </p:tgtEl>
                                      </p:cBhvr>
                                    </p:animEffect>
                                    <p:anim calcmode="lin" valueType="num">
                                      <p:cBhvr>
                                        <p:cTn id="47" dur="1000" fill="hold"/>
                                        <p:tgtEl>
                                          <p:spTgt spid="55"/>
                                        </p:tgtEl>
                                        <p:attrNameLst>
                                          <p:attrName>ppt_x</p:attrName>
                                        </p:attrNameLst>
                                      </p:cBhvr>
                                      <p:tavLst>
                                        <p:tav tm="0">
                                          <p:val>
                                            <p:strVal val="#ppt_x"/>
                                          </p:val>
                                        </p:tav>
                                        <p:tav tm="100000">
                                          <p:val>
                                            <p:strVal val="#ppt_x"/>
                                          </p:val>
                                        </p:tav>
                                      </p:tavLst>
                                    </p:anim>
                                    <p:anim calcmode="lin" valueType="num">
                                      <p:cBhvr>
                                        <p:cTn id="48" dur="1000" fill="hold"/>
                                        <p:tgtEl>
                                          <p:spTgt spid="55"/>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22" presetClass="entr" presetSubtype="4"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down)">
                                      <p:cBhvr>
                                        <p:cTn id="52" dur="500"/>
                                        <p:tgtEl>
                                          <p:spTgt spid="57"/>
                                        </p:tgtEl>
                                      </p:cBhvr>
                                    </p:animEffect>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2" presetClass="entr" presetSubtype="4"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wipe(down)">
                                      <p:cBhvr>
                                        <p:cTn id="62" dur="500"/>
                                        <p:tgtEl>
                                          <p:spTgt spid="59"/>
                                        </p:tgtEl>
                                      </p:cBhvr>
                                    </p:animEffect>
                                  </p:childTnLst>
                                </p:cTn>
                              </p:par>
                            </p:childTnLst>
                          </p:cTn>
                        </p:par>
                        <p:par>
                          <p:cTn id="63" fill="hold">
                            <p:stCondLst>
                              <p:cond delay="9000"/>
                            </p:stCondLst>
                            <p:childTnLst>
                              <p:par>
                                <p:cTn id="64" presetID="2" presetClass="entr" presetSubtype="2" fill="hold" grpId="0" nodeType="afterEffect">
                                  <p:stCondLst>
                                    <p:cond delay="0"/>
                                  </p:stCondLst>
                                  <p:childTnLst>
                                    <p:set>
                                      <p:cBhvr>
                                        <p:cTn id="65" dur="1" fill="hold">
                                          <p:stCondLst>
                                            <p:cond delay="0"/>
                                          </p:stCondLst>
                                        </p:cTn>
                                        <p:tgtEl>
                                          <p:spTgt spid="53"/>
                                        </p:tgtEl>
                                        <p:attrNameLst>
                                          <p:attrName>style.visibility</p:attrName>
                                        </p:attrNameLst>
                                      </p:cBhvr>
                                      <p:to>
                                        <p:strVal val="visible"/>
                                      </p:to>
                                    </p:set>
                                    <p:anim calcmode="lin" valueType="num">
                                      <p:cBhvr additive="base">
                                        <p:cTn id="66" dur="1000" fill="hold"/>
                                        <p:tgtEl>
                                          <p:spTgt spid="53"/>
                                        </p:tgtEl>
                                        <p:attrNameLst>
                                          <p:attrName>ppt_x</p:attrName>
                                        </p:attrNameLst>
                                      </p:cBhvr>
                                      <p:tavLst>
                                        <p:tav tm="0">
                                          <p:val>
                                            <p:strVal val="1+#ppt_w/2"/>
                                          </p:val>
                                        </p:tav>
                                        <p:tav tm="100000">
                                          <p:val>
                                            <p:strVal val="#ppt_x"/>
                                          </p:val>
                                        </p:tav>
                                      </p:tavLst>
                                    </p:anim>
                                    <p:anim calcmode="lin" valueType="num">
                                      <p:cBhvr additive="base">
                                        <p:cTn id="67" dur="1000" fill="hold"/>
                                        <p:tgtEl>
                                          <p:spTgt spid="53"/>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83"/>
                                        </p:tgtEl>
                                        <p:attrNameLst>
                                          <p:attrName>style.visibility</p:attrName>
                                        </p:attrNameLst>
                                      </p:cBhvr>
                                      <p:to>
                                        <p:strVal val="visible"/>
                                      </p:to>
                                    </p:set>
                                    <p:anim calcmode="lin" valueType="num">
                                      <p:cBhvr additive="base">
                                        <p:cTn id="70" dur="1000" fill="hold"/>
                                        <p:tgtEl>
                                          <p:spTgt spid="83"/>
                                        </p:tgtEl>
                                        <p:attrNameLst>
                                          <p:attrName>ppt_x</p:attrName>
                                        </p:attrNameLst>
                                      </p:cBhvr>
                                      <p:tavLst>
                                        <p:tav tm="0">
                                          <p:val>
                                            <p:strVal val="1+#ppt_w/2"/>
                                          </p:val>
                                        </p:tav>
                                        <p:tav tm="100000">
                                          <p:val>
                                            <p:strVal val="#ppt_x"/>
                                          </p:val>
                                        </p:tav>
                                      </p:tavLst>
                                    </p:anim>
                                    <p:anim calcmode="lin" valueType="num">
                                      <p:cBhvr additive="base">
                                        <p:cTn id="71" dur="1000" fill="hold"/>
                                        <p:tgtEl>
                                          <p:spTgt spid="83"/>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67"/>
                                        </p:tgtEl>
                                        <p:attrNameLst>
                                          <p:attrName>style.visibility</p:attrName>
                                        </p:attrNameLst>
                                      </p:cBhvr>
                                      <p:to>
                                        <p:strVal val="visible"/>
                                      </p:to>
                                    </p:set>
                                    <p:animEffect transition="in" filter="fade">
                                      <p:cBhvr>
                                        <p:cTn id="75" dur="1000"/>
                                        <p:tgtEl>
                                          <p:spTgt spid="67"/>
                                        </p:tgtEl>
                                      </p:cBhvr>
                                    </p:animEffect>
                                    <p:anim calcmode="lin" valueType="num">
                                      <p:cBhvr>
                                        <p:cTn id="76" dur="1000" fill="hold"/>
                                        <p:tgtEl>
                                          <p:spTgt spid="67"/>
                                        </p:tgtEl>
                                        <p:attrNameLst>
                                          <p:attrName>ppt_x</p:attrName>
                                        </p:attrNameLst>
                                      </p:cBhvr>
                                      <p:tavLst>
                                        <p:tav tm="0">
                                          <p:val>
                                            <p:strVal val="#ppt_x"/>
                                          </p:val>
                                        </p:tav>
                                        <p:tav tm="100000">
                                          <p:val>
                                            <p:strVal val="#ppt_x"/>
                                          </p:val>
                                        </p:tav>
                                      </p:tavLst>
                                    </p:anim>
                                    <p:anim calcmode="lin" valueType="num">
                                      <p:cBhvr>
                                        <p:cTn id="77" dur="10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11000"/>
                            </p:stCondLst>
                            <p:childTnLst>
                              <p:par>
                                <p:cTn id="79" presetID="42" presetClass="entr" presetSubtype="0" fill="hold" nodeType="afterEffect">
                                  <p:stCondLst>
                                    <p:cond delay="0"/>
                                  </p:stCondLst>
                                  <p:childTnLst>
                                    <p:set>
                                      <p:cBhvr>
                                        <p:cTn id="80" dur="1" fill="hold">
                                          <p:stCondLst>
                                            <p:cond delay="0"/>
                                          </p:stCondLst>
                                        </p:cTn>
                                        <p:tgtEl>
                                          <p:spTgt spid="71"/>
                                        </p:tgtEl>
                                        <p:attrNameLst>
                                          <p:attrName>style.visibility</p:attrName>
                                        </p:attrNameLst>
                                      </p:cBhvr>
                                      <p:to>
                                        <p:strVal val="visible"/>
                                      </p:to>
                                    </p:set>
                                    <p:animEffect transition="in" filter="fade">
                                      <p:cBhvr>
                                        <p:cTn id="81" dur="1000"/>
                                        <p:tgtEl>
                                          <p:spTgt spid="71"/>
                                        </p:tgtEl>
                                      </p:cBhvr>
                                    </p:animEffect>
                                    <p:anim calcmode="lin" valueType="num">
                                      <p:cBhvr>
                                        <p:cTn id="82" dur="1000" fill="hold"/>
                                        <p:tgtEl>
                                          <p:spTgt spid="71"/>
                                        </p:tgtEl>
                                        <p:attrNameLst>
                                          <p:attrName>ppt_x</p:attrName>
                                        </p:attrNameLst>
                                      </p:cBhvr>
                                      <p:tavLst>
                                        <p:tav tm="0">
                                          <p:val>
                                            <p:strVal val="#ppt_x"/>
                                          </p:val>
                                        </p:tav>
                                        <p:tav tm="100000">
                                          <p:val>
                                            <p:strVal val="#ppt_x"/>
                                          </p:val>
                                        </p:tav>
                                      </p:tavLst>
                                    </p:anim>
                                    <p:anim calcmode="lin" valueType="num">
                                      <p:cBhvr>
                                        <p:cTn id="83" dur="1000" fill="hold"/>
                                        <p:tgtEl>
                                          <p:spTgt spid="71"/>
                                        </p:tgtEl>
                                        <p:attrNameLst>
                                          <p:attrName>ppt_y</p:attrName>
                                        </p:attrNameLst>
                                      </p:cBhvr>
                                      <p:tavLst>
                                        <p:tav tm="0">
                                          <p:val>
                                            <p:strVal val="#ppt_y+.1"/>
                                          </p:val>
                                        </p:tav>
                                        <p:tav tm="100000">
                                          <p:val>
                                            <p:strVal val="#ppt_y"/>
                                          </p:val>
                                        </p:tav>
                                      </p:tavLst>
                                    </p:anim>
                                  </p:childTnLst>
                                </p:cTn>
                              </p:par>
                            </p:childTnLst>
                          </p:cTn>
                        </p:par>
                        <p:par>
                          <p:cTn id="84" fill="hold">
                            <p:stCondLst>
                              <p:cond delay="12000"/>
                            </p:stCondLst>
                            <p:childTnLst>
                              <p:par>
                                <p:cTn id="85" presetID="22" presetClass="entr" presetSubtype="4" fill="hold" nodeType="afterEffect">
                                  <p:stCondLst>
                                    <p:cond delay="0"/>
                                  </p:stCondLst>
                                  <p:childTnLst>
                                    <p:set>
                                      <p:cBhvr>
                                        <p:cTn id="86" dur="1" fill="hold">
                                          <p:stCondLst>
                                            <p:cond delay="0"/>
                                          </p:stCondLst>
                                        </p:cTn>
                                        <p:tgtEl>
                                          <p:spTgt spid="88"/>
                                        </p:tgtEl>
                                        <p:attrNameLst>
                                          <p:attrName>style.visibility</p:attrName>
                                        </p:attrNameLst>
                                      </p:cBhvr>
                                      <p:to>
                                        <p:strVal val="visible"/>
                                      </p:to>
                                    </p:set>
                                    <p:animEffect transition="in" filter="wipe(down)">
                                      <p:cBhvr>
                                        <p:cTn id="87" dur="500"/>
                                        <p:tgtEl>
                                          <p:spTgt spid="88"/>
                                        </p:tgtEl>
                                      </p:cBhvr>
                                    </p:animEffect>
                                  </p:childTnLst>
                                </p:cTn>
                              </p:par>
                            </p:childTnLst>
                          </p:cTn>
                        </p:par>
                        <p:par>
                          <p:cTn id="88" fill="hold">
                            <p:stCondLst>
                              <p:cond delay="12500"/>
                            </p:stCondLst>
                            <p:childTnLst>
                              <p:par>
                                <p:cTn id="89" presetID="42" presetClass="entr" presetSubtype="0" fill="hold" nodeType="afterEffect">
                                  <p:stCondLst>
                                    <p:cond delay="0"/>
                                  </p:stCondLst>
                                  <p:childTnLst>
                                    <p:set>
                                      <p:cBhvr>
                                        <p:cTn id="90" dur="1" fill="hold">
                                          <p:stCondLst>
                                            <p:cond delay="0"/>
                                          </p:stCondLst>
                                        </p:cTn>
                                        <p:tgtEl>
                                          <p:spTgt spid="75"/>
                                        </p:tgtEl>
                                        <p:attrNameLst>
                                          <p:attrName>style.visibility</p:attrName>
                                        </p:attrNameLst>
                                      </p:cBhvr>
                                      <p:to>
                                        <p:strVal val="visible"/>
                                      </p:to>
                                    </p:set>
                                    <p:animEffect transition="in" filter="fade">
                                      <p:cBhvr>
                                        <p:cTn id="91" dur="1000"/>
                                        <p:tgtEl>
                                          <p:spTgt spid="75"/>
                                        </p:tgtEl>
                                      </p:cBhvr>
                                    </p:animEffect>
                                    <p:anim calcmode="lin" valueType="num">
                                      <p:cBhvr>
                                        <p:cTn id="92" dur="1000" fill="hold"/>
                                        <p:tgtEl>
                                          <p:spTgt spid="75"/>
                                        </p:tgtEl>
                                        <p:attrNameLst>
                                          <p:attrName>ppt_x</p:attrName>
                                        </p:attrNameLst>
                                      </p:cBhvr>
                                      <p:tavLst>
                                        <p:tav tm="0">
                                          <p:val>
                                            <p:strVal val="#ppt_x"/>
                                          </p:val>
                                        </p:tav>
                                        <p:tav tm="100000">
                                          <p:val>
                                            <p:strVal val="#ppt_x"/>
                                          </p:val>
                                        </p:tav>
                                      </p:tavLst>
                                    </p:anim>
                                    <p:anim calcmode="lin" valueType="num">
                                      <p:cBhvr>
                                        <p:cTn id="93" dur="1000" fill="hold"/>
                                        <p:tgtEl>
                                          <p:spTgt spid="75"/>
                                        </p:tgtEl>
                                        <p:attrNameLst>
                                          <p:attrName>ppt_y</p:attrName>
                                        </p:attrNameLst>
                                      </p:cBhvr>
                                      <p:tavLst>
                                        <p:tav tm="0">
                                          <p:val>
                                            <p:strVal val="#ppt_y+.1"/>
                                          </p:val>
                                        </p:tav>
                                        <p:tav tm="100000">
                                          <p:val>
                                            <p:strVal val="#ppt_y"/>
                                          </p:val>
                                        </p:tav>
                                      </p:tavLst>
                                    </p:anim>
                                  </p:childTnLst>
                                </p:cTn>
                              </p:par>
                            </p:childTnLst>
                          </p:cTn>
                        </p:par>
                        <p:par>
                          <p:cTn id="94" fill="hold">
                            <p:stCondLst>
                              <p:cond delay="13500"/>
                            </p:stCondLst>
                            <p:childTnLst>
                              <p:par>
                                <p:cTn id="95" presetID="22" presetClass="entr" presetSubtype="4" fill="hold" nodeType="afterEffect">
                                  <p:stCondLst>
                                    <p:cond delay="0"/>
                                  </p:stCondLst>
                                  <p:childTnLst>
                                    <p:set>
                                      <p:cBhvr>
                                        <p:cTn id="96" dur="1" fill="hold">
                                          <p:stCondLst>
                                            <p:cond delay="0"/>
                                          </p:stCondLst>
                                        </p:cTn>
                                        <p:tgtEl>
                                          <p:spTgt spid="87"/>
                                        </p:tgtEl>
                                        <p:attrNameLst>
                                          <p:attrName>style.visibility</p:attrName>
                                        </p:attrNameLst>
                                      </p:cBhvr>
                                      <p:to>
                                        <p:strVal val="visible"/>
                                      </p:to>
                                    </p:set>
                                    <p:animEffect transition="in" filter="wipe(down)">
                                      <p:cBhvr>
                                        <p:cTn id="97" dur="500"/>
                                        <p:tgtEl>
                                          <p:spTgt spid="87"/>
                                        </p:tgtEl>
                                      </p:cBhvr>
                                    </p:animEffect>
                                  </p:childTnLst>
                                </p:cTn>
                              </p:par>
                            </p:childTnLst>
                          </p:cTn>
                        </p:par>
                        <p:par>
                          <p:cTn id="98" fill="hold">
                            <p:stCondLst>
                              <p:cond delay="14000"/>
                            </p:stCondLst>
                            <p:childTnLst>
                              <p:par>
                                <p:cTn id="99" presetID="42" presetClass="entr" presetSubtype="0" fill="hold" nodeType="afterEffect">
                                  <p:stCondLst>
                                    <p:cond delay="0"/>
                                  </p:stCondLst>
                                  <p:childTnLst>
                                    <p:set>
                                      <p:cBhvr>
                                        <p:cTn id="100" dur="1" fill="hold">
                                          <p:stCondLst>
                                            <p:cond delay="0"/>
                                          </p:stCondLst>
                                        </p:cTn>
                                        <p:tgtEl>
                                          <p:spTgt spid="79"/>
                                        </p:tgtEl>
                                        <p:attrNameLst>
                                          <p:attrName>style.visibility</p:attrName>
                                        </p:attrNameLst>
                                      </p:cBhvr>
                                      <p:to>
                                        <p:strVal val="visible"/>
                                      </p:to>
                                    </p:set>
                                    <p:animEffect transition="in" filter="fade">
                                      <p:cBhvr>
                                        <p:cTn id="101" dur="1000"/>
                                        <p:tgtEl>
                                          <p:spTgt spid="79"/>
                                        </p:tgtEl>
                                      </p:cBhvr>
                                    </p:animEffect>
                                    <p:anim calcmode="lin" valueType="num">
                                      <p:cBhvr>
                                        <p:cTn id="102" dur="1000" fill="hold"/>
                                        <p:tgtEl>
                                          <p:spTgt spid="79"/>
                                        </p:tgtEl>
                                        <p:attrNameLst>
                                          <p:attrName>ppt_x</p:attrName>
                                        </p:attrNameLst>
                                      </p:cBhvr>
                                      <p:tavLst>
                                        <p:tav tm="0">
                                          <p:val>
                                            <p:strVal val="#ppt_x"/>
                                          </p:val>
                                        </p:tav>
                                        <p:tav tm="100000">
                                          <p:val>
                                            <p:strVal val="#ppt_x"/>
                                          </p:val>
                                        </p:tav>
                                      </p:tavLst>
                                    </p:anim>
                                    <p:anim calcmode="lin" valueType="num">
                                      <p:cBhvr>
                                        <p:cTn id="103" dur="1000" fill="hold"/>
                                        <p:tgtEl>
                                          <p:spTgt spid="79"/>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22" presetClass="entr" presetSubtype="4"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down)">
                                      <p:cBhvr>
                                        <p:cTn id="10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64" grpId="0"/>
      <p:bldP spid="83" grpId="0"/>
      <p:bldP spid="84" grpId="0" animBg="1"/>
      <p:bldP spid="8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EF342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8397B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2C3749"/>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EF342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8397B1"/>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2C3749"/>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00B0F0"/>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ED7D31"/>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A5A5A5"/>
          </a:solidFill>
          <a:ln w="63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4129875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rgbClr val="8397B1"/>
                </a:solidFill>
              </a:rPr>
              <a:t>02</a:t>
            </a:r>
          </a:p>
          <a:p>
            <a:pPr algn="ctr"/>
            <a:r>
              <a:rPr lang="en-US" sz="1400" b="1" dirty="0">
                <a:solidFill>
                  <a:srgbClr val="8397B1"/>
                </a:solidFill>
                <a:latin typeface="Candara" panose="020E0502030303020204" pitchFamily="34" charset="0"/>
              </a:rPr>
              <a:t>LOREM IPSUM</a:t>
            </a:r>
          </a:p>
          <a:p>
            <a:pPr algn="ctr"/>
            <a:r>
              <a:rPr lang="en-US" sz="1000" b="1" dirty="0">
                <a:solidFill>
                  <a:srgbClr val="8397B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rgbClr val="EF3425"/>
                </a:solidFill>
              </a:rPr>
              <a:t>01</a:t>
            </a:r>
          </a:p>
          <a:p>
            <a:pPr algn="ctr"/>
            <a:r>
              <a:rPr lang="en-US" sz="1400" b="1" dirty="0">
                <a:solidFill>
                  <a:srgbClr val="EF3425"/>
                </a:solidFill>
                <a:latin typeface="Candara" panose="020E0502030303020204" pitchFamily="34" charset="0"/>
              </a:rPr>
              <a:t>LOREM IPSUM</a:t>
            </a:r>
          </a:p>
          <a:p>
            <a:pPr algn="ctr"/>
            <a:r>
              <a:rPr lang="en-US" sz="1000" b="1" dirty="0">
                <a:solidFill>
                  <a:srgbClr val="EF3425"/>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rgbClr val="44546B"/>
                </a:solidFill>
              </a:rPr>
              <a:t>03</a:t>
            </a:r>
          </a:p>
          <a:p>
            <a:pPr algn="ctr"/>
            <a:r>
              <a:rPr lang="en-US" sz="1400" b="1" dirty="0">
                <a:solidFill>
                  <a:srgbClr val="44546B"/>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rgbClr val="2C3749"/>
                </a:solidFill>
              </a:rPr>
              <a:t>04</a:t>
            </a:r>
          </a:p>
          <a:p>
            <a:pPr algn="ctr"/>
            <a:r>
              <a:rPr lang="en-US" sz="1400" b="1" dirty="0">
                <a:solidFill>
                  <a:srgbClr val="2C3749"/>
                </a:solidFill>
                <a:latin typeface="Candara" panose="020E0502030303020204" pitchFamily="34" charset="0"/>
              </a:rPr>
              <a:t>LOREM IPSUM</a:t>
            </a:r>
          </a:p>
          <a:p>
            <a:pPr algn="ctr"/>
            <a:r>
              <a:rPr lang="en-US" sz="1000" b="1" dirty="0">
                <a:solidFill>
                  <a:srgbClr val="2C3749"/>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rgbClr val="4D4D4D"/>
                </a:solidFill>
                <a:latin typeface="Candara" panose="020E0502030303020204" pitchFamily="34" charset="0"/>
              </a:rPr>
              <a:t>Lorem ipsum dolor sit amet, consectetur adipiscing elit, sed do eiusmod tempor incididunt.</a:t>
            </a:r>
            <a:endParaRPr lang="en-US" sz="1000" b="1" dirty="0">
              <a:solidFill>
                <a:srgbClr val="4D4D4D"/>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8397B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769441"/>
            <a:chOff x="914400" y="1375201"/>
            <a:chExt cx="685800" cy="769441"/>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EF3425"/>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397B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769441"/>
            <a:chOff x="914400" y="1375201"/>
            <a:chExt cx="685800" cy="769441"/>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769441"/>
            </a:xfrm>
            <a:prstGeom prst="rect">
              <a:avLst/>
            </a:prstGeom>
            <a:noFill/>
          </p:spPr>
          <p:txBody>
            <a:bodyPr wrap="square" rtlCol="0">
              <a:spAutoFit/>
            </a:bodyPr>
            <a:lstStyle/>
            <a:p>
              <a:pPr algn="ctr"/>
              <a:r>
                <a:rPr lang="en-US" sz="44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EF3425"/>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397B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38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EF3425"/>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EF3425"/>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EF3425"/>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8397B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8397B1"/>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8397B1"/>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2C3749"/>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2C3749"/>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2C3749"/>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rPr>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8004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585353"/>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585353"/>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585353"/>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585353"/>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EF3425"/>
                  </a:solidFill>
                  <a:latin typeface="Candara" panose="020E0502030303020204" pitchFamily="34" charset="0"/>
                </a:rPr>
                <a:t>LOREM IPSUM DOLOR</a:t>
              </a:r>
              <a:endParaRPr lang="en-US" sz="1300" dirty="0">
                <a:solidFill>
                  <a:srgbClr val="EF342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8397B1"/>
                  </a:solidFill>
                  <a:latin typeface="Candara" panose="020E0502030303020204" pitchFamily="34" charset="0"/>
                </a:rPr>
                <a:t>LOREM IPSUM DOLOR</a:t>
              </a:r>
              <a:endParaRPr lang="en-US" sz="1300" dirty="0">
                <a:solidFill>
                  <a:srgbClr val="8397B1"/>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2C3749"/>
                  </a:solidFill>
                  <a:latin typeface="Candara" panose="020E0502030303020204" pitchFamily="34" charset="0"/>
                </a:rPr>
                <a:t>LOREM IPSUM DOLOR</a:t>
              </a:r>
              <a:endParaRPr lang="en-US" sz="1300" dirty="0">
                <a:solidFill>
                  <a:srgbClr val="2C3749"/>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62768F"/>
                  </a:solidFill>
                  <a:latin typeface="Candara" panose="020E0502030303020204" pitchFamily="34" charset="0"/>
                </a:rPr>
                <a:t>LOREM IPSUM DOLOR</a:t>
              </a:r>
              <a:endParaRPr lang="en-US" sz="1300" dirty="0">
                <a:solidFill>
                  <a:srgbClr val="62768F"/>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5B5B5"/>
                  </a:solidFill>
                  <a:latin typeface="Candara" panose="020E0502030303020204" pitchFamily="34" charset="0"/>
                </a:rPr>
                <a:t>LOREM IPSUM DOLOR</a:t>
              </a:r>
              <a:endParaRPr lang="en-US" sz="1300" dirty="0">
                <a:solidFill>
                  <a:srgbClr val="B5B5B5"/>
                </a:solidFill>
                <a:latin typeface="Candara" panose="020E0502030303020204" pitchFamily="34" charset="0"/>
              </a:endParaRPr>
            </a:p>
            <a:p>
              <a:pPr defTabSz="1219170">
                <a:spcBef>
                  <a:spcPct val="20000"/>
                </a:spcBef>
                <a:defRPr/>
              </a:pPr>
              <a:r>
                <a:rPr lang="en-US" sz="1200" dirty="0">
                  <a:solidFill>
                    <a:srgbClr val="585353"/>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585353"/>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58535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58535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8397B1"/>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EF3425"/>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rgbClr val="222A49">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EF3425"/>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8397B1"/>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222A49">
              <a:alpha val="75000"/>
            </a:srgbClr>
          </a:solidFill>
          <a:ln w="9525">
            <a:noFill/>
            <a:miter lim="800000"/>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EF342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chemeClr val="bg1">
              <a:lumMod val="50000"/>
              <a:alpha val="65000"/>
            </a:schemeClr>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397B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2C374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62768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5B5B5"/>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52580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222A49">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4546B"/>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3425"/>
                </a:solidFill>
                <a:latin typeface="Candara" panose="020E0502030303020204" pitchFamily="34" charset="0"/>
              </a:rPr>
              <a:t>Lorem ipsum dolor</a:t>
            </a:r>
          </a:p>
          <a:p>
            <a:endParaRPr lang="en-US" sz="600" dirty="0">
              <a:solidFill>
                <a:srgbClr val="EF3425"/>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3425"/>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4546B"/>
                </a:solidFill>
                <a:latin typeface="Candara" panose="020E0502030303020204" pitchFamily="34" charset="0"/>
              </a:rPr>
              <a:t>Lorem ipsum dolor</a:t>
            </a:r>
          </a:p>
          <a:p>
            <a:endParaRPr lang="en-US" sz="600" dirty="0">
              <a:solidFill>
                <a:srgbClr val="44546B"/>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4546B"/>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2C3749"/>
                </a:solidFill>
                <a:latin typeface="Candara" panose="020E0502030303020204" pitchFamily="34" charset="0"/>
              </a:rPr>
              <a:t>Lorem ipsum dolor</a:t>
            </a:r>
          </a:p>
          <a:p>
            <a:endParaRPr lang="en-US" sz="600" dirty="0">
              <a:solidFill>
                <a:srgbClr val="2C3749"/>
              </a:solidFill>
              <a:latin typeface="Candara" panose="020E0502030303020204" pitchFamily="34" charset="0"/>
            </a:endParaRPr>
          </a:p>
          <a:p>
            <a:pPr marL="171450" indent="-171450">
              <a:buFont typeface="Wingdings" panose="05000000000000000000" pitchFamily="2" charset="2"/>
              <a:buChar char="§"/>
            </a:pPr>
            <a:r>
              <a:rPr lang="en-US" sz="1000" dirty="0">
                <a:solidFill>
                  <a:srgbClr val="2C3749"/>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8397B1"/>
                </a:solidFill>
                <a:latin typeface="Candara" panose="020E0502030303020204" pitchFamily="34" charset="0"/>
              </a:rPr>
              <a:t>Lorem ipsum dolor</a:t>
            </a:r>
          </a:p>
          <a:p>
            <a:endParaRPr lang="en-US" sz="600" dirty="0">
              <a:solidFill>
                <a:srgbClr val="8397B1"/>
              </a:solidFill>
              <a:latin typeface="Candara" panose="020E0502030303020204" pitchFamily="34" charset="0"/>
            </a:endParaRPr>
          </a:p>
          <a:p>
            <a:pPr marL="171450" indent="-171450">
              <a:buFont typeface="Wingdings" panose="05000000000000000000" pitchFamily="2" charset="2"/>
              <a:buChar char="§"/>
            </a:pPr>
            <a:r>
              <a:rPr lang="en-US" sz="1000" dirty="0">
                <a:solidFill>
                  <a:srgbClr val="8397B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44546B"/>
                </a:solidFill>
              </a:rPr>
              <a:t>01</a:t>
            </a:r>
          </a:p>
          <a:p>
            <a:pPr algn="ctr"/>
            <a:r>
              <a:rPr lang="en-US" sz="1200" dirty="0">
                <a:solidFill>
                  <a:srgbClr val="44546B"/>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3425"/>
                </a:solidFill>
              </a:rPr>
              <a:t>02</a:t>
            </a:r>
          </a:p>
          <a:p>
            <a:pPr algn="ctr"/>
            <a:r>
              <a:rPr lang="en-US" sz="1200" dirty="0">
                <a:solidFill>
                  <a:srgbClr val="EF3425"/>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2C3749"/>
                </a:solidFill>
              </a:rPr>
              <a:t>03</a:t>
            </a:r>
          </a:p>
          <a:p>
            <a:pPr algn="ctr"/>
            <a:r>
              <a:rPr lang="en-US" sz="1200" dirty="0">
                <a:solidFill>
                  <a:srgbClr val="2C3749"/>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8397B1"/>
                </a:solidFill>
              </a:rPr>
              <a:t>04</a:t>
            </a:r>
          </a:p>
          <a:p>
            <a:pPr algn="ctr"/>
            <a:r>
              <a:rPr lang="en-US" sz="1200" dirty="0">
                <a:solidFill>
                  <a:srgbClr val="8397B1"/>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1414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14140"/>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14140"/>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EF3425"/>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8397B1"/>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EF3425"/>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EF3425"/>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EF3425"/>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EF3425">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8397B1"/>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8397B1"/>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8397B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8397B1">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rgbClr val="222A49">
              <a:alpha val="75000"/>
            </a:srgbClr>
          </a:solidFill>
          <a:ln w="19050">
            <a:solidFill>
              <a:srgbClr val="2C3749"/>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2C3749"/>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2C3749"/>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2C374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70C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DB201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5B6F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6F839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1C2C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EF3425"/>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8397B1"/>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44546B"/>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702080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222A49">
              <a:alpha val="75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B5B5B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EF3425"/>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EF3425"/>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62768F"/>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44546B"/>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B5B5B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rgbClr val="222A49">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0928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967009" y="1332778"/>
              <a:ext cx="729767"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Our Clients</a:t>
              </a:r>
            </a:p>
          </p:txBody>
        </p:sp>
      </p:grpSp>
      <p:sp>
        <p:nvSpPr>
          <p:cNvPr id="12" name="Sev01"/>
          <p:cNvSpPr>
            <a:spLocks noChangeAspect="1"/>
          </p:cNvSpPr>
          <p:nvPr/>
        </p:nvSpPr>
        <p:spPr>
          <a:xfrm>
            <a:off x="3673348"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EF3425"/>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8397B1"/>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44546B"/>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EF3425"/>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8397B1"/>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44546B"/>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chemeClr val="bg1"/>
          </a:solidFill>
          <a:ln w="571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2C3749"/>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62768F"/>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B5B5B5"/>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2C3749"/>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62768F"/>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B5B5B5"/>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43705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EF3425"/>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397B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EF3425"/>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397B1"/>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222A49">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222A49">
              <a:alpha val="75000"/>
            </a:srgb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65798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62768F"/>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8397B1"/>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44546B"/>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EF342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2C3749"/>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1607"/>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B5B5B5"/>
          </a:solidFill>
          <a:ln w="317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57989"/>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65798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11607"/>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160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B5B5B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62768F"/>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EF3425"/>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8397B1"/>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44546B"/>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2C374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1"/>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B5B5B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D1160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6579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6" name="Rectangle 55">
            <a:extLst>
              <a:ext uri="{FF2B5EF4-FFF2-40B4-BE49-F238E27FC236}">
                <a16:creationId xmlns:a16="http://schemas.microsoft.com/office/drawing/2014/main" id="{A6F41FD9-821B-4B1F-BD3C-3E6E86470B50}"/>
              </a:ext>
            </a:extLst>
          </p:cNvPr>
          <p:cNvSpPr/>
          <p:nvPr/>
        </p:nvSpPr>
        <p:spPr>
          <a:xfrm>
            <a:off x="9820656" y="2222596"/>
            <a:ext cx="1690690" cy="3170042"/>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a:p>
            <a:pPr defTabSz="1219170">
              <a:spcBef>
                <a:spcPct val="20000"/>
              </a:spcBef>
              <a:defRPr/>
            </a:pPr>
            <a:endParaRPr lang="en-US" sz="1000" b="1" dirty="0">
              <a:solidFill>
                <a:schemeClr val="bg1"/>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chemeClr val="bg1"/>
                </a:solidFill>
                <a:latin typeface="Candara" panose="020E0502030303020204" pitchFamily="34" charset="0"/>
              </a:rPr>
              <a:t>LOREM IPSUM</a:t>
            </a:r>
          </a:p>
          <a:p>
            <a:pPr defTabSz="1219170">
              <a:spcBef>
                <a:spcPct val="20000"/>
              </a:spcBef>
              <a:defRPr/>
            </a:pPr>
            <a:endParaRPr lang="en-US" sz="900" b="1" dirty="0">
              <a:solidFill>
                <a:schemeClr val="bg1"/>
              </a:solidFill>
              <a:latin typeface="Candara" panose="020E0502030303020204" pitchFamily="34" charset="0"/>
            </a:endParaRPr>
          </a:p>
          <a:p>
            <a:pPr defTabSz="1219170">
              <a:spcBef>
                <a:spcPct val="20000"/>
              </a:spcBef>
              <a:defRPr/>
            </a:pPr>
            <a:r>
              <a:rPr lang="en-US" sz="1275" dirty="0">
                <a:solidFill>
                  <a:schemeClr val="bg1"/>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chemeClr val="bg1"/>
                </a:solidFill>
                <a:latin typeface="Candara" panose="020E0502030303020204" pitchFamily="34" charset="0"/>
              </a:rPr>
              <a:t>. Lorem ipsum dolor sit amet, consectetur adipiscing elit.</a:t>
            </a:r>
            <a:endParaRPr lang="en-US" sz="1275" dirty="0">
              <a:solidFill>
                <a:schemeClr val="bg1"/>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260" dirty="0">
                <a:solidFill>
                  <a:schemeClr val="bg1"/>
                </a:solidFill>
                <a:latin typeface="Candara" panose="020E0502030303020204" pitchFamily="34" charset="0"/>
              </a:rPr>
              <a:t>Lorem ipsum dolor sit amet, consectetur adipiscing elit, sed do eiusmod tempor incididunt. </a:t>
            </a:r>
            <a:r>
              <a:rPr lang="en-US" sz="1200" dirty="0">
                <a:solidFill>
                  <a:schemeClr val="bg1"/>
                </a:solidFill>
                <a:latin typeface="Candara" panose="020E0502030303020204" pitchFamily="34" charset="0"/>
              </a:rPr>
              <a:t>Lorem ipsum dolor sit amet, consectetur adipiscing elit, sed do eiusmod tempor incididunt</a:t>
            </a:r>
            <a:endParaRPr lang="en-US" sz="1260" dirty="0">
              <a:solidFill>
                <a:schemeClr val="bg1"/>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solidFill>
            <a:srgbClr val="222A49">
              <a:alpha val="75000"/>
            </a:srgb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chemeClr val="bg1"/>
                </a:solidFill>
                <a:latin typeface="Candara" panose="020E0502030303020204" pitchFamily="34" charset="0"/>
              </a:rPr>
              <a:t>LOREM IPSUM</a:t>
            </a:r>
          </a:p>
          <a:p>
            <a:pPr defTabSz="1219170">
              <a:spcBef>
                <a:spcPct val="20000"/>
              </a:spcBef>
              <a:defRPr/>
            </a:pPr>
            <a:endParaRPr lang="en-US" sz="700" b="1" dirty="0">
              <a:solidFill>
                <a:schemeClr val="bg1"/>
              </a:solidFill>
              <a:latin typeface="Candara" panose="020E0502030303020204" pitchFamily="34" charset="0"/>
            </a:endParaRPr>
          </a:p>
          <a:p>
            <a:pPr defTabSz="1219170">
              <a:spcBef>
                <a:spcPct val="20000"/>
              </a:spcBef>
              <a:defRPr/>
            </a:pPr>
            <a:r>
              <a:rPr lang="en-US" sz="124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57" name="Rectangle 56">
            <a:extLst>
              <a:ext uri="{FF2B5EF4-FFF2-40B4-BE49-F238E27FC236}">
                <a16:creationId xmlns:a16="http://schemas.microsoft.com/office/drawing/2014/main" id="{E92DFC6C-D33D-4579-9B83-9EF857DC04DE}"/>
              </a:ext>
            </a:extLst>
          </p:cNvPr>
          <p:cNvSpPr/>
          <p:nvPr/>
        </p:nvSpPr>
        <p:spPr>
          <a:xfrm>
            <a:off x="9820656" y="4089205"/>
            <a:ext cx="1690690" cy="1303433"/>
          </a:xfrm>
          <a:prstGeom prst="rect">
            <a:avLst/>
          </a:prstGeom>
          <a:blipFill dpi="0" rotWithShape="1">
            <a:blip r:embed="rId7"/>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28041" y="2307527"/>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chemeClr val="bg1"/>
                </a:solidFill>
                <a:latin typeface="Candara" panose="020E0502030303020204" pitchFamily="34" charset="0"/>
              </a:rPr>
              <a:t>LOREM IPSUM</a:t>
            </a:r>
          </a:p>
          <a:p>
            <a:pPr defTabSz="1219170">
              <a:spcBef>
                <a:spcPct val="20000"/>
              </a:spcBef>
              <a:defRPr/>
            </a:pPr>
            <a:endParaRPr lang="en-US" sz="600" b="1" dirty="0">
              <a:solidFill>
                <a:schemeClr val="bg1"/>
              </a:solidFill>
              <a:latin typeface="Candara" panose="020E0502030303020204" pitchFamily="34" charset="0"/>
            </a:endParaRPr>
          </a:p>
          <a:p>
            <a:pPr defTabSz="1219170">
              <a:spcBef>
                <a:spcPct val="20000"/>
              </a:spcBef>
              <a:defRPr/>
            </a:pPr>
            <a:r>
              <a:rPr lang="en-US" sz="1220" dirty="0">
                <a:solidFill>
                  <a:schemeClr val="bg1"/>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7" grpId="0" animBg="1"/>
      <p:bldP spid="59"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4" name="Freeform: Shape 43">
            <a:extLst>
              <a:ext uri="{FF2B5EF4-FFF2-40B4-BE49-F238E27FC236}">
                <a16:creationId xmlns:a16="http://schemas.microsoft.com/office/drawing/2014/main" id="{CB3330DE-FCC4-4435-87BC-54AF530F884B}"/>
              </a:ext>
            </a:extLst>
          </p:cNvPr>
          <p:cNvSpPr>
            <a:spLocks noChangeAspect="1"/>
          </p:cNvSpPr>
          <p:nvPr/>
        </p:nvSpPr>
        <p:spPr>
          <a:xfrm>
            <a:off x="92608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AB370A6-5CAE-486D-8BD7-E948396C3D64}"/>
              </a:ext>
            </a:extLst>
          </p:cNvPr>
          <p:cNvSpPr>
            <a:spLocks noChangeAspect="1"/>
          </p:cNvSpPr>
          <p:nvPr/>
        </p:nvSpPr>
        <p:spPr>
          <a:xfrm>
            <a:off x="243864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7C2DBEA0-BF0B-4BF7-A1EA-E0A67DF5A3FB}"/>
              </a:ext>
            </a:extLst>
          </p:cNvPr>
          <p:cNvSpPr/>
          <p:nvPr/>
        </p:nvSpPr>
        <p:spPr>
          <a:xfrm>
            <a:off x="56404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EF342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BE8BB637-C302-4714-8524-02A142A6A342}"/>
              </a:ext>
            </a:extLst>
          </p:cNvPr>
          <p:cNvSpPr txBox="1">
            <a:spLocks noChangeArrowheads="1"/>
          </p:cNvSpPr>
          <p:nvPr/>
        </p:nvSpPr>
        <p:spPr bwMode="auto">
          <a:xfrm>
            <a:off x="133946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48" name="TextBox 47">
            <a:extLst>
              <a:ext uri="{FF2B5EF4-FFF2-40B4-BE49-F238E27FC236}">
                <a16:creationId xmlns:a16="http://schemas.microsoft.com/office/drawing/2014/main" id="{5522F973-2520-4E67-8297-4F6366A84C90}"/>
              </a:ext>
            </a:extLst>
          </p:cNvPr>
          <p:cNvSpPr txBox="1"/>
          <p:nvPr/>
        </p:nvSpPr>
        <p:spPr>
          <a:xfrm>
            <a:off x="2768299" y="2048764"/>
            <a:ext cx="2337522" cy="1031051"/>
          </a:xfrm>
          <a:prstGeom prst="rect">
            <a:avLst/>
          </a:prstGeom>
          <a:noFill/>
        </p:spPr>
        <p:txBody>
          <a:bodyPr wrap="square" rtlCol="0">
            <a:spAutoFit/>
          </a:bodyPr>
          <a:lstStyle/>
          <a:p>
            <a:r>
              <a:rPr lang="en-US" sz="14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2" name="Freeform: Shape 61">
            <a:extLst>
              <a:ext uri="{FF2B5EF4-FFF2-40B4-BE49-F238E27FC236}">
                <a16:creationId xmlns:a16="http://schemas.microsoft.com/office/drawing/2014/main" id="{9CDDFA4E-B6B1-49E0-A3B7-516F0F36FB22}"/>
              </a:ext>
            </a:extLst>
          </p:cNvPr>
          <p:cNvSpPr>
            <a:spLocks noChangeAspect="1"/>
          </p:cNvSpPr>
          <p:nvPr/>
        </p:nvSpPr>
        <p:spPr>
          <a:xfrm>
            <a:off x="6491417" y="1901681"/>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9A80E883-386A-480C-BEC0-444218642DFB}"/>
              </a:ext>
            </a:extLst>
          </p:cNvPr>
          <p:cNvSpPr>
            <a:spLocks noChangeAspect="1"/>
          </p:cNvSpPr>
          <p:nvPr/>
        </p:nvSpPr>
        <p:spPr>
          <a:xfrm>
            <a:off x="8003972" y="1901680"/>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E0A751B6-29FC-413E-8E11-F6D4CC14A34E}"/>
              </a:ext>
            </a:extLst>
          </p:cNvPr>
          <p:cNvSpPr/>
          <p:nvPr/>
        </p:nvSpPr>
        <p:spPr>
          <a:xfrm>
            <a:off x="6129376" y="1855961"/>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8397B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5417B28B-40EF-4853-80D5-76796DC14C3C}"/>
              </a:ext>
            </a:extLst>
          </p:cNvPr>
          <p:cNvSpPr txBox="1">
            <a:spLocks noChangeArrowheads="1"/>
          </p:cNvSpPr>
          <p:nvPr/>
        </p:nvSpPr>
        <p:spPr bwMode="auto">
          <a:xfrm>
            <a:off x="6904795" y="2157039"/>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66" name="TextBox 65">
            <a:extLst>
              <a:ext uri="{FF2B5EF4-FFF2-40B4-BE49-F238E27FC236}">
                <a16:creationId xmlns:a16="http://schemas.microsoft.com/office/drawing/2014/main" id="{17A22431-A72C-4B4F-9822-A25268FFEB76}"/>
              </a:ext>
            </a:extLst>
          </p:cNvPr>
          <p:cNvSpPr txBox="1"/>
          <p:nvPr/>
        </p:nvSpPr>
        <p:spPr>
          <a:xfrm>
            <a:off x="8333629" y="2048764"/>
            <a:ext cx="2337522" cy="1031051"/>
          </a:xfrm>
          <a:prstGeom prst="rect">
            <a:avLst/>
          </a:prstGeom>
          <a:noFill/>
        </p:spPr>
        <p:txBody>
          <a:bodyPr wrap="square" rtlCol="0">
            <a:spAutoFit/>
          </a:bodyPr>
          <a:lstStyle/>
          <a:p>
            <a:r>
              <a:rPr lang="en-US" sz="1400" b="1" dirty="0">
                <a:solidFill>
                  <a:srgbClr val="8397B1"/>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9" name="Freeform: Shape 68">
            <a:extLst>
              <a:ext uri="{FF2B5EF4-FFF2-40B4-BE49-F238E27FC236}">
                <a16:creationId xmlns:a16="http://schemas.microsoft.com/office/drawing/2014/main" id="{DD402547-08A3-46B2-8F06-87CF727A0726}"/>
              </a:ext>
            </a:extLst>
          </p:cNvPr>
          <p:cNvSpPr>
            <a:spLocks noChangeAspect="1"/>
          </p:cNvSpPr>
          <p:nvPr/>
        </p:nvSpPr>
        <p:spPr>
          <a:xfrm>
            <a:off x="92608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29922C9-8F67-4105-BED7-38A00D320288}"/>
              </a:ext>
            </a:extLst>
          </p:cNvPr>
          <p:cNvSpPr>
            <a:spLocks noChangeAspect="1"/>
          </p:cNvSpPr>
          <p:nvPr/>
        </p:nvSpPr>
        <p:spPr>
          <a:xfrm>
            <a:off x="243864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966B1C0-C6A4-46BC-92D0-8A56D95CD7D2}"/>
              </a:ext>
            </a:extLst>
          </p:cNvPr>
          <p:cNvSpPr/>
          <p:nvPr/>
        </p:nvSpPr>
        <p:spPr>
          <a:xfrm>
            <a:off x="56404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64EE548F-5D5A-4569-9E2F-47B6A9C7F11D}"/>
              </a:ext>
            </a:extLst>
          </p:cNvPr>
          <p:cNvSpPr txBox="1">
            <a:spLocks noChangeArrowheads="1"/>
          </p:cNvSpPr>
          <p:nvPr/>
        </p:nvSpPr>
        <p:spPr bwMode="auto">
          <a:xfrm>
            <a:off x="133946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73" name="TextBox 72">
            <a:extLst>
              <a:ext uri="{FF2B5EF4-FFF2-40B4-BE49-F238E27FC236}">
                <a16:creationId xmlns:a16="http://schemas.microsoft.com/office/drawing/2014/main" id="{B1590717-BE55-42E8-A87E-CC13589893CF}"/>
              </a:ext>
            </a:extLst>
          </p:cNvPr>
          <p:cNvSpPr txBox="1"/>
          <p:nvPr/>
        </p:nvSpPr>
        <p:spPr>
          <a:xfrm>
            <a:off x="2768299" y="3668286"/>
            <a:ext cx="2337522" cy="1031051"/>
          </a:xfrm>
          <a:prstGeom prst="rect">
            <a:avLst/>
          </a:prstGeom>
          <a:noFill/>
        </p:spPr>
        <p:txBody>
          <a:bodyPr wrap="square" rtlCol="0">
            <a:spAutoFit/>
          </a:bodyPr>
          <a:lstStyle/>
          <a:p>
            <a:r>
              <a:rPr lang="en-US" sz="14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Freeform: Shape 75">
            <a:extLst>
              <a:ext uri="{FF2B5EF4-FFF2-40B4-BE49-F238E27FC236}">
                <a16:creationId xmlns:a16="http://schemas.microsoft.com/office/drawing/2014/main" id="{CD6D7E69-B328-41C9-9751-F9F64BA939F6}"/>
              </a:ext>
            </a:extLst>
          </p:cNvPr>
          <p:cNvSpPr>
            <a:spLocks noChangeAspect="1"/>
          </p:cNvSpPr>
          <p:nvPr/>
        </p:nvSpPr>
        <p:spPr>
          <a:xfrm>
            <a:off x="6491417" y="3521203"/>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27DE9F7-1D55-4057-8E5E-608B13C69E04}"/>
              </a:ext>
            </a:extLst>
          </p:cNvPr>
          <p:cNvSpPr>
            <a:spLocks noChangeAspect="1"/>
          </p:cNvSpPr>
          <p:nvPr/>
        </p:nvSpPr>
        <p:spPr>
          <a:xfrm>
            <a:off x="8003972" y="3521202"/>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73290EA1-24D2-43C5-A0A0-DEDBDFB5F04D}"/>
              </a:ext>
            </a:extLst>
          </p:cNvPr>
          <p:cNvSpPr/>
          <p:nvPr/>
        </p:nvSpPr>
        <p:spPr>
          <a:xfrm>
            <a:off x="6129376" y="3475483"/>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2C374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 Box 10">
            <a:extLst>
              <a:ext uri="{FF2B5EF4-FFF2-40B4-BE49-F238E27FC236}">
                <a16:creationId xmlns:a16="http://schemas.microsoft.com/office/drawing/2014/main" id="{376DD2A4-FDE6-4A35-B87E-F6D46DA04612}"/>
              </a:ext>
            </a:extLst>
          </p:cNvPr>
          <p:cNvSpPr txBox="1">
            <a:spLocks noChangeArrowheads="1"/>
          </p:cNvSpPr>
          <p:nvPr/>
        </p:nvSpPr>
        <p:spPr bwMode="auto">
          <a:xfrm>
            <a:off x="6904795" y="3776561"/>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80" name="TextBox 79">
            <a:extLst>
              <a:ext uri="{FF2B5EF4-FFF2-40B4-BE49-F238E27FC236}">
                <a16:creationId xmlns:a16="http://schemas.microsoft.com/office/drawing/2014/main" id="{4100B70D-1664-4764-BAE9-CA577F7101E8}"/>
              </a:ext>
            </a:extLst>
          </p:cNvPr>
          <p:cNvSpPr txBox="1"/>
          <p:nvPr/>
        </p:nvSpPr>
        <p:spPr>
          <a:xfrm>
            <a:off x="8333629" y="3668286"/>
            <a:ext cx="2337522" cy="1031051"/>
          </a:xfrm>
          <a:prstGeom prst="rect">
            <a:avLst/>
          </a:prstGeom>
          <a:noFill/>
        </p:spPr>
        <p:txBody>
          <a:bodyPr wrap="square" rtlCol="0">
            <a:spAutoFit/>
          </a:bodyPr>
          <a:lstStyle/>
          <a:p>
            <a:r>
              <a:rPr lang="en-US" sz="14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3" name="Freeform: Shape 82">
            <a:extLst>
              <a:ext uri="{FF2B5EF4-FFF2-40B4-BE49-F238E27FC236}">
                <a16:creationId xmlns:a16="http://schemas.microsoft.com/office/drawing/2014/main" id="{D875C07E-E593-4DA5-ABF9-48FC35183082}"/>
              </a:ext>
            </a:extLst>
          </p:cNvPr>
          <p:cNvSpPr>
            <a:spLocks noChangeAspect="1"/>
          </p:cNvSpPr>
          <p:nvPr/>
        </p:nvSpPr>
        <p:spPr>
          <a:xfrm>
            <a:off x="92608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BAF25CBF-428E-479F-8796-7B9A70D6AD61}"/>
              </a:ext>
            </a:extLst>
          </p:cNvPr>
          <p:cNvSpPr>
            <a:spLocks noChangeAspect="1"/>
          </p:cNvSpPr>
          <p:nvPr/>
        </p:nvSpPr>
        <p:spPr>
          <a:xfrm>
            <a:off x="243864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FDFC290-7078-461E-920A-3C68773A2A26}"/>
              </a:ext>
            </a:extLst>
          </p:cNvPr>
          <p:cNvSpPr/>
          <p:nvPr/>
        </p:nvSpPr>
        <p:spPr>
          <a:xfrm>
            <a:off x="56404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62768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Text Box 10">
            <a:extLst>
              <a:ext uri="{FF2B5EF4-FFF2-40B4-BE49-F238E27FC236}">
                <a16:creationId xmlns:a16="http://schemas.microsoft.com/office/drawing/2014/main" id="{7CFA862A-02C7-43E0-B823-48D5B785E26E}"/>
              </a:ext>
            </a:extLst>
          </p:cNvPr>
          <p:cNvSpPr txBox="1">
            <a:spLocks noChangeArrowheads="1"/>
          </p:cNvSpPr>
          <p:nvPr/>
        </p:nvSpPr>
        <p:spPr bwMode="auto">
          <a:xfrm>
            <a:off x="133946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87" name="TextBox 86">
            <a:extLst>
              <a:ext uri="{FF2B5EF4-FFF2-40B4-BE49-F238E27FC236}">
                <a16:creationId xmlns:a16="http://schemas.microsoft.com/office/drawing/2014/main" id="{EDC7662C-4E6B-4102-A10F-ECE36173CD34}"/>
              </a:ext>
            </a:extLst>
          </p:cNvPr>
          <p:cNvSpPr txBox="1"/>
          <p:nvPr/>
        </p:nvSpPr>
        <p:spPr>
          <a:xfrm>
            <a:off x="2768299" y="5298318"/>
            <a:ext cx="2337522" cy="1031051"/>
          </a:xfrm>
          <a:prstGeom prst="rect">
            <a:avLst/>
          </a:prstGeom>
          <a:noFill/>
        </p:spPr>
        <p:txBody>
          <a:bodyPr wrap="square" rtlCol="0">
            <a:spAutoFit/>
          </a:bodyPr>
          <a:lstStyle/>
          <a:p>
            <a:r>
              <a:rPr lang="en-US" sz="1400" b="1" dirty="0">
                <a:solidFill>
                  <a:srgbClr val="62768F"/>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0" name="Freeform: Shape 89">
            <a:extLst>
              <a:ext uri="{FF2B5EF4-FFF2-40B4-BE49-F238E27FC236}">
                <a16:creationId xmlns:a16="http://schemas.microsoft.com/office/drawing/2014/main" id="{E44FE4EF-6330-4BF1-9BFA-5ED6A9B444CE}"/>
              </a:ext>
            </a:extLst>
          </p:cNvPr>
          <p:cNvSpPr>
            <a:spLocks noChangeAspect="1"/>
          </p:cNvSpPr>
          <p:nvPr/>
        </p:nvSpPr>
        <p:spPr>
          <a:xfrm>
            <a:off x="6491417" y="5151235"/>
            <a:ext cx="1599976" cy="1280160"/>
          </a:xfrm>
          <a:custGeom>
            <a:avLst/>
            <a:gdLst>
              <a:gd name="connsiteX0" fmla="*/ 457285 w 1523800"/>
              <a:gd name="connsiteY0" fmla="*/ 0 h 1219211"/>
              <a:gd name="connsiteX1" fmla="*/ 950726 w 1523800"/>
              <a:gd name="connsiteY1" fmla="*/ 0 h 1219211"/>
              <a:gd name="connsiteX2" fmla="*/ 972613 w 1523800"/>
              <a:gd name="connsiteY2" fmla="*/ 0 h 1219211"/>
              <a:gd name="connsiteX3" fmla="*/ 1423362 w 1523800"/>
              <a:gd name="connsiteY3" fmla="*/ 0 h 1219211"/>
              <a:gd name="connsiteX4" fmla="*/ 1523800 w 1523800"/>
              <a:gd name="connsiteY4" fmla="*/ 100438 h 1219211"/>
              <a:gd name="connsiteX5" fmla="*/ 1523800 w 1523800"/>
              <a:gd name="connsiteY5" fmla="*/ 147117 h 1219211"/>
              <a:gd name="connsiteX6" fmla="*/ 1516916 w 1523800"/>
              <a:gd name="connsiteY6" fmla="*/ 195290 h 1219211"/>
              <a:gd name="connsiteX7" fmla="*/ 1182598 w 1523800"/>
              <a:gd name="connsiteY7" fmla="*/ 1136878 h 1219211"/>
              <a:gd name="connsiteX8" fmla="*/ 1165922 w 1523800"/>
              <a:gd name="connsiteY8" fmla="*/ 1168050 h 1219211"/>
              <a:gd name="connsiteX9" fmla="*/ 1133340 w 1523800"/>
              <a:gd name="connsiteY9" fmla="*/ 1200379 h 1219211"/>
              <a:gd name="connsiteX10" fmla="*/ 1098207 w 1523800"/>
              <a:gd name="connsiteY10" fmla="*/ 1219211 h 1219211"/>
              <a:gd name="connsiteX11" fmla="*/ 546122 w 1523800"/>
              <a:gd name="connsiteY11" fmla="*/ 1219211 h 1219211"/>
              <a:gd name="connsiteX12" fmla="*/ 517837 w 1523800"/>
              <a:gd name="connsiteY12" fmla="*/ 1219211 h 1219211"/>
              <a:gd name="connsiteX13" fmla="*/ 94325 w 1523800"/>
              <a:gd name="connsiteY13" fmla="*/ 1219211 h 1219211"/>
              <a:gd name="connsiteX14" fmla="*/ 51393 w 1523800"/>
              <a:gd name="connsiteY14" fmla="*/ 1193455 h 1219211"/>
              <a:gd name="connsiteX15" fmla="*/ 9153 w 1523800"/>
              <a:gd name="connsiteY15" fmla="*/ 1023921 h 1219211"/>
              <a:gd name="connsiteX16" fmla="*/ 108160 w 1523800"/>
              <a:gd name="connsiteY16" fmla="*/ 745074 h 1219211"/>
              <a:gd name="connsiteX17" fmla="*/ 106126 w 1523800"/>
              <a:gd name="connsiteY17" fmla="*/ 745074 h 1219211"/>
              <a:gd name="connsiteX18" fmla="*/ 332842 w 1523800"/>
              <a:gd name="connsiteY18" fmla="*/ 106540 h 1219211"/>
              <a:gd name="connsiteX19" fmla="*/ 413860 w 1523800"/>
              <a:gd name="connsiteY19" fmla="*/ 16712 h 1219211"/>
              <a:gd name="connsiteX20" fmla="*/ 457285 w 1523800"/>
              <a:gd name="connsiteY20" fmla="*/ 5529 h 1219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23800" h="1219211">
                <a:moveTo>
                  <a:pt x="457285" y="0"/>
                </a:moveTo>
                <a:lnTo>
                  <a:pt x="950726" y="0"/>
                </a:lnTo>
                <a:lnTo>
                  <a:pt x="972613" y="0"/>
                </a:lnTo>
                <a:lnTo>
                  <a:pt x="1423362" y="0"/>
                </a:lnTo>
                <a:cubicBezTo>
                  <a:pt x="1478833" y="0"/>
                  <a:pt x="1523800" y="44968"/>
                  <a:pt x="1523800" y="100438"/>
                </a:cubicBezTo>
                <a:lnTo>
                  <a:pt x="1523800" y="147117"/>
                </a:lnTo>
                <a:lnTo>
                  <a:pt x="1516916" y="195290"/>
                </a:lnTo>
                <a:lnTo>
                  <a:pt x="1182598" y="1136878"/>
                </a:lnTo>
                <a:lnTo>
                  <a:pt x="1165922" y="1168050"/>
                </a:lnTo>
                <a:cubicBezTo>
                  <a:pt x="1156602" y="1180496"/>
                  <a:pt x="1145590" y="1191345"/>
                  <a:pt x="1133340" y="1200379"/>
                </a:cubicBezTo>
                <a:lnTo>
                  <a:pt x="1098207" y="1219211"/>
                </a:lnTo>
                <a:lnTo>
                  <a:pt x="546122" y="1219211"/>
                </a:lnTo>
                <a:lnTo>
                  <a:pt x="517837" y="1219211"/>
                </a:lnTo>
                <a:lnTo>
                  <a:pt x="94325" y="1219211"/>
                </a:lnTo>
                <a:lnTo>
                  <a:pt x="51393" y="1193455"/>
                </a:lnTo>
                <a:cubicBezTo>
                  <a:pt x="5965" y="1151864"/>
                  <a:pt x="-12751" y="1085614"/>
                  <a:pt x="9153" y="1023921"/>
                </a:cubicBezTo>
                <a:lnTo>
                  <a:pt x="108160" y="745074"/>
                </a:lnTo>
                <a:lnTo>
                  <a:pt x="106126" y="745074"/>
                </a:lnTo>
                <a:lnTo>
                  <a:pt x="332842" y="106540"/>
                </a:lnTo>
                <a:cubicBezTo>
                  <a:pt x="347445" y="65411"/>
                  <a:pt x="377336" y="34096"/>
                  <a:pt x="413860" y="16712"/>
                </a:cubicBezTo>
                <a:lnTo>
                  <a:pt x="457285" y="55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CDA37C64-5F1E-49F5-9EE1-0650A1C480B1}"/>
              </a:ext>
            </a:extLst>
          </p:cNvPr>
          <p:cNvSpPr>
            <a:spLocks noChangeAspect="1"/>
          </p:cNvSpPr>
          <p:nvPr/>
        </p:nvSpPr>
        <p:spPr>
          <a:xfrm>
            <a:off x="8003972" y="5151234"/>
            <a:ext cx="2976897" cy="1280160"/>
          </a:xfrm>
          <a:custGeom>
            <a:avLst/>
            <a:gdLst>
              <a:gd name="connsiteX0" fmla="*/ 808266 w 2835996"/>
              <a:gd name="connsiteY0" fmla="*/ 0 h 1219568"/>
              <a:gd name="connsiteX1" fmla="*/ 2776079 w 2835996"/>
              <a:gd name="connsiteY1" fmla="*/ 0 h 1219568"/>
              <a:gd name="connsiteX2" fmla="*/ 2773369 w 2835996"/>
              <a:gd name="connsiteY2" fmla="*/ 7635 h 1219568"/>
              <a:gd name="connsiteX3" fmla="*/ 2774654 w 2835996"/>
              <a:gd name="connsiteY3" fmla="*/ 7894 h 1219568"/>
              <a:gd name="connsiteX4" fmla="*/ 2835996 w 2835996"/>
              <a:gd name="connsiteY4" fmla="*/ 100439 h 1219568"/>
              <a:gd name="connsiteX5" fmla="*/ 2835996 w 2835996"/>
              <a:gd name="connsiteY5" fmla="*/ 147118 h 1219568"/>
              <a:gd name="connsiteX6" fmla="*/ 2829112 w 2835996"/>
              <a:gd name="connsiteY6" fmla="*/ 195291 h 1219568"/>
              <a:gd name="connsiteX7" fmla="*/ 2494794 w 2835996"/>
              <a:gd name="connsiteY7" fmla="*/ 1136879 h 1219568"/>
              <a:gd name="connsiteX8" fmla="*/ 2478118 w 2835996"/>
              <a:gd name="connsiteY8" fmla="*/ 1168051 h 1219568"/>
              <a:gd name="connsiteX9" fmla="*/ 2445536 w 2835996"/>
              <a:gd name="connsiteY9" fmla="*/ 1200380 h 1219568"/>
              <a:gd name="connsiteX10" fmla="*/ 2410403 w 2835996"/>
              <a:gd name="connsiteY10" fmla="*/ 1219212 h 1219568"/>
              <a:gd name="connsiteX11" fmla="*/ 1830033 w 2835996"/>
              <a:gd name="connsiteY11" fmla="*/ 1219212 h 1219568"/>
              <a:gd name="connsiteX12" fmla="*/ 1830034 w 2835996"/>
              <a:gd name="connsiteY12" fmla="*/ 1219211 h 1219568"/>
              <a:gd name="connsiteX13" fmla="*/ 546138 w 2835996"/>
              <a:gd name="connsiteY13" fmla="*/ 1219211 h 1219568"/>
              <a:gd name="connsiteX14" fmla="*/ 546122 w 2835996"/>
              <a:gd name="connsiteY14" fmla="*/ 1219568 h 1219568"/>
              <a:gd name="connsiteX15" fmla="*/ 94325 w 2835996"/>
              <a:gd name="connsiteY15" fmla="*/ 1219568 h 1219568"/>
              <a:gd name="connsiteX16" fmla="*/ 51393 w 2835996"/>
              <a:gd name="connsiteY16" fmla="*/ 1193812 h 1219568"/>
              <a:gd name="connsiteX17" fmla="*/ 9153 w 2835996"/>
              <a:gd name="connsiteY17" fmla="*/ 1024278 h 1219568"/>
              <a:gd name="connsiteX18" fmla="*/ 108160 w 2835996"/>
              <a:gd name="connsiteY18" fmla="*/ 745431 h 1219568"/>
              <a:gd name="connsiteX19" fmla="*/ 106126 w 2835996"/>
              <a:gd name="connsiteY19" fmla="*/ 745431 h 1219568"/>
              <a:gd name="connsiteX20" fmla="*/ 332842 w 2835996"/>
              <a:gd name="connsiteY20" fmla="*/ 106897 h 1219568"/>
              <a:gd name="connsiteX21" fmla="*/ 413860 w 2835996"/>
              <a:gd name="connsiteY21" fmla="*/ 17069 h 1219568"/>
              <a:gd name="connsiteX22" fmla="*/ 457285 w 2835996"/>
              <a:gd name="connsiteY22" fmla="*/ 5886 h 1219568"/>
              <a:gd name="connsiteX23" fmla="*/ 457285 w 2835996"/>
              <a:gd name="connsiteY23" fmla="*/ 357 h 1219568"/>
              <a:gd name="connsiteX24" fmla="*/ 808140 w 2835996"/>
              <a:gd name="connsiteY24" fmla="*/ 357 h 121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5996" h="1219568">
                <a:moveTo>
                  <a:pt x="808266" y="0"/>
                </a:moveTo>
                <a:lnTo>
                  <a:pt x="2776079" y="0"/>
                </a:lnTo>
                <a:lnTo>
                  <a:pt x="2773369" y="7635"/>
                </a:lnTo>
                <a:lnTo>
                  <a:pt x="2774654" y="7894"/>
                </a:lnTo>
                <a:cubicBezTo>
                  <a:pt x="2810702" y="23142"/>
                  <a:pt x="2835996" y="58837"/>
                  <a:pt x="2835996" y="100439"/>
                </a:cubicBezTo>
                <a:lnTo>
                  <a:pt x="2835996" y="147118"/>
                </a:lnTo>
                <a:lnTo>
                  <a:pt x="2829112" y="195291"/>
                </a:lnTo>
                <a:lnTo>
                  <a:pt x="2494794" y="1136879"/>
                </a:lnTo>
                <a:lnTo>
                  <a:pt x="2478118" y="1168051"/>
                </a:lnTo>
                <a:cubicBezTo>
                  <a:pt x="2468798" y="1180497"/>
                  <a:pt x="2457786" y="1191346"/>
                  <a:pt x="2445536" y="1200380"/>
                </a:cubicBezTo>
                <a:lnTo>
                  <a:pt x="2410403" y="1219212"/>
                </a:lnTo>
                <a:lnTo>
                  <a:pt x="1830033" y="1219212"/>
                </a:lnTo>
                <a:lnTo>
                  <a:pt x="1830034" y="1219211"/>
                </a:lnTo>
                <a:lnTo>
                  <a:pt x="546138" y="1219211"/>
                </a:lnTo>
                <a:lnTo>
                  <a:pt x="546122" y="1219568"/>
                </a:lnTo>
                <a:lnTo>
                  <a:pt x="94325" y="1219568"/>
                </a:lnTo>
                <a:lnTo>
                  <a:pt x="51393" y="1193812"/>
                </a:lnTo>
                <a:cubicBezTo>
                  <a:pt x="5965" y="1152221"/>
                  <a:pt x="-12751" y="1085971"/>
                  <a:pt x="9153" y="1024278"/>
                </a:cubicBezTo>
                <a:lnTo>
                  <a:pt x="108160" y="745431"/>
                </a:lnTo>
                <a:lnTo>
                  <a:pt x="106126" y="745431"/>
                </a:lnTo>
                <a:lnTo>
                  <a:pt x="332842" y="106897"/>
                </a:lnTo>
                <a:cubicBezTo>
                  <a:pt x="347445" y="65768"/>
                  <a:pt x="377336" y="34453"/>
                  <a:pt x="413860" y="17069"/>
                </a:cubicBezTo>
                <a:lnTo>
                  <a:pt x="457285" y="5886"/>
                </a:lnTo>
                <a:lnTo>
                  <a:pt x="457285" y="357"/>
                </a:lnTo>
                <a:lnTo>
                  <a:pt x="808140" y="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846A462B-7764-44A3-801C-843E7E6496EB}"/>
              </a:ext>
            </a:extLst>
          </p:cNvPr>
          <p:cNvSpPr/>
          <p:nvPr/>
        </p:nvSpPr>
        <p:spPr>
          <a:xfrm>
            <a:off x="6129376" y="5105515"/>
            <a:ext cx="5554930" cy="1371600"/>
          </a:xfrm>
          <a:custGeom>
            <a:avLst/>
            <a:gdLst>
              <a:gd name="connsiteX0" fmla="*/ 825812 w 5554930"/>
              <a:gd name="connsiteY0" fmla="*/ 85101 h 1371600"/>
              <a:gd name="connsiteX1" fmla="*/ 825812 w 5554930"/>
              <a:gd name="connsiteY1" fmla="*/ 90630 h 1371600"/>
              <a:gd name="connsiteX2" fmla="*/ 782387 w 5554930"/>
              <a:gd name="connsiteY2" fmla="*/ 101813 h 1371600"/>
              <a:gd name="connsiteX3" fmla="*/ 701369 w 5554930"/>
              <a:gd name="connsiteY3" fmla="*/ 191641 h 1371600"/>
              <a:gd name="connsiteX4" fmla="*/ 474653 w 5554930"/>
              <a:gd name="connsiteY4" fmla="*/ 830175 h 1371600"/>
              <a:gd name="connsiteX5" fmla="*/ 476687 w 5554930"/>
              <a:gd name="connsiteY5" fmla="*/ 830175 h 1371600"/>
              <a:gd name="connsiteX6" fmla="*/ 377680 w 5554930"/>
              <a:gd name="connsiteY6" fmla="*/ 1109022 h 1371600"/>
              <a:gd name="connsiteX7" fmla="*/ 419920 w 5554930"/>
              <a:gd name="connsiteY7" fmla="*/ 1278556 h 1371600"/>
              <a:gd name="connsiteX8" fmla="*/ 462852 w 5554930"/>
              <a:gd name="connsiteY8" fmla="*/ 1304312 h 1371600"/>
              <a:gd name="connsiteX9" fmla="*/ 886364 w 5554930"/>
              <a:gd name="connsiteY9" fmla="*/ 1304312 h 1371600"/>
              <a:gd name="connsiteX10" fmla="*/ 914649 w 5554930"/>
              <a:gd name="connsiteY10" fmla="*/ 1304312 h 1371600"/>
              <a:gd name="connsiteX11" fmla="*/ 1466734 w 5554930"/>
              <a:gd name="connsiteY11" fmla="*/ 1304312 h 1371600"/>
              <a:gd name="connsiteX12" fmla="*/ 1501867 w 5554930"/>
              <a:gd name="connsiteY12" fmla="*/ 1285480 h 1371600"/>
              <a:gd name="connsiteX13" fmla="*/ 1534449 w 5554930"/>
              <a:gd name="connsiteY13" fmla="*/ 1253151 h 1371600"/>
              <a:gd name="connsiteX14" fmla="*/ 1551125 w 5554930"/>
              <a:gd name="connsiteY14" fmla="*/ 1221979 h 1371600"/>
              <a:gd name="connsiteX15" fmla="*/ 1885443 w 5554930"/>
              <a:gd name="connsiteY15" fmla="*/ 280391 h 1371600"/>
              <a:gd name="connsiteX16" fmla="*/ 1892327 w 5554930"/>
              <a:gd name="connsiteY16" fmla="*/ 232218 h 1371600"/>
              <a:gd name="connsiteX17" fmla="*/ 1892327 w 5554930"/>
              <a:gd name="connsiteY17" fmla="*/ 185539 h 1371600"/>
              <a:gd name="connsiteX18" fmla="*/ 1791889 w 5554930"/>
              <a:gd name="connsiteY18" fmla="*/ 85101 h 1371600"/>
              <a:gd name="connsiteX19" fmla="*/ 1341140 w 5554930"/>
              <a:gd name="connsiteY19" fmla="*/ 85101 h 1371600"/>
              <a:gd name="connsiteX20" fmla="*/ 1319253 w 5554930"/>
              <a:gd name="connsiteY20" fmla="*/ 85101 h 1371600"/>
              <a:gd name="connsiteX21" fmla="*/ 2694307 w 5554930"/>
              <a:gd name="connsiteY21" fmla="*/ 85099 h 1371600"/>
              <a:gd name="connsiteX22" fmla="*/ 2694181 w 5554930"/>
              <a:gd name="connsiteY22" fmla="*/ 85456 h 1371600"/>
              <a:gd name="connsiteX23" fmla="*/ 2343326 w 5554930"/>
              <a:gd name="connsiteY23" fmla="*/ 85456 h 1371600"/>
              <a:gd name="connsiteX24" fmla="*/ 2343326 w 5554930"/>
              <a:gd name="connsiteY24" fmla="*/ 90985 h 1371600"/>
              <a:gd name="connsiteX25" fmla="*/ 2299901 w 5554930"/>
              <a:gd name="connsiteY25" fmla="*/ 102168 h 1371600"/>
              <a:gd name="connsiteX26" fmla="*/ 2218883 w 5554930"/>
              <a:gd name="connsiteY26" fmla="*/ 191996 h 1371600"/>
              <a:gd name="connsiteX27" fmla="*/ 1992167 w 5554930"/>
              <a:gd name="connsiteY27" fmla="*/ 830530 h 1371600"/>
              <a:gd name="connsiteX28" fmla="*/ 1994201 w 5554930"/>
              <a:gd name="connsiteY28" fmla="*/ 830530 h 1371600"/>
              <a:gd name="connsiteX29" fmla="*/ 1895194 w 5554930"/>
              <a:gd name="connsiteY29" fmla="*/ 1109377 h 1371600"/>
              <a:gd name="connsiteX30" fmla="*/ 1937434 w 5554930"/>
              <a:gd name="connsiteY30" fmla="*/ 1278911 h 1371600"/>
              <a:gd name="connsiteX31" fmla="*/ 1980366 w 5554930"/>
              <a:gd name="connsiteY31" fmla="*/ 1304667 h 1371600"/>
              <a:gd name="connsiteX32" fmla="*/ 2432163 w 5554930"/>
              <a:gd name="connsiteY32" fmla="*/ 1304667 h 1371600"/>
              <a:gd name="connsiteX33" fmla="*/ 2432179 w 5554930"/>
              <a:gd name="connsiteY33" fmla="*/ 1304310 h 1371600"/>
              <a:gd name="connsiteX34" fmla="*/ 3716075 w 5554930"/>
              <a:gd name="connsiteY34" fmla="*/ 1304310 h 1371600"/>
              <a:gd name="connsiteX35" fmla="*/ 3716074 w 5554930"/>
              <a:gd name="connsiteY35" fmla="*/ 1304311 h 1371600"/>
              <a:gd name="connsiteX36" fmla="*/ 4296444 w 5554930"/>
              <a:gd name="connsiteY36" fmla="*/ 1304311 h 1371600"/>
              <a:gd name="connsiteX37" fmla="*/ 4331577 w 5554930"/>
              <a:gd name="connsiteY37" fmla="*/ 1285479 h 1371600"/>
              <a:gd name="connsiteX38" fmla="*/ 4364159 w 5554930"/>
              <a:gd name="connsiteY38" fmla="*/ 1253150 h 1371600"/>
              <a:gd name="connsiteX39" fmla="*/ 4380835 w 5554930"/>
              <a:gd name="connsiteY39" fmla="*/ 1221978 h 1371600"/>
              <a:gd name="connsiteX40" fmla="*/ 4715153 w 5554930"/>
              <a:gd name="connsiteY40" fmla="*/ 280390 h 1371600"/>
              <a:gd name="connsiteX41" fmla="*/ 4722037 w 5554930"/>
              <a:gd name="connsiteY41" fmla="*/ 232217 h 1371600"/>
              <a:gd name="connsiteX42" fmla="*/ 4722037 w 5554930"/>
              <a:gd name="connsiteY42" fmla="*/ 185538 h 1371600"/>
              <a:gd name="connsiteX43" fmla="*/ 4660695 w 5554930"/>
              <a:gd name="connsiteY43" fmla="*/ 92993 h 1371600"/>
              <a:gd name="connsiteX44" fmla="*/ 4659410 w 5554930"/>
              <a:gd name="connsiteY44" fmla="*/ 92734 h 1371600"/>
              <a:gd name="connsiteX45" fmla="*/ 4662120 w 5554930"/>
              <a:gd name="connsiteY45" fmla="*/ 85099 h 1371600"/>
              <a:gd name="connsiteX46" fmla="*/ 514441 w 5554930"/>
              <a:gd name="connsiteY46" fmla="*/ 0 h 1371600"/>
              <a:gd name="connsiteX47" fmla="*/ 5441938 w 5554930"/>
              <a:gd name="connsiteY47" fmla="*/ 0 h 1371600"/>
              <a:gd name="connsiteX48" fmla="*/ 5554930 w 5554930"/>
              <a:gd name="connsiteY48" fmla="*/ 112992 h 1371600"/>
              <a:gd name="connsiteX49" fmla="*/ 5554930 w 5554930"/>
              <a:gd name="connsiteY49" fmla="*/ 165505 h 1371600"/>
              <a:gd name="connsiteX50" fmla="*/ 5547185 w 5554930"/>
              <a:gd name="connsiteY50" fmla="*/ 219699 h 1371600"/>
              <a:gd name="connsiteX51" fmla="*/ 5171081 w 5554930"/>
              <a:gd name="connsiteY51" fmla="*/ 1278976 h 1371600"/>
              <a:gd name="connsiteX52" fmla="*/ 5152321 w 5554930"/>
              <a:gd name="connsiteY52" fmla="*/ 1314044 h 1371600"/>
              <a:gd name="connsiteX53" fmla="*/ 5115666 w 5554930"/>
              <a:gd name="connsiteY53" fmla="*/ 1350414 h 1371600"/>
              <a:gd name="connsiteX54" fmla="*/ 5076142 w 5554930"/>
              <a:gd name="connsiteY54" fmla="*/ 1371600 h 1371600"/>
              <a:gd name="connsiteX55" fmla="*/ 106114 w 5554930"/>
              <a:gd name="connsiteY55" fmla="*/ 1371600 h 1371600"/>
              <a:gd name="connsiteX56" fmla="*/ 57816 w 5554930"/>
              <a:gd name="connsiteY56" fmla="*/ 1342624 h 1371600"/>
              <a:gd name="connsiteX57" fmla="*/ 10297 w 5554930"/>
              <a:gd name="connsiteY57" fmla="*/ 1151900 h 1371600"/>
              <a:gd name="connsiteX58" fmla="*/ 121679 w 5554930"/>
              <a:gd name="connsiteY58" fmla="*/ 838200 h 1371600"/>
              <a:gd name="connsiteX59" fmla="*/ 119391 w 5554930"/>
              <a:gd name="connsiteY59" fmla="*/ 838200 h 1371600"/>
              <a:gd name="connsiteX60" fmla="*/ 374443 w 5554930"/>
              <a:gd name="connsiteY60" fmla="*/ 119856 h 1371600"/>
              <a:gd name="connsiteX61" fmla="*/ 465588 w 5554930"/>
              <a:gd name="connsiteY61" fmla="*/ 18801 h 1371600"/>
              <a:gd name="connsiteX62" fmla="*/ 514441 w 5554930"/>
              <a:gd name="connsiteY62" fmla="*/ 622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5554930" h="1371600">
                <a:moveTo>
                  <a:pt x="825812" y="85101"/>
                </a:moveTo>
                <a:lnTo>
                  <a:pt x="825812" y="90630"/>
                </a:lnTo>
                <a:lnTo>
                  <a:pt x="782387" y="101813"/>
                </a:lnTo>
                <a:cubicBezTo>
                  <a:pt x="745863" y="119197"/>
                  <a:pt x="715972" y="150512"/>
                  <a:pt x="701369" y="191641"/>
                </a:cubicBezTo>
                <a:lnTo>
                  <a:pt x="474653" y="830175"/>
                </a:lnTo>
                <a:lnTo>
                  <a:pt x="476687" y="830175"/>
                </a:lnTo>
                <a:lnTo>
                  <a:pt x="377680" y="1109022"/>
                </a:lnTo>
                <a:cubicBezTo>
                  <a:pt x="355776" y="1170715"/>
                  <a:pt x="374492" y="1236965"/>
                  <a:pt x="419920" y="1278556"/>
                </a:cubicBezTo>
                <a:lnTo>
                  <a:pt x="462852" y="1304312"/>
                </a:lnTo>
                <a:lnTo>
                  <a:pt x="886364" y="1304312"/>
                </a:lnTo>
                <a:lnTo>
                  <a:pt x="914649" y="1304312"/>
                </a:lnTo>
                <a:lnTo>
                  <a:pt x="1466734" y="1304312"/>
                </a:lnTo>
                <a:lnTo>
                  <a:pt x="1501867" y="1285480"/>
                </a:lnTo>
                <a:cubicBezTo>
                  <a:pt x="1514117" y="1276446"/>
                  <a:pt x="1525129" y="1265597"/>
                  <a:pt x="1534449" y="1253151"/>
                </a:cubicBezTo>
                <a:lnTo>
                  <a:pt x="1551125" y="1221979"/>
                </a:lnTo>
                <a:lnTo>
                  <a:pt x="1885443" y="280391"/>
                </a:lnTo>
                <a:lnTo>
                  <a:pt x="1892327" y="232218"/>
                </a:lnTo>
                <a:lnTo>
                  <a:pt x="1892327" y="185539"/>
                </a:lnTo>
                <a:cubicBezTo>
                  <a:pt x="1892327" y="130069"/>
                  <a:pt x="1847360" y="85101"/>
                  <a:pt x="1791889" y="85101"/>
                </a:cubicBezTo>
                <a:lnTo>
                  <a:pt x="1341140" y="85101"/>
                </a:lnTo>
                <a:lnTo>
                  <a:pt x="1319253" y="85101"/>
                </a:lnTo>
                <a:close/>
                <a:moveTo>
                  <a:pt x="2694307" y="85099"/>
                </a:moveTo>
                <a:lnTo>
                  <a:pt x="2694181" y="85456"/>
                </a:lnTo>
                <a:lnTo>
                  <a:pt x="2343326" y="85456"/>
                </a:lnTo>
                <a:lnTo>
                  <a:pt x="2343326" y="90985"/>
                </a:lnTo>
                <a:lnTo>
                  <a:pt x="2299901" y="102168"/>
                </a:lnTo>
                <a:cubicBezTo>
                  <a:pt x="2263377" y="119552"/>
                  <a:pt x="2233486" y="150867"/>
                  <a:pt x="2218883" y="191996"/>
                </a:cubicBezTo>
                <a:lnTo>
                  <a:pt x="1992167" y="830530"/>
                </a:lnTo>
                <a:lnTo>
                  <a:pt x="1994201" y="830530"/>
                </a:lnTo>
                <a:lnTo>
                  <a:pt x="1895194" y="1109377"/>
                </a:lnTo>
                <a:cubicBezTo>
                  <a:pt x="1873290" y="1171070"/>
                  <a:pt x="1892006" y="1237320"/>
                  <a:pt x="1937434" y="1278911"/>
                </a:cubicBezTo>
                <a:lnTo>
                  <a:pt x="1980366" y="1304667"/>
                </a:lnTo>
                <a:lnTo>
                  <a:pt x="2432163" y="1304667"/>
                </a:lnTo>
                <a:lnTo>
                  <a:pt x="2432179" y="1304310"/>
                </a:lnTo>
                <a:lnTo>
                  <a:pt x="3716075" y="1304310"/>
                </a:lnTo>
                <a:lnTo>
                  <a:pt x="3716074" y="1304311"/>
                </a:lnTo>
                <a:lnTo>
                  <a:pt x="4296444" y="1304311"/>
                </a:lnTo>
                <a:lnTo>
                  <a:pt x="4331577" y="1285479"/>
                </a:lnTo>
                <a:cubicBezTo>
                  <a:pt x="4343827" y="1276445"/>
                  <a:pt x="4354839" y="1265596"/>
                  <a:pt x="4364159" y="1253150"/>
                </a:cubicBezTo>
                <a:lnTo>
                  <a:pt x="4380835" y="1221978"/>
                </a:lnTo>
                <a:lnTo>
                  <a:pt x="4715153" y="280390"/>
                </a:lnTo>
                <a:lnTo>
                  <a:pt x="4722037" y="232217"/>
                </a:lnTo>
                <a:lnTo>
                  <a:pt x="4722037" y="185538"/>
                </a:lnTo>
                <a:cubicBezTo>
                  <a:pt x="4722037" y="143936"/>
                  <a:pt x="4696743" y="108241"/>
                  <a:pt x="4660695" y="92993"/>
                </a:cubicBezTo>
                <a:lnTo>
                  <a:pt x="4659410" y="92734"/>
                </a:lnTo>
                <a:lnTo>
                  <a:pt x="4662120" y="85099"/>
                </a:lnTo>
                <a:close/>
                <a:moveTo>
                  <a:pt x="514441" y="0"/>
                </a:moveTo>
                <a:lnTo>
                  <a:pt x="5441938" y="0"/>
                </a:lnTo>
                <a:cubicBezTo>
                  <a:pt x="5504342" y="0"/>
                  <a:pt x="5554930" y="50588"/>
                  <a:pt x="5554930" y="112992"/>
                </a:cubicBezTo>
                <a:lnTo>
                  <a:pt x="5554930" y="165505"/>
                </a:lnTo>
                <a:lnTo>
                  <a:pt x="5547185" y="219699"/>
                </a:lnTo>
                <a:lnTo>
                  <a:pt x="5171081" y="1278976"/>
                </a:lnTo>
                <a:lnTo>
                  <a:pt x="5152321" y="1314044"/>
                </a:lnTo>
                <a:cubicBezTo>
                  <a:pt x="5141836" y="1328046"/>
                  <a:pt x="5129447" y="1340251"/>
                  <a:pt x="5115666" y="1350414"/>
                </a:cubicBezTo>
                <a:lnTo>
                  <a:pt x="5076142" y="1371600"/>
                </a:lnTo>
                <a:lnTo>
                  <a:pt x="106114" y="1371600"/>
                </a:lnTo>
                <a:lnTo>
                  <a:pt x="57816" y="1342624"/>
                </a:lnTo>
                <a:cubicBezTo>
                  <a:pt x="6710" y="1295835"/>
                  <a:pt x="-14345" y="1221304"/>
                  <a:pt x="10297" y="1151900"/>
                </a:cubicBezTo>
                <a:lnTo>
                  <a:pt x="121679" y="838200"/>
                </a:lnTo>
                <a:lnTo>
                  <a:pt x="119391" y="838200"/>
                </a:lnTo>
                <a:lnTo>
                  <a:pt x="374443" y="119856"/>
                </a:lnTo>
                <a:cubicBezTo>
                  <a:pt x="390872" y="73587"/>
                  <a:pt x="424499" y="38357"/>
                  <a:pt x="465588" y="18801"/>
                </a:cubicBezTo>
                <a:lnTo>
                  <a:pt x="514441" y="6220"/>
                </a:lnTo>
                <a:close/>
              </a:path>
            </a:pathLst>
          </a:custGeom>
          <a:solidFill>
            <a:srgbClr val="B5B5B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a:extLst>
              <a:ext uri="{FF2B5EF4-FFF2-40B4-BE49-F238E27FC236}">
                <a16:creationId xmlns:a16="http://schemas.microsoft.com/office/drawing/2014/main" id="{479E0676-3B2C-4B94-B1B8-EEEEDF492913}"/>
              </a:ext>
            </a:extLst>
          </p:cNvPr>
          <p:cNvSpPr txBox="1">
            <a:spLocks noChangeArrowheads="1"/>
          </p:cNvSpPr>
          <p:nvPr/>
        </p:nvSpPr>
        <p:spPr bwMode="auto">
          <a:xfrm>
            <a:off x="6904795" y="5406593"/>
            <a:ext cx="685800" cy="769441"/>
          </a:xfrm>
          <a:prstGeom prst="rect">
            <a:avLst/>
          </a:prstGeom>
          <a:noFill/>
          <a:ln w="9525">
            <a:noFill/>
            <a:miter lim="800000"/>
            <a:headEnd/>
            <a:tailEnd/>
          </a:ln>
        </p:spPr>
        <p:txBody>
          <a:bodyPr wrap="square" lIns="60960" tIns="30480" rIns="60960" bIns="30480">
            <a:spAutoFit/>
          </a:bodyPr>
          <a:lstStyle/>
          <a:p>
            <a:pPr algn="ctr"/>
            <a:r>
              <a:rPr lang="en-US" sz="3600" b="1" spc="150" dirty="0">
                <a:solidFill>
                  <a:schemeClr val="bg1"/>
                </a:solidFill>
                <a:latin typeface="Bernard MT Condensed" panose="02050806060905020404" pitchFamily="18" charset="0"/>
              </a:rPr>
              <a:t>06</a:t>
            </a:r>
          </a:p>
          <a:p>
            <a:pPr algn="ctr"/>
            <a:r>
              <a:rPr lang="en-US" sz="1000" dirty="0">
                <a:solidFill>
                  <a:schemeClr val="bg1"/>
                </a:solidFill>
              </a:rPr>
              <a:t>OPTION</a:t>
            </a:r>
          </a:p>
        </p:txBody>
      </p:sp>
      <p:sp>
        <p:nvSpPr>
          <p:cNvPr id="94" name="TextBox 93">
            <a:extLst>
              <a:ext uri="{FF2B5EF4-FFF2-40B4-BE49-F238E27FC236}">
                <a16:creationId xmlns:a16="http://schemas.microsoft.com/office/drawing/2014/main" id="{F681F33C-AEB6-442C-8590-FB8198BEC1D5}"/>
              </a:ext>
            </a:extLst>
          </p:cNvPr>
          <p:cNvSpPr txBox="1"/>
          <p:nvPr/>
        </p:nvSpPr>
        <p:spPr>
          <a:xfrm>
            <a:off x="8333629" y="5298318"/>
            <a:ext cx="2337522" cy="1031051"/>
          </a:xfrm>
          <a:prstGeom prst="rect">
            <a:avLst/>
          </a:prstGeom>
          <a:noFill/>
        </p:spPr>
        <p:txBody>
          <a:bodyPr wrap="square" rtlCol="0">
            <a:spAutoFit/>
          </a:bodyPr>
          <a:lstStyle/>
          <a:p>
            <a:r>
              <a:rPr lang="en-US" sz="1400" b="1" dirty="0">
                <a:solidFill>
                  <a:srgbClr val="B5B5B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pic>
        <p:nvPicPr>
          <p:cNvPr id="51" name="Graphic 50" descr="Atom">
            <a:extLst>
              <a:ext uri="{FF2B5EF4-FFF2-40B4-BE49-F238E27FC236}">
                <a16:creationId xmlns:a16="http://schemas.microsoft.com/office/drawing/2014/main" id="{10367186-0672-47B2-B488-280E9D4445F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206281" y="5493803"/>
            <a:ext cx="640080" cy="640080"/>
          </a:xfrm>
          <a:prstGeom prst="rect">
            <a:avLst/>
          </a:prstGeom>
          <a:effectLst/>
        </p:spPr>
      </p:pic>
      <p:pic>
        <p:nvPicPr>
          <p:cNvPr id="53" name="Graphic 52" descr="Globe">
            <a:extLst>
              <a:ext uri="{FF2B5EF4-FFF2-40B4-BE49-F238E27FC236}">
                <a16:creationId xmlns:a16="http://schemas.microsoft.com/office/drawing/2014/main" id="{DAD21A47-ACAD-48A6-90F9-B368F3790DD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82629" y="5471273"/>
            <a:ext cx="640080" cy="640080"/>
          </a:xfrm>
          <a:prstGeom prst="rect">
            <a:avLst/>
          </a:prstGeom>
          <a:effectLst/>
        </p:spPr>
      </p:pic>
      <p:pic>
        <p:nvPicPr>
          <p:cNvPr id="55" name="Graphic 54" descr="Microscope">
            <a:extLst>
              <a:ext uri="{FF2B5EF4-FFF2-40B4-BE49-F238E27FC236}">
                <a16:creationId xmlns:a16="http://schemas.microsoft.com/office/drawing/2014/main" id="{FE4E88E8-6F3B-4D5E-BC07-9AD613423B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164056" y="3841243"/>
            <a:ext cx="640080" cy="640080"/>
          </a:xfrm>
          <a:prstGeom prst="rect">
            <a:avLst/>
          </a:prstGeom>
          <a:effectLst/>
        </p:spPr>
      </p:pic>
      <p:pic>
        <p:nvPicPr>
          <p:cNvPr id="57" name="Graphic 56" descr="Books on Shelf">
            <a:extLst>
              <a:ext uri="{FF2B5EF4-FFF2-40B4-BE49-F238E27FC236}">
                <a16:creationId xmlns:a16="http://schemas.microsoft.com/office/drawing/2014/main" id="{7EF56C1F-0B9C-4CAA-BA3E-BB06362155C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06281" y="2244249"/>
            <a:ext cx="640080" cy="640080"/>
          </a:xfrm>
          <a:prstGeom prst="rect">
            <a:avLst/>
          </a:prstGeom>
          <a:effectLst/>
        </p:spPr>
      </p:pic>
      <p:pic>
        <p:nvPicPr>
          <p:cNvPr id="59" name="Graphic 58" descr="Telescope">
            <a:extLst>
              <a:ext uri="{FF2B5EF4-FFF2-40B4-BE49-F238E27FC236}">
                <a16:creationId xmlns:a16="http://schemas.microsoft.com/office/drawing/2014/main" id="{FFE3F6A9-7354-4AA5-8475-5A6F699D8EA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782629" y="3865419"/>
            <a:ext cx="640080" cy="640080"/>
          </a:xfrm>
          <a:prstGeom prst="rect">
            <a:avLst/>
          </a:prstGeom>
          <a:effectLst/>
        </p:spPr>
      </p:pic>
      <p:pic>
        <p:nvPicPr>
          <p:cNvPr id="49" name="Graphic 48" descr="Flask">
            <a:extLst>
              <a:ext uri="{FF2B5EF4-FFF2-40B4-BE49-F238E27FC236}">
                <a16:creationId xmlns:a16="http://schemas.microsoft.com/office/drawing/2014/main" id="{13FA1BBB-F7DD-4033-AE65-546B282DF40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771989" y="2198073"/>
            <a:ext cx="640080" cy="640080"/>
          </a:xfrm>
          <a:prstGeom prst="rect">
            <a:avLst/>
          </a:prstGeom>
          <a:effectLst/>
        </p:spPr>
      </p:pic>
    </p:spTree>
    <p:extLst>
      <p:ext uri="{BB962C8B-B14F-4D97-AF65-F5344CB8AC3E}">
        <p14:creationId xmlns:p14="http://schemas.microsoft.com/office/powerpoint/2010/main" val="4074185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500" fill="hold"/>
                                        <p:tgtEl>
                                          <p:spTgt spid="44"/>
                                        </p:tgtEl>
                                        <p:attrNameLst>
                                          <p:attrName>ppt_x</p:attrName>
                                        </p:attrNameLst>
                                      </p:cBhvr>
                                      <p:tavLst>
                                        <p:tav tm="0">
                                          <p:val>
                                            <p:strVal val="#ppt_x"/>
                                          </p:val>
                                        </p:tav>
                                        <p:tav tm="100000">
                                          <p:val>
                                            <p:strVal val="#ppt_x"/>
                                          </p:val>
                                        </p:tav>
                                      </p:tavLst>
                                    </p:anim>
                                    <p:anim calcmode="lin" valueType="num">
                                      <p:cBhvr additive="base">
                                        <p:cTn id="16" dur="5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500" fill="hold"/>
                                        <p:tgtEl>
                                          <p:spTgt spid="45"/>
                                        </p:tgtEl>
                                        <p:attrNameLst>
                                          <p:attrName>ppt_x</p:attrName>
                                        </p:attrNameLst>
                                      </p:cBhvr>
                                      <p:tavLst>
                                        <p:tav tm="0">
                                          <p:val>
                                            <p:strVal val="#ppt_x"/>
                                          </p:val>
                                        </p:tav>
                                        <p:tav tm="100000">
                                          <p:val>
                                            <p:strVal val="#ppt_x"/>
                                          </p:val>
                                        </p:tav>
                                      </p:tavLst>
                                    </p:anim>
                                    <p:anim calcmode="lin" valueType="num">
                                      <p:cBhvr additive="base">
                                        <p:cTn id="20" dur="500" fill="hold"/>
                                        <p:tgtEl>
                                          <p:spTgt spid="45"/>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750" fill="hold"/>
                                        <p:tgtEl>
                                          <p:spTgt spid="47"/>
                                        </p:tgtEl>
                                        <p:attrNameLst>
                                          <p:attrName>ppt_w</p:attrName>
                                        </p:attrNameLst>
                                      </p:cBhvr>
                                      <p:tavLst>
                                        <p:tav tm="0">
                                          <p:val>
                                            <p:fltVal val="0"/>
                                          </p:val>
                                        </p:tav>
                                        <p:tav tm="100000">
                                          <p:val>
                                            <p:strVal val="#ppt_w"/>
                                          </p:val>
                                        </p:tav>
                                      </p:tavLst>
                                    </p:anim>
                                    <p:anim calcmode="lin" valueType="num">
                                      <p:cBhvr>
                                        <p:cTn id="25" dur="750" fill="hold"/>
                                        <p:tgtEl>
                                          <p:spTgt spid="47"/>
                                        </p:tgtEl>
                                        <p:attrNameLst>
                                          <p:attrName>ppt_h</p:attrName>
                                        </p:attrNameLst>
                                      </p:cBhvr>
                                      <p:tavLst>
                                        <p:tav tm="0">
                                          <p:val>
                                            <p:fltVal val="0"/>
                                          </p:val>
                                        </p:tav>
                                        <p:tav tm="100000">
                                          <p:val>
                                            <p:strVal val="#ppt_h"/>
                                          </p:val>
                                        </p:tav>
                                      </p:tavLst>
                                    </p:anim>
                                    <p:animEffect transition="in" filter="fade">
                                      <p:cBhvr>
                                        <p:cTn id="26" dur="750"/>
                                        <p:tgtEl>
                                          <p:spTgt spid="47"/>
                                        </p:tgtEl>
                                      </p:cBhvr>
                                    </p:animEffect>
                                  </p:childTnLst>
                                </p:cTn>
                              </p:par>
                            </p:childTnLst>
                          </p:cTn>
                        </p:par>
                        <p:par>
                          <p:cTn id="27" fill="hold">
                            <p:stCondLst>
                              <p:cond delay="1750"/>
                            </p:stCondLst>
                            <p:childTnLst>
                              <p:par>
                                <p:cTn id="28" presetID="22" presetClass="entr" presetSubtype="8" fill="hold" grpId="0" nodeType="after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wipe(left)">
                                      <p:cBhvr>
                                        <p:cTn id="30" dur="750"/>
                                        <p:tgtEl>
                                          <p:spTgt spid="4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57"/>
                                        </p:tgtEl>
                                        <p:attrNameLst>
                                          <p:attrName>style.visibility</p:attrName>
                                        </p:attrNameLst>
                                      </p:cBhvr>
                                      <p:to>
                                        <p:strVal val="visible"/>
                                      </p:to>
                                    </p:set>
                                    <p:animEffect transition="in" filter="wipe(left)">
                                      <p:cBhvr>
                                        <p:cTn id="34" dur="750"/>
                                        <p:tgtEl>
                                          <p:spTgt spid="57"/>
                                        </p:tgtEl>
                                      </p:cBhvr>
                                    </p:animEffect>
                                  </p:childTnLst>
                                </p:cTn>
                              </p:par>
                            </p:childTnLst>
                          </p:cTn>
                        </p:par>
                        <p:par>
                          <p:cTn id="35" fill="hold">
                            <p:stCondLst>
                              <p:cond delay="3250"/>
                            </p:stCondLst>
                            <p:childTnLst>
                              <p:par>
                                <p:cTn id="36" presetID="2" presetClass="entr" presetSubtype="4"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 calcmode="lin" valueType="num">
                                      <p:cBhvr additive="base">
                                        <p:cTn id="38" dur="500" fill="hold"/>
                                        <p:tgtEl>
                                          <p:spTgt spid="64"/>
                                        </p:tgtEl>
                                        <p:attrNameLst>
                                          <p:attrName>ppt_x</p:attrName>
                                        </p:attrNameLst>
                                      </p:cBhvr>
                                      <p:tavLst>
                                        <p:tav tm="0">
                                          <p:val>
                                            <p:strVal val="#ppt_x"/>
                                          </p:val>
                                        </p:tav>
                                        <p:tav tm="100000">
                                          <p:val>
                                            <p:strVal val="#ppt_x"/>
                                          </p:val>
                                        </p:tav>
                                      </p:tavLst>
                                    </p:anim>
                                    <p:anim calcmode="lin" valueType="num">
                                      <p:cBhvr additive="base">
                                        <p:cTn id="39" dur="500" fill="hold"/>
                                        <p:tgtEl>
                                          <p:spTgt spid="6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62"/>
                                        </p:tgtEl>
                                        <p:attrNameLst>
                                          <p:attrName>style.visibility</p:attrName>
                                        </p:attrNameLst>
                                      </p:cBhvr>
                                      <p:to>
                                        <p:strVal val="visible"/>
                                      </p:to>
                                    </p:set>
                                    <p:anim calcmode="lin" valueType="num">
                                      <p:cBhvr additive="base">
                                        <p:cTn id="42" dur="500" fill="hold"/>
                                        <p:tgtEl>
                                          <p:spTgt spid="62"/>
                                        </p:tgtEl>
                                        <p:attrNameLst>
                                          <p:attrName>ppt_x</p:attrName>
                                        </p:attrNameLst>
                                      </p:cBhvr>
                                      <p:tavLst>
                                        <p:tav tm="0">
                                          <p:val>
                                            <p:strVal val="#ppt_x"/>
                                          </p:val>
                                        </p:tav>
                                        <p:tav tm="100000">
                                          <p:val>
                                            <p:strVal val="#ppt_x"/>
                                          </p:val>
                                        </p:tav>
                                      </p:tavLst>
                                    </p:anim>
                                    <p:anim calcmode="lin" valueType="num">
                                      <p:cBhvr additive="base">
                                        <p:cTn id="43" dur="500" fill="hold"/>
                                        <p:tgtEl>
                                          <p:spTgt spid="62"/>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additive="base">
                                        <p:cTn id="46" dur="500" fill="hold"/>
                                        <p:tgtEl>
                                          <p:spTgt spid="63"/>
                                        </p:tgtEl>
                                        <p:attrNameLst>
                                          <p:attrName>ppt_x</p:attrName>
                                        </p:attrNameLst>
                                      </p:cBhvr>
                                      <p:tavLst>
                                        <p:tav tm="0">
                                          <p:val>
                                            <p:strVal val="#ppt_x"/>
                                          </p:val>
                                        </p:tav>
                                        <p:tav tm="100000">
                                          <p:val>
                                            <p:strVal val="#ppt_x"/>
                                          </p:val>
                                        </p:tav>
                                      </p:tavLst>
                                    </p:anim>
                                    <p:anim calcmode="lin" valueType="num">
                                      <p:cBhvr additive="base">
                                        <p:cTn id="47" dur="500" fill="hold"/>
                                        <p:tgtEl>
                                          <p:spTgt spid="63"/>
                                        </p:tgtEl>
                                        <p:attrNameLst>
                                          <p:attrName>ppt_y</p:attrName>
                                        </p:attrNameLst>
                                      </p:cBhvr>
                                      <p:tavLst>
                                        <p:tav tm="0">
                                          <p:val>
                                            <p:strVal val="1+#ppt_h/2"/>
                                          </p:val>
                                        </p:tav>
                                        <p:tav tm="100000">
                                          <p:val>
                                            <p:strVal val="#ppt_y"/>
                                          </p:val>
                                        </p:tav>
                                      </p:tavLst>
                                    </p:anim>
                                  </p:childTnLst>
                                </p:cTn>
                              </p:par>
                            </p:childTnLst>
                          </p:cTn>
                        </p:par>
                        <p:par>
                          <p:cTn id="48" fill="hold">
                            <p:stCondLst>
                              <p:cond delay="3750"/>
                            </p:stCondLst>
                            <p:childTnLst>
                              <p:par>
                                <p:cTn id="49" presetID="53" presetClass="entr" presetSubtype="16" fill="hold" grpId="0" nodeType="afterEffect">
                                  <p:stCondLst>
                                    <p:cond delay="0"/>
                                  </p:stCondLst>
                                  <p:childTnLst>
                                    <p:set>
                                      <p:cBhvr>
                                        <p:cTn id="50" dur="1" fill="hold">
                                          <p:stCondLst>
                                            <p:cond delay="0"/>
                                          </p:stCondLst>
                                        </p:cTn>
                                        <p:tgtEl>
                                          <p:spTgt spid="65"/>
                                        </p:tgtEl>
                                        <p:attrNameLst>
                                          <p:attrName>style.visibility</p:attrName>
                                        </p:attrNameLst>
                                      </p:cBhvr>
                                      <p:to>
                                        <p:strVal val="visible"/>
                                      </p:to>
                                    </p:set>
                                    <p:anim calcmode="lin" valueType="num">
                                      <p:cBhvr>
                                        <p:cTn id="51" dur="750" fill="hold"/>
                                        <p:tgtEl>
                                          <p:spTgt spid="65"/>
                                        </p:tgtEl>
                                        <p:attrNameLst>
                                          <p:attrName>ppt_w</p:attrName>
                                        </p:attrNameLst>
                                      </p:cBhvr>
                                      <p:tavLst>
                                        <p:tav tm="0">
                                          <p:val>
                                            <p:fltVal val="0"/>
                                          </p:val>
                                        </p:tav>
                                        <p:tav tm="100000">
                                          <p:val>
                                            <p:strVal val="#ppt_w"/>
                                          </p:val>
                                        </p:tav>
                                      </p:tavLst>
                                    </p:anim>
                                    <p:anim calcmode="lin" valueType="num">
                                      <p:cBhvr>
                                        <p:cTn id="52" dur="750" fill="hold"/>
                                        <p:tgtEl>
                                          <p:spTgt spid="65"/>
                                        </p:tgtEl>
                                        <p:attrNameLst>
                                          <p:attrName>ppt_h</p:attrName>
                                        </p:attrNameLst>
                                      </p:cBhvr>
                                      <p:tavLst>
                                        <p:tav tm="0">
                                          <p:val>
                                            <p:fltVal val="0"/>
                                          </p:val>
                                        </p:tav>
                                        <p:tav tm="100000">
                                          <p:val>
                                            <p:strVal val="#ppt_h"/>
                                          </p:val>
                                        </p:tav>
                                      </p:tavLst>
                                    </p:anim>
                                    <p:animEffect transition="in" filter="fade">
                                      <p:cBhvr>
                                        <p:cTn id="53" dur="750"/>
                                        <p:tgtEl>
                                          <p:spTgt spid="65"/>
                                        </p:tgtEl>
                                      </p:cBhvr>
                                    </p:animEffect>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750"/>
                                        <p:tgtEl>
                                          <p:spTgt spid="66"/>
                                        </p:tgtEl>
                                      </p:cBhvr>
                                    </p:animEffect>
                                  </p:childTnLst>
                                </p:cTn>
                              </p:par>
                            </p:childTnLst>
                          </p:cTn>
                        </p:par>
                        <p:par>
                          <p:cTn id="58" fill="hold">
                            <p:stCondLst>
                              <p:cond delay="5250"/>
                            </p:stCondLst>
                            <p:childTnLst>
                              <p:par>
                                <p:cTn id="59" presetID="22" presetClass="entr" presetSubtype="8" fill="hold"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750"/>
                                        <p:tgtEl>
                                          <p:spTgt spid="49"/>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additive="base">
                                        <p:cTn id="65" dur="500" fill="hold"/>
                                        <p:tgtEl>
                                          <p:spTgt spid="71"/>
                                        </p:tgtEl>
                                        <p:attrNameLst>
                                          <p:attrName>ppt_x</p:attrName>
                                        </p:attrNameLst>
                                      </p:cBhvr>
                                      <p:tavLst>
                                        <p:tav tm="0">
                                          <p:val>
                                            <p:strVal val="#ppt_x"/>
                                          </p:val>
                                        </p:tav>
                                        <p:tav tm="100000">
                                          <p:val>
                                            <p:strVal val="#ppt_x"/>
                                          </p:val>
                                        </p:tav>
                                      </p:tavLst>
                                    </p:anim>
                                    <p:anim calcmode="lin" valueType="num">
                                      <p:cBhvr additive="base">
                                        <p:cTn id="66" dur="500" fill="hold"/>
                                        <p:tgtEl>
                                          <p:spTgt spid="7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69"/>
                                        </p:tgtEl>
                                        <p:attrNameLst>
                                          <p:attrName>style.visibility</p:attrName>
                                        </p:attrNameLst>
                                      </p:cBhvr>
                                      <p:to>
                                        <p:strVal val="visible"/>
                                      </p:to>
                                    </p:set>
                                    <p:anim calcmode="lin" valueType="num">
                                      <p:cBhvr additive="base">
                                        <p:cTn id="69" dur="500" fill="hold"/>
                                        <p:tgtEl>
                                          <p:spTgt spid="69"/>
                                        </p:tgtEl>
                                        <p:attrNameLst>
                                          <p:attrName>ppt_x</p:attrName>
                                        </p:attrNameLst>
                                      </p:cBhvr>
                                      <p:tavLst>
                                        <p:tav tm="0">
                                          <p:val>
                                            <p:strVal val="#ppt_x"/>
                                          </p:val>
                                        </p:tav>
                                        <p:tav tm="100000">
                                          <p:val>
                                            <p:strVal val="#ppt_x"/>
                                          </p:val>
                                        </p:tav>
                                      </p:tavLst>
                                    </p:anim>
                                    <p:anim calcmode="lin" valueType="num">
                                      <p:cBhvr additive="base">
                                        <p:cTn id="70" dur="500" fill="hold"/>
                                        <p:tgtEl>
                                          <p:spTgt spid="6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additive="base">
                                        <p:cTn id="73" dur="500" fill="hold"/>
                                        <p:tgtEl>
                                          <p:spTgt spid="70"/>
                                        </p:tgtEl>
                                        <p:attrNameLst>
                                          <p:attrName>ppt_x</p:attrName>
                                        </p:attrNameLst>
                                      </p:cBhvr>
                                      <p:tavLst>
                                        <p:tav tm="0">
                                          <p:val>
                                            <p:strVal val="#ppt_x"/>
                                          </p:val>
                                        </p:tav>
                                        <p:tav tm="100000">
                                          <p:val>
                                            <p:strVal val="#ppt_x"/>
                                          </p:val>
                                        </p:tav>
                                      </p:tavLst>
                                    </p:anim>
                                    <p:anim calcmode="lin" valueType="num">
                                      <p:cBhvr additive="base">
                                        <p:cTn id="74" dur="500" fill="hold"/>
                                        <p:tgtEl>
                                          <p:spTgt spid="70"/>
                                        </p:tgtEl>
                                        <p:attrNameLst>
                                          <p:attrName>ppt_y</p:attrName>
                                        </p:attrNameLst>
                                      </p:cBhvr>
                                      <p:tavLst>
                                        <p:tav tm="0">
                                          <p:val>
                                            <p:strVal val="1+#ppt_h/2"/>
                                          </p:val>
                                        </p:tav>
                                        <p:tav tm="100000">
                                          <p:val>
                                            <p:strVal val="#ppt_y"/>
                                          </p:val>
                                        </p:tav>
                                      </p:tavLst>
                                    </p:anim>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750" fill="hold"/>
                                        <p:tgtEl>
                                          <p:spTgt spid="72"/>
                                        </p:tgtEl>
                                        <p:attrNameLst>
                                          <p:attrName>ppt_w</p:attrName>
                                        </p:attrNameLst>
                                      </p:cBhvr>
                                      <p:tavLst>
                                        <p:tav tm="0">
                                          <p:val>
                                            <p:fltVal val="0"/>
                                          </p:val>
                                        </p:tav>
                                        <p:tav tm="100000">
                                          <p:val>
                                            <p:strVal val="#ppt_w"/>
                                          </p:val>
                                        </p:tav>
                                      </p:tavLst>
                                    </p:anim>
                                    <p:anim calcmode="lin" valueType="num">
                                      <p:cBhvr>
                                        <p:cTn id="79" dur="750" fill="hold"/>
                                        <p:tgtEl>
                                          <p:spTgt spid="72"/>
                                        </p:tgtEl>
                                        <p:attrNameLst>
                                          <p:attrName>ppt_h</p:attrName>
                                        </p:attrNameLst>
                                      </p:cBhvr>
                                      <p:tavLst>
                                        <p:tav tm="0">
                                          <p:val>
                                            <p:fltVal val="0"/>
                                          </p:val>
                                        </p:tav>
                                        <p:tav tm="100000">
                                          <p:val>
                                            <p:strVal val="#ppt_h"/>
                                          </p:val>
                                        </p:tav>
                                      </p:tavLst>
                                    </p:anim>
                                    <p:animEffect transition="in" filter="fade">
                                      <p:cBhvr>
                                        <p:cTn id="80" dur="750"/>
                                        <p:tgtEl>
                                          <p:spTgt spid="72"/>
                                        </p:tgtEl>
                                      </p:cBhvr>
                                    </p:animEffect>
                                  </p:childTnLst>
                                </p:cTn>
                              </p:par>
                            </p:childTnLst>
                          </p:cTn>
                        </p:par>
                        <p:par>
                          <p:cTn id="81" fill="hold">
                            <p:stCondLst>
                              <p:cond delay="7250"/>
                            </p:stCondLst>
                            <p:childTnLst>
                              <p:par>
                                <p:cTn id="82" presetID="22" presetClass="entr" presetSubtype="8"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Effect transition="in" filter="wipe(left)">
                                      <p:cBhvr>
                                        <p:cTn id="84" dur="750"/>
                                        <p:tgtEl>
                                          <p:spTgt spid="73"/>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wipe(left)">
                                      <p:cBhvr>
                                        <p:cTn id="88" dur="750"/>
                                        <p:tgtEl>
                                          <p:spTgt spid="55"/>
                                        </p:tgtEl>
                                      </p:cBhvr>
                                    </p:animEffect>
                                  </p:childTnLst>
                                </p:cTn>
                              </p:par>
                            </p:childTnLst>
                          </p:cTn>
                        </p:par>
                        <p:par>
                          <p:cTn id="89" fill="hold">
                            <p:stCondLst>
                              <p:cond delay="8750"/>
                            </p:stCondLst>
                            <p:childTnLst>
                              <p:par>
                                <p:cTn id="90" presetID="2" presetClass="entr" presetSubtype="4" fill="hold" grpId="0" nodeType="afterEffect">
                                  <p:stCondLst>
                                    <p:cond delay="0"/>
                                  </p:stCondLst>
                                  <p:childTnLst>
                                    <p:set>
                                      <p:cBhvr>
                                        <p:cTn id="91" dur="1" fill="hold">
                                          <p:stCondLst>
                                            <p:cond delay="0"/>
                                          </p:stCondLst>
                                        </p:cTn>
                                        <p:tgtEl>
                                          <p:spTgt spid="78"/>
                                        </p:tgtEl>
                                        <p:attrNameLst>
                                          <p:attrName>style.visibility</p:attrName>
                                        </p:attrNameLst>
                                      </p:cBhvr>
                                      <p:to>
                                        <p:strVal val="visible"/>
                                      </p:to>
                                    </p:set>
                                    <p:anim calcmode="lin" valueType="num">
                                      <p:cBhvr additive="base">
                                        <p:cTn id="92" dur="500" fill="hold"/>
                                        <p:tgtEl>
                                          <p:spTgt spid="78"/>
                                        </p:tgtEl>
                                        <p:attrNameLst>
                                          <p:attrName>ppt_x</p:attrName>
                                        </p:attrNameLst>
                                      </p:cBhvr>
                                      <p:tavLst>
                                        <p:tav tm="0">
                                          <p:val>
                                            <p:strVal val="#ppt_x"/>
                                          </p:val>
                                        </p:tav>
                                        <p:tav tm="100000">
                                          <p:val>
                                            <p:strVal val="#ppt_x"/>
                                          </p:val>
                                        </p:tav>
                                      </p:tavLst>
                                    </p:anim>
                                    <p:anim calcmode="lin" valueType="num">
                                      <p:cBhvr additive="base">
                                        <p:cTn id="93" dur="500" fill="hold"/>
                                        <p:tgtEl>
                                          <p:spTgt spid="78"/>
                                        </p:tgtEl>
                                        <p:attrNameLst>
                                          <p:attrName>ppt_y</p:attrName>
                                        </p:attrNameLst>
                                      </p:cBhvr>
                                      <p:tavLst>
                                        <p:tav tm="0">
                                          <p:val>
                                            <p:strVal val="1+#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76"/>
                                        </p:tgtEl>
                                        <p:attrNameLst>
                                          <p:attrName>style.visibility</p:attrName>
                                        </p:attrNameLst>
                                      </p:cBhvr>
                                      <p:to>
                                        <p:strVal val="visible"/>
                                      </p:to>
                                    </p:set>
                                    <p:anim calcmode="lin" valueType="num">
                                      <p:cBhvr additive="base">
                                        <p:cTn id="96" dur="500" fill="hold"/>
                                        <p:tgtEl>
                                          <p:spTgt spid="76"/>
                                        </p:tgtEl>
                                        <p:attrNameLst>
                                          <p:attrName>ppt_x</p:attrName>
                                        </p:attrNameLst>
                                      </p:cBhvr>
                                      <p:tavLst>
                                        <p:tav tm="0">
                                          <p:val>
                                            <p:strVal val="#ppt_x"/>
                                          </p:val>
                                        </p:tav>
                                        <p:tav tm="100000">
                                          <p:val>
                                            <p:strVal val="#ppt_x"/>
                                          </p:val>
                                        </p:tav>
                                      </p:tavLst>
                                    </p:anim>
                                    <p:anim calcmode="lin" valueType="num">
                                      <p:cBhvr additive="base">
                                        <p:cTn id="97" dur="500" fill="hold"/>
                                        <p:tgtEl>
                                          <p:spTgt spid="76"/>
                                        </p:tgtEl>
                                        <p:attrNameLst>
                                          <p:attrName>ppt_y</p:attrName>
                                        </p:attrNameLst>
                                      </p:cBhvr>
                                      <p:tavLst>
                                        <p:tav tm="0">
                                          <p:val>
                                            <p:strVal val="1+#ppt_h/2"/>
                                          </p:val>
                                        </p:tav>
                                        <p:tav tm="100000">
                                          <p:val>
                                            <p:strVal val="#ppt_y"/>
                                          </p:val>
                                        </p:tav>
                                      </p:tavLst>
                                    </p:anim>
                                  </p:childTnLst>
                                </p:cTn>
                              </p:par>
                              <p:par>
                                <p:cTn id="98" presetID="2" presetClass="entr" presetSubtype="4" fill="hold" grpId="0" nodeType="withEffect">
                                  <p:stCondLst>
                                    <p:cond delay="0"/>
                                  </p:stCondLst>
                                  <p:childTnLst>
                                    <p:set>
                                      <p:cBhvr>
                                        <p:cTn id="99" dur="1" fill="hold">
                                          <p:stCondLst>
                                            <p:cond delay="0"/>
                                          </p:stCondLst>
                                        </p:cTn>
                                        <p:tgtEl>
                                          <p:spTgt spid="77"/>
                                        </p:tgtEl>
                                        <p:attrNameLst>
                                          <p:attrName>style.visibility</p:attrName>
                                        </p:attrNameLst>
                                      </p:cBhvr>
                                      <p:to>
                                        <p:strVal val="visible"/>
                                      </p:to>
                                    </p:set>
                                    <p:anim calcmode="lin" valueType="num">
                                      <p:cBhvr additive="base">
                                        <p:cTn id="100" dur="500" fill="hold"/>
                                        <p:tgtEl>
                                          <p:spTgt spid="77"/>
                                        </p:tgtEl>
                                        <p:attrNameLst>
                                          <p:attrName>ppt_x</p:attrName>
                                        </p:attrNameLst>
                                      </p:cBhvr>
                                      <p:tavLst>
                                        <p:tav tm="0">
                                          <p:val>
                                            <p:strVal val="#ppt_x"/>
                                          </p:val>
                                        </p:tav>
                                        <p:tav tm="100000">
                                          <p:val>
                                            <p:strVal val="#ppt_x"/>
                                          </p:val>
                                        </p:tav>
                                      </p:tavLst>
                                    </p:anim>
                                    <p:anim calcmode="lin" valueType="num">
                                      <p:cBhvr additive="base">
                                        <p:cTn id="101" dur="500" fill="hold"/>
                                        <p:tgtEl>
                                          <p:spTgt spid="77"/>
                                        </p:tgtEl>
                                        <p:attrNameLst>
                                          <p:attrName>ppt_y</p:attrName>
                                        </p:attrNameLst>
                                      </p:cBhvr>
                                      <p:tavLst>
                                        <p:tav tm="0">
                                          <p:val>
                                            <p:strVal val="1+#ppt_h/2"/>
                                          </p:val>
                                        </p:tav>
                                        <p:tav tm="100000">
                                          <p:val>
                                            <p:strVal val="#ppt_y"/>
                                          </p:val>
                                        </p:tav>
                                      </p:tavLst>
                                    </p:anim>
                                  </p:childTnLst>
                                </p:cTn>
                              </p:par>
                            </p:childTnLst>
                          </p:cTn>
                        </p:par>
                        <p:par>
                          <p:cTn id="102" fill="hold">
                            <p:stCondLst>
                              <p:cond delay="9250"/>
                            </p:stCondLst>
                            <p:childTnLst>
                              <p:par>
                                <p:cTn id="103" presetID="53" presetClass="entr" presetSubtype="16" fill="hold" grpId="0" nodeType="afterEffect">
                                  <p:stCondLst>
                                    <p:cond delay="0"/>
                                  </p:stCondLst>
                                  <p:childTnLst>
                                    <p:set>
                                      <p:cBhvr>
                                        <p:cTn id="104" dur="1" fill="hold">
                                          <p:stCondLst>
                                            <p:cond delay="0"/>
                                          </p:stCondLst>
                                        </p:cTn>
                                        <p:tgtEl>
                                          <p:spTgt spid="79"/>
                                        </p:tgtEl>
                                        <p:attrNameLst>
                                          <p:attrName>style.visibility</p:attrName>
                                        </p:attrNameLst>
                                      </p:cBhvr>
                                      <p:to>
                                        <p:strVal val="visible"/>
                                      </p:to>
                                    </p:set>
                                    <p:anim calcmode="lin" valueType="num">
                                      <p:cBhvr>
                                        <p:cTn id="105" dur="750" fill="hold"/>
                                        <p:tgtEl>
                                          <p:spTgt spid="79"/>
                                        </p:tgtEl>
                                        <p:attrNameLst>
                                          <p:attrName>ppt_w</p:attrName>
                                        </p:attrNameLst>
                                      </p:cBhvr>
                                      <p:tavLst>
                                        <p:tav tm="0">
                                          <p:val>
                                            <p:fltVal val="0"/>
                                          </p:val>
                                        </p:tav>
                                        <p:tav tm="100000">
                                          <p:val>
                                            <p:strVal val="#ppt_w"/>
                                          </p:val>
                                        </p:tav>
                                      </p:tavLst>
                                    </p:anim>
                                    <p:anim calcmode="lin" valueType="num">
                                      <p:cBhvr>
                                        <p:cTn id="106" dur="750" fill="hold"/>
                                        <p:tgtEl>
                                          <p:spTgt spid="79"/>
                                        </p:tgtEl>
                                        <p:attrNameLst>
                                          <p:attrName>ppt_h</p:attrName>
                                        </p:attrNameLst>
                                      </p:cBhvr>
                                      <p:tavLst>
                                        <p:tav tm="0">
                                          <p:val>
                                            <p:fltVal val="0"/>
                                          </p:val>
                                        </p:tav>
                                        <p:tav tm="100000">
                                          <p:val>
                                            <p:strVal val="#ppt_h"/>
                                          </p:val>
                                        </p:tav>
                                      </p:tavLst>
                                    </p:anim>
                                    <p:animEffect transition="in" filter="fade">
                                      <p:cBhvr>
                                        <p:cTn id="107" dur="750"/>
                                        <p:tgtEl>
                                          <p:spTgt spid="79"/>
                                        </p:tgtEl>
                                      </p:cBhvr>
                                    </p:animEffect>
                                  </p:childTnLst>
                                </p:cTn>
                              </p:par>
                            </p:childTnLst>
                          </p:cTn>
                        </p:par>
                        <p:par>
                          <p:cTn id="108" fill="hold">
                            <p:stCondLst>
                              <p:cond delay="10000"/>
                            </p:stCondLst>
                            <p:childTnLst>
                              <p:par>
                                <p:cTn id="109" presetID="22" presetClass="entr" presetSubtype="8" fill="hold" grpId="0" nodeType="afterEffect">
                                  <p:stCondLst>
                                    <p:cond delay="0"/>
                                  </p:stCondLst>
                                  <p:childTnLst>
                                    <p:set>
                                      <p:cBhvr>
                                        <p:cTn id="110" dur="1" fill="hold">
                                          <p:stCondLst>
                                            <p:cond delay="0"/>
                                          </p:stCondLst>
                                        </p:cTn>
                                        <p:tgtEl>
                                          <p:spTgt spid="80"/>
                                        </p:tgtEl>
                                        <p:attrNameLst>
                                          <p:attrName>style.visibility</p:attrName>
                                        </p:attrNameLst>
                                      </p:cBhvr>
                                      <p:to>
                                        <p:strVal val="visible"/>
                                      </p:to>
                                    </p:set>
                                    <p:animEffect transition="in" filter="wipe(left)">
                                      <p:cBhvr>
                                        <p:cTn id="111" dur="750"/>
                                        <p:tgtEl>
                                          <p:spTgt spid="80"/>
                                        </p:tgtEl>
                                      </p:cBhvr>
                                    </p:animEffect>
                                  </p:childTnLst>
                                </p:cTn>
                              </p:par>
                            </p:childTnLst>
                          </p:cTn>
                        </p:par>
                        <p:par>
                          <p:cTn id="112" fill="hold">
                            <p:stCondLst>
                              <p:cond delay="10750"/>
                            </p:stCondLst>
                            <p:childTnLst>
                              <p:par>
                                <p:cTn id="113" presetID="22" presetClass="entr" presetSubtype="8" fill="hold" nodeType="after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wipe(left)">
                                      <p:cBhvr>
                                        <p:cTn id="115" dur="750"/>
                                        <p:tgtEl>
                                          <p:spTgt spid="59"/>
                                        </p:tgtEl>
                                      </p:cBhvr>
                                    </p:animEffect>
                                  </p:childTnLst>
                                </p:cTn>
                              </p:par>
                            </p:childTnLst>
                          </p:cTn>
                        </p:par>
                        <p:par>
                          <p:cTn id="116" fill="hold">
                            <p:stCondLst>
                              <p:cond delay="11500"/>
                            </p:stCondLst>
                            <p:childTnLst>
                              <p:par>
                                <p:cTn id="117" presetID="2" presetClass="entr" presetSubtype="4" fill="hold" grpId="0" nodeType="afterEffect">
                                  <p:stCondLst>
                                    <p:cond delay="0"/>
                                  </p:stCondLst>
                                  <p:childTnLst>
                                    <p:set>
                                      <p:cBhvr>
                                        <p:cTn id="118" dur="1" fill="hold">
                                          <p:stCondLst>
                                            <p:cond delay="0"/>
                                          </p:stCondLst>
                                        </p:cTn>
                                        <p:tgtEl>
                                          <p:spTgt spid="85"/>
                                        </p:tgtEl>
                                        <p:attrNameLst>
                                          <p:attrName>style.visibility</p:attrName>
                                        </p:attrNameLst>
                                      </p:cBhvr>
                                      <p:to>
                                        <p:strVal val="visible"/>
                                      </p:to>
                                    </p:set>
                                    <p:anim calcmode="lin" valueType="num">
                                      <p:cBhvr additive="base">
                                        <p:cTn id="119" dur="500" fill="hold"/>
                                        <p:tgtEl>
                                          <p:spTgt spid="85"/>
                                        </p:tgtEl>
                                        <p:attrNameLst>
                                          <p:attrName>ppt_x</p:attrName>
                                        </p:attrNameLst>
                                      </p:cBhvr>
                                      <p:tavLst>
                                        <p:tav tm="0">
                                          <p:val>
                                            <p:strVal val="#ppt_x"/>
                                          </p:val>
                                        </p:tav>
                                        <p:tav tm="100000">
                                          <p:val>
                                            <p:strVal val="#ppt_x"/>
                                          </p:val>
                                        </p:tav>
                                      </p:tavLst>
                                    </p:anim>
                                    <p:anim calcmode="lin" valueType="num">
                                      <p:cBhvr additive="base">
                                        <p:cTn id="120" dur="500" fill="hold"/>
                                        <p:tgtEl>
                                          <p:spTgt spid="8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additive="base">
                                        <p:cTn id="123" dur="500" fill="hold"/>
                                        <p:tgtEl>
                                          <p:spTgt spid="83"/>
                                        </p:tgtEl>
                                        <p:attrNameLst>
                                          <p:attrName>ppt_x</p:attrName>
                                        </p:attrNameLst>
                                      </p:cBhvr>
                                      <p:tavLst>
                                        <p:tav tm="0">
                                          <p:val>
                                            <p:strVal val="#ppt_x"/>
                                          </p:val>
                                        </p:tav>
                                        <p:tav tm="100000">
                                          <p:val>
                                            <p:strVal val="#ppt_x"/>
                                          </p:val>
                                        </p:tav>
                                      </p:tavLst>
                                    </p:anim>
                                    <p:anim calcmode="lin" valueType="num">
                                      <p:cBhvr additive="base">
                                        <p:cTn id="124" dur="500" fill="hold"/>
                                        <p:tgtEl>
                                          <p:spTgt spid="8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84"/>
                                        </p:tgtEl>
                                        <p:attrNameLst>
                                          <p:attrName>style.visibility</p:attrName>
                                        </p:attrNameLst>
                                      </p:cBhvr>
                                      <p:to>
                                        <p:strVal val="visible"/>
                                      </p:to>
                                    </p:set>
                                    <p:anim calcmode="lin" valueType="num">
                                      <p:cBhvr additive="base">
                                        <p:cTn id="127" dur="500" fill="hold"/>
                                        <p:tgtEl>
                                          <p:spTgt spid="84"/>
                                        </p:tgtEl>
                                        <p:attrNameLst>
                                          <p:attrName>ppt_x</p:attrName>
                                        </p:attrNameLst>
                                      </p:cBhvr>
                                      <p:tavLst>
                                        <p:tav tm="0">
                                          <p:val>
                                            <p:strVal val="#ppt_x"/>
                                          </p:val>
                                        </p:tav>
                                        <p:tav tm="100000">
                                          <p:val>
                                            <p:strVal val="#ppt_x"/>
                                          </p:val>
                                        </p:tav>
                                      </p:tavLst>
                                    </p:anim>
                                    <p:anim calcmode="lin" valueType="num">
                                      <p:cBhvr additive="base">
                                        <p:cTn id="128" dur="500" fill="hold"/>
                                        <p:tgtEl>
                                          <p:spTgt spid="84"/>
                                        </p:tgtEl>
                                        <p:attrNameLst>
                                          <p:attrName>ppt_y</p:attrName>
                                        </p:attrNameLst>
                                      </p:cBhvr>
                                      <p:tavLst>
                                        <p:tav tm="0">
                                          <p:val>
                                            <p:strVal val="1+#ppt_h/2"/>
                                          </p:val>
                                        </p:tav>
                                        <p:tav tm="100000">
                                          <p:val>
                                            <p:strVal val="#ppt_y"/>
                                          </p:val>
                                        </p:tav>
                                      </p:tavLst>
                                    </p:anim>
                                  </p:childTnLst>
                                </p:cTn>
                              </p:par>
                            </p:childTnLst>
                          </p:cTn>
                        </p:par>
                        <p:par>
                          <p:cTn id="129" fill="hold">
                            <p:stCondLst>
                              <p:cond delay="12000"/>
                            </p:stCondLst>
                            <p:childTnLst>
                              <p:par>
                                <p:cTn id="130" presetID="53" presetClass="entr" presetSubtype="16" fill="hold" grpId="0" nodeType="afterEffect">
                                  <p:stCondLst>
                                    <p:cond delay="0"/>
                                  </p:stCondLst>
                                  <p:childTnLst>
                                    <p:set>
                                      <p:cBhvr>
                                        <p:cTn id="131" dur="1" fill="hold">
                                          <p:stCondLst>
                                            <p:cond delay="0"/>
                                          </p:stCondLst>
                                        </p:cTn>
                                        <p:tgtEl>
                                          <p:spTgt spid="86"/>
                                        </p:tgtEl>
                                        <p:attrNameLst>
                                          <p:attrName>style.visibility</p:attrName>
                                        </p:attrNameLst>
                                      </p:cBhvr>
                                      <p:to>
                                        <p:strVal val="visible"/>
                                      </p:to>
                                    </p:set>
                                    <p:anim calcmode="lin" valueType="num">
                                      <p:cBhvr>
                                        <p:cTn id="132" dur="750" fill="hold"/>
                                        <p:tgtEl>
                                          <p:spTgt spid="86"/>
                                        </p:tgtEl>
                                        <p:attrNameLst>
                                          <p:attrName>ppt_w</p:attrName>
                                        </p:attrNameLst>
                                      </p:cBhvr>
                                      <p:tavLst>
                                        <p:tav tm="0">
                                          <p:val>
                                            <p:fltVal val="0"/>
                                          </p:val>
                                        </p:tav>
                                        <p:tav tm="100000">
                                          <p:val>
                                            <p:strVal val="#ppt_w"/>
                                          </p:val>
                                        </p:tav>
                                      </p:tavLst>
                                    </p:anim>
                                    <p:anim calcmode="lin" valueType="num">
                                      <p:cBhvr>
                                        <p:cTn id="133" dur="750" fill="hold"/>
                                        <p:tgtEl>
                                          <p:spTgt spid="86"/>
                                        </p:tgtEl>
                                        <p:attrNameLst>
                                          <p:attrName>ppt_h</p:attrName>
                                        </p:attrNameLst>
                                      </p:cBhvr>
                                      <p:tavLst>
                                        <p:tav tm="0">
                                          <p:val>
                                            <p:fltVal val="0"/>
                                          </p:val>
                                        </p:tav>
                                        <p:tav tm="100000">
                                          <p:val>
                                            <p:strVal val="#ppt_h"/>
                                          </p:val>
                                        </p:tav>
                                      </p:tavLst>
                                    </p:anim>
                                    <p:animEffect transition="in" filter="fade">
                                      <p:cBhvr>
                                        <p:cTn id="134" dur="750"/>
                                        <p:tgtEl>
                                          <p:spTgt spid="86"/>
                                        </p:tgtEl>
                                      </p:cBhvr>
                                    </p:animEffect>
                                  </p:childTnLst>
                                </p:cTn>
                              </p:par>
                            </p:childTnLst>
                          </p:cTn>
                        </p:par>
                        <p:par>
                          <p:cTn id="135" fill="hold">
                            <p:stCondLst>
                              <p:cond delay="12750"/>
                            </p:stCondLst>
                            <p:childTnLst>
                              <p:par>
                                <p:cTn id="136" presetID="22" presetClass="entr" presetSubtype="8" fill="hold" grpId="0" nodeType="afterEffect">
                                  <p:stCondLst>
                                    <p:cond delay="0"/>
                                  </p:stCondLst>
                                  <p:childTnLst>
                                    <p:set>
                                      <p:cBhvr>
                                        <p:cTn id="137" dur="1" fill="hold">
                                          <p:stCondLst>
                                            <p:cond delay="0"/>
                                          </p:stCondLst>
                                        </p:cTn>
                                        <p:tgtEl>
                                          <p:spTgt spid="87"/>
                                        </p:tgtEl>
                                        <p:attrNameLst>
                                          <p:attrName>style.visibility</p:attrName>
                                        </p:attrNameLst>
                                      </p:cBhvr>
                                      <p:to>
                                        <p:strVal val="visible"/>
                                      </p:to>
                                    </p:set>
                                    <p:animEffect transition="in" filter="wipe(left)">
                                      <p:cBhvr>
                                        <p:cTn id="138" dur="750"/>
                                        <p:tgtEl>
                                          <p:spTgt spid="87"/>
                                        </p:tgtEl>
                                      </p:cBhvr>
                                    </p:animEffect>
                                  </p:childTnLst>
                                </p:cTn>
                              </p:par>
                            </p:childTnLst>
                          </p:cTn>
                        </p:par>
                        <p:par>
                          <p:cTn id="139" fill="hold">
                            <p:stCondLst>
                              <p:cond delay="13500"/>
                            </p:stCondLst>
                            <p:childTnLst>
                              <p:par>
                                <p:cTn id="140" presetID="22" presetClass="entr" presetSubtype="8" fill="hold"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wipe(left)">
                                      <p:cBhvr>
                                        <p:cTn id="142" dur="750"/>
                                        <p:tgtEl>
                                          <p:spTgt spid="51"/>
                                        </p:tgtEl>
                                      </p:cBhvr>
                                    </p:animEffect>
                                  </p:childTnLst>
                                </p:cTn>
                              </p:par>
                            </p:childTnLst>
                          </p:cTn>
                        </p:par>
                        <p:par>
                          <p:cTn id="143" fill="hold">
                            <p:stCondLst>
                              <p:cond delay="14250"/>
                            </p:stCondLst>
                            <p:childTnLst>
                              <p:par>
                                <p:cTn id="144" presetID="2" presetClass="entr" presetSubtype="4" fill="hold" grpId="0" nodeType="afterEffect">
                                  <p:stCondLst>
                                    <p:cond delay="0"/>
                                  </p:stCondLst>
                                  <p:childTnLst>
                                    <p:set>
                                      <p:cBhvr>
                                        <p:cTn id="145" dur="1" fill="hold">
                                          <p:stCondLst>
                                            <p:cond delay="0"/>
                                          </p:stCondLst>
                                        </p:cTn>
                                        <p:tgtEl>
                                          <p:spTgt spid="92"/>
                                        </p:tgtEl>
                                        <p:attrNameLst>
                                          <p:attrName>style.visibility</p:attrName>
                                        </p:attrNameLst>
                                      </p:cBhvr>
                                      <p:to>
                                        <p:strVal val="visible"/>
                                      </p:to>
                                    </p:set>
                                    <p:anim calcmode="lin" valueType="num">
                                      <p:cBhvr additive="base">
                                        <p:cTn id="146" dur="500" fill="hold"/>
                                        <p:tgtEl>
                                          <p:spTgt spid="92"/>
                                        </p:tgtEl>
                                        <p:attrNameLst>
                                          <p:attrName>ppt_x</p:attrName>
                                        </p:attrNameLst>
                                      </p:cBhvr>
                                      <p:tavLst>
                                        <p:tav tm="0">
                                          <p:val>
                                            <p:strVal val="#ppt_x"/>
                                          </p:val>
                                        </p:tav>
                                        <p:tav tm="100000">
                                          <p:val>
                                            <p:strVal val="#ppt_x"/>
                                          </p:val>
                                        </p:tav>
                                      </p:tavLst>
                                    </p:anim>
                                    <p:anim calcmode="lin" valueType="num">
                                      <p:cBhvr additive="base">
                                        <p:cTn id="147" dur="500" fill="hold"/>
                                        <p:tgtEl>
                                          <p:spTgt spid="92"/>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0"/>
                                        </p:tgtEl>
                                        <p:attrNameLst>
                                          <p:attrName>style.visibility</p:attrName>
                                        </p:attrNameLst>
                                      </p:cBhvr>
                                      <p:to>
                                        <p:strVal val="visible"/>
                                      </p:to>
                                    </p:set>
                                    <p:anim calcmode="lin" valueType="num">
                                      <p:cBhvr additive="base">
                                        <p:cTn id="150" dur="500" fill="hold"/>
                                        <p:tgtEl>
                                          <p:spTgt spid="90"/>
                                        </p:tgtEl>
                                        <p:attrNameLst>
                                          <p:attrName>ppt_x</p:attrName>
                                        </p:attrNameLst>
                                      </p:cBhvr>
                                      <p:tavLst>
                                        <p:tav tm="0">
                                          <p:val>
                                            <p:strVal val="#ppt_x"/>
                                          </p:val>
                                        </p:tav>
                                        <p:tav tm="100000">
                                          <p:val>
                                            <p:strVal val="#ppt_x"/>
                                          </p:val>
                                        </p:tav>
                                      </p:tavLst>
                                    </p:anim>
                                    <p:anim calcmode="lin" valueType="num">
                                      <p:cBhvr additive="base">
                                        <p:cTn id="151" dur="500" fill="hold"/>
                                        <p:tgtEl>
                                          <p:spTgt spid="90"/>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1"/>
                                        </p:tgtEl>
                                        <p:attrNameLst>
                                          <p:attrName>style.visibility</p:attrName>
                                        </p:attrNameLst>
                                      </p:cBhvr>
                                      <p:to>
                                        <p:strVal val="visible"/>
                                      </p:to>
                                    </p:set>
                                    <p:anim calcmode="lin" valueType="num">
                                      <p:cBhvr additive="base">
                                        <p:cTn id="154" dur="500" fill="hold"/>
                                        <p:tgtEl>
                                          <p:spTgt spid="91"/>
                                        </p:tgtEl>
                                        <p:attrNameLst>
                                          <p:attrName>ppt_x</p:attrName>
                                        </p:attrNameLst>
                                      </p:cBhvr>
                                      <p:tavLst>
                                        <p:tav tm="0">
                                          <p:val>
                                            <p:strVal val="#ppt_x"/>
                                          </p:val>
                                        </p:tav>
                                        <p:tav tm="100000">
                                          <p:val>
                                            <p:strVal val="#ppt_x"/>
                                          </p:val>
                                        </p:tav>
                                      </p:tavLst>
                                    </p:anim>
                                    <p:anim calcmode="lin" valueType="num">
                                      <p:cBhvr additive="base">
                                        <p:cTn id="155" dur="500" fill="hold"/>
                                        <p:tgtEl>
                                          <p:spTgt spid="91"/>
                                        </p:tgtEl>
                                        <p:attrNameLst>
                                          <p:attrName>ppt_y</p:attrName>
                                        </p:attrNameLst>
                                      </p:cBhvr>
                                      <p:tavLst>
                                        <p:tav tm="0">
                                          <p:val>
                                            <p:strVal val="1+#ppt_h/2"/>
                                          </p:val>
                                        </p:tav>
                                        <p:tav tm="100000">
                                          <p:val>
                                            <p:strVal val="#ppt_y"/>
                                          </p:val>
                                        </p:tav>
                                      </p:tavLst>
                                    </p:anim>
                                  </p:childTnLst>
                                </p:cTn>
                              </p:par>
                            </p:childTnLst>
                          </p:cTn>
                        </p:par>
                        <p:par>
                          <p:cTn id="156" fill="hold">
                            <p:stCondLst>
                              <p:cond delay="14750"/>
                            </p:stCondLst>
                            <p:childTnLst>
                              <p:par>
                                <p:cTn id="157" presetID="53" presetClass="entr" presetSubtype="16" fill="hold" grpId="0" nodeType="afterEffect">
                                  <p:stCondLst>
                                    <p:cond delay="0"/>
                                  </p:stCondLst>
                                  <p:childTnLst>
                                    <p:set>
                                      <p:cBhvr>
                                        <p:cTn id="158" dur="1" fill="hold">
                                          <p:stCondLst>
                                            <p:cond delay="0"/>
                                          </p:stCondLst>
                                        </p:cTn>
                                        <p:tgtEl>
                                          <p:spTgt spid="93"/>
                                        </p:tgtEl>
                                        <p:attrNameLst>
                                          <p:attrName>style.visibility</p:attrName>
                                        </p:attrNameLst>
                                      </p:cBhvr>
                                      <p:to>
                                        <p:strVal val="visible"/>
                                      </p:to>
                                    </p:set>
                                    <p:anim calcmode="lin" valueType="num">
                                      <p:cBhvr>
                                        <p:cTn id="159" dur="750" fill="hold"/>
                                        <p:tgtEl>
                                          <p:spTgt spid="93"/>
                                        </p:tgtEl>
                                        <p:attrNameLst>
                                          <p:attrName>ppt_w</p:attrName>
                                        </p:attrNameLst>
                                      </p:cBhvr>
                                      <p:tavLst>
                                        <p:tav tm="0">
                                          <p:val>
                                            <p:fltVal val="0"/>
                                          </p:val>
                                        </p:tav>
                                        <p:tav tm="100000">
                                          <p:val>
                                            <p:strVal val="#ppt_w"/>
                                          </p:val>
                                        </p:tav>
                                      </p:tavLst>
                                    </p:anim>
                                    <p:anim calcmode="lin" valueType="num">
                                      <p:cBhvr>
                                        <p:cTn id="160" dur="750" fill="hold"/>
                                        <p:tgtEl>
                                          <p:spTgt spid="93"/>
                                        </p:tgtEl>
                                        <p:attrNameLst>
                                          <p:attrName>ppt_h</p:attrName>
                                        </p:attrNameLst>
                                      </p:cBhvr>
                                      <p:tavLst>
                                        <p:tav tm="0">
                                          <p:val>
                                            <p:fltVal val="0"/>
                                          </p:val>
                                        </p:tav>
                                        <p:tav tm="100000">
                                          <p:val>
                                            <p:strVal val="#ppt_h"/>
                                          </p:val>
                                        </p:tav>
                                      </p:tavLst>
                                    </p:anim>
                                    <p:animEffect transition="in" filter="fade">
                                      <p:cBhvr>
                                        <p:cTn id="161" dur="750"/>
                                        <p:tgtEl>
                                          <p:spTgt spid="93"/>
                                        </p:tgtEl>
                                      </p:cBhvr>
                                    </p:animEffect>
                                  </p:childTnLst>
                                </p:cTn>
                              </p:par>
                            </p:childTnLst>
                          </p:cTn>
                        </p:par>
                        <p:par>
                          <p:cTn id="162" fill="hold">
                            <p:stCondLst>
                              <p:cond delay="15500"/>
                            </p:stCondLst>
                            <p:childTnLst>
                              <p:par>
                                <p:cTn id="163" presetID="22" presetClass="entr" presetSubtype="8" fill="hold" grpId="0" nodeType="afterEffect">
                                  <p:stCondLst>
                                    <p:cond delay="0"/>
                                  </p:stCondLst>
                                  <p:childTnLst>
                                    <p:set>
                                      <p:cBhvr>
                                        <p:cTn id="164" dur="1" fill="hold">
                                          <p:stCondLst>
                                            <p:cond delay="0"/>
                                          </p:stCondLst>
                                        </p:cTn>
                                        <p:tgtEl>
                                          <p:spTgt spid="94"/>
                                        </p:tgtEl>
                                        <p:attrNameLst>
                                          <p:attrName>style.visibility</p:attrName>
                                        </p:attrNameLst>
                                      </p:cBhvr>
                                      <p:to>
                                        <p:strVal val="visible"/>
                                      </p:to>
                                    </p:set>
                                    <p:animEffect transition="in" filter="wipe(left)">
                                      <p:cBhvr>
                                        <p:cTn id="165" dur="750"/>
                                        <p:tgtEl>
                                          <p:spTgt spid="94"/>
                                        </p:tgtEl>
                                      </p:cBhvr>
                                    </p:animEffect>
                                  </p:childTnLst>
                                </p:cTn>
                              </p:par>
                            </p:childTnLst>
                          </p:cTn>
                        </p:par>
                        <p:par>
                          <p:cTn id="166" fill="hold">
                            <p:stCondLst>
                              <p:cond delay="16250"/>
                            </p:stCondLst>
                            <p:childTnLst>
                              <p:par>
                                <p:cTn id="167" presetID="22" presetClass="entr" presetSubtype="8" fill="hold" nodeType="afterEffect">
                                  <p:stCondLst>
                                    <p:cond delay="0"/>
                                  </p:stCondLst>
                                  <p:childTnLst>
                                    <p:set>
                                      <p:cBhvr>
                                        <p:cTn id="168" dur="1" fill="hold">
                                          <p:stCondLst>
                                            <p:cond delay="0"/>
                                          </p:stCondLst>
                                        </p:cTn>
                                        <p:tgtEl>
                                          <p:spTgt spid="53"/>
                                        </p:tgtEl>
                                        <p:attrNameLst>
                                          <p:attrName>style.visibility</p:attrName>
                                        </p:attrNameLst>
                                      </p:cBhvr>
                                      <p:to>
                                        <p:strVal val="visible"/>
                                      </p:to>
                                    </p:set>
                                    <p:animEffect transition="in" filter="wipe(left)">
                                      <p:cBhvr>
                                        <p:cTn id="169" dur="7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6" grpId="0" animBg="1"/>
      <p:bldP spid="47" grpId="0"/>
      <p:bldP spid="48" grpId="0"/>
      <p:bldP spid="62" grpId="0" animBg="1"/>
      <p:bldP spid="63" grpId="0" animBg="1"/>
      <p:bldP spid="64" grpId="0" animBg="1"/>
      <p:bldP spid="65" grpId="0"/>
      <p:bldP spid="66" grpId="0"/>
      <p:bldP spid="69" grpId="0" animBg="1"/>
      <p:bldP spid="70" grpId="0" animBg="1"/>
      <p:bldP spid="71" grpId="0" animBg="1"/>
      <p:bldP spid="72" grpId="0"/>
      <p:bldP spid="73" grpId="0"/>
      <p:bldP spid="76" grpId="0" animBg="1"/>
      <p:bldP spid="77" grpId="0" animBg="1"/>
      <p:bldP spid="78" grpId="0" animBg="1"/>
      <p:bldP spid="79" grpId="0"/>
      <p:bldP spid="80" grpId="0"/>
      <p:bldP spid="83" grpId="0" animBg="1"/>
      <p:bldP spid="84" grpId="0" animBg="1"/>
      <p:bldP spid="85" grpId="0" animBg="1"/>
      <p:bldP spid="86" grpId="0"/>
      <p:bldP spid="87" grpId="0"/>
      <p:bldP spid="90" grpId="0" animBg="1"/>
      <p:bldP spid="91" grpId="0" animBg="1"/>
      <p:bldP spid="92" grpId="0" animBg="1"/>
      <p:bldP spid="93" grpId="0"/>
      <p:bldP spid="9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34E26784-4E9B-4E59-B4CB-C3AB1C28664E}"/>
              </a:ext>
            </a:extLst>
          </p:cNvPr>
          <p:cNvSpPr>
            <a:spLocks noChangeAspect="1"/>
          </p:cNvSpPr>
          <p:nvPr/>
        </p:nvSpPr>
        <p:spPr>
          <a:xfrm>
            <a:off x="5286602"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2D0A2C-60C8-4750-A768-DC8410987734}"/>
              </a:ext>
            </a:extLst>
          </p:cNvPr>
          <p:cNvSpPr>
            <a:spLocks noChangeAspect="1"/>
          </p:cNvSpPr>
          <p:nvPr/>
        </p:nvSpPr>
        <p:spPr>
          <a:xfrm rot="10800000">
            <a:off x="3904489"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83C133E6-15EE-42E2-8E87-BEE888094924}"/>
              </a:ext>
            </a:extLst>
          </p:cNvPr>
          <p:cNvSpPr>
            <a:spLocks noChangeAspect="1"/>
          </p:cNvSpPr>
          <p:nvPr/>
        </p:nvSpPr>
        <p:spPr>
          <a:xfrm>
            <a:off x="2456689"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569E81-B008-44E4-8EA0-A2A7BAA2AF53}"/>
              </a:ext>
            </a:extLst>
          </p:cNvPr>
          <p:cNvSpPr>
            <a:spLocks noChangeAspect="1"/>
          </p:cNvSpPr>
          <p:nvPr/>
        </p:nvSpPr>
        <p:spPr>
          <a:xfrm rot="10800000">
            <a:off x="1066801"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F80B4B-CEDC-4C9E-A580-4E64A91B82AF}"/>
              </a:ext>
            </a:extLst>
          </p:cNvPr>
          <p:cNvSpPr>
            <a:spLocks noChangeAspect="1"/>
          </p:cNvSpPr>
          <p:nvPr/>
        </p:nvSpPr>
        <p:spPr>
          <a:xfrm rot="10800000">
            <a:off x="6726937" y="1295400"/>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7D1F35A-CFAD-42E7-88D6-12FC7EF7DAF5}"/>
              </a:ext>
            </a:extLst>
          </p:cNvPr>
          <p:cNvSpPr>
            <a:spLocks noChangeAspect="1"/>
          </p:cNvSpPr>
          <p:nvPr/>
        </p:nvSpPr>
        <p:spPr>
          <a:xfrm>
            <a:off x="8109050" y="2968752"/>
            <a:ext cx="2011680" cy="1710684"/>
          </a:xfrm>
          <a:custGeom>
            <a:avLst/>
            <a:gdLst>
              <a:gd name="connsiteX0" fmla="*/ 288794 w 2011680"/>
              <a:gd name="connsiteY0" fmla="*/ 0 h 1710684"/>
              <a:gd name="connsiteX1" fmla="*/ 318563 w 2011680"/>
              <a:gd name="connsiteY1" fmla="*/ 36080 h 1710684"/>
              <a:gd name="connsiteX2" fmla="*/ 209694 w 2011680"/>
              <a:gd name="connsiteY2" fmla="*/ 168032 h 1710684"/>
              <a:gd name="connsiteX3" fmla="*/ 45720 w 2011680"/>
              <a:gd name="connsiteY3" fmla="*/ 704844 h 1710684"/>
              <a:gd name="connsiteX4" fmla="*/ 1005840 w 2011680"/>
              <a:gd name="connsiteY4" fmla="*/ 1664964 h 1710684"/>
              <a:gd name="connsiteX5" fmla="*/ 1965960 w 2011680"/>
              <a:gd name="connsiteY5" fmla="*/ 704844 h 1710684"/>
              <a:gd name="connsiteX6" fmla="*/ 1801987 w 2011680"/>
              <a:gd name="connsiteY6" fmla="*/ 168032 h 1710684"/>
              <a:gd name="connsiteX7" fmla="*/ 1717816 w 2011680"/>
              <a:gd name="connsiteY7" fmla="*/ 66016 h 1710684"/>
              <a:gd name="connsiteX8" fmla="*/ 1748779 w 2011680"/>
              <a:gd name="connsiteY8" fmla="*/ 28489 h 1710684"/>
              <a:gd name="connsiteX9" fmla="*/ 1781995 w 2011680"/>
              <a:gd name="connsiteY9" fmla="*/ 65037 h 1710684"/>
              <a:gd name="connsiteX10" fmla="*/ 2011680 w 2011680"/>
              <a:gd name="connsiteY10" fmla="*/ 704844 h 1710684"/>
              <a:gd name="connsiteX11" fmla="*/ 1005840 w 2011680"/>
              <a:gd name="connsiteY11" fmla="*/ 1710684 h 1710684"/>
              <a:gd name="connsiteX12" fmla="*/ 0 w 2011680"/>
              <a:gd name="connsiteY12" fmla="*/ 704844 h 1710684"/>
              <a:gd name="connsiteX13" fmla="*/ 229685 w 2011680"/>
              <a:gd name="connsiteY13" fmla="*/ 65037 h 1710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11680" h="1710684">
                <a:moveTo>
                  <a:pt x="288794" y="0"/>
                </a:moveTo>
                <a:lnTo>
                  <a:pt x="318563" y="36080"/>
                </a:lnTo>
                <a:lnTo>
                  <a:pt x="209694" y="168032"/>
                </a:lnTo>
                <a:cubicBezTo>
                  <a:pt x="106169" y="321268"/>
                  <a:pt x="45720" y="505997"/>
                  <a:pt x="45720" y="704844"/>
                </a:cubicBezTo>
                <a:cubicBezTo>
                  <a:pt x="45720" y="1235104"/>
                  <a:pt x="475580" y="1664964"/>
                  <a:pt x="1005840" y="1664964"/>
                </a:cubicBezTo>
                <a:cubicBezTo>
                  <a:pt x="1536100" y="1664964"/>
                  <a:pt x="1965960" y="1235104"/>
                  <a:pt x="1965960" y="704844"/>
                </a:cubicBezTo>
                <a:cubicBezTo>
                  <a:pt x="1965960" y="505997"/>
                  <a:pt x="1905511" y="321268"/>
                  <a:pt x="1801987" y="168032"/>
                </a:cubicBezTo>
                <a:lnTo>
                  <a:pt x="1717816" y="66016"/>
                </a:lnTo>
                <a:lnTo>
                  <a:pt x="1748779" y="28489"/>
                </a:lnTo>
                <a:lnTo>
                  <a:pt x="1781995" y="65037"/>
                </a:lnTo>
                <a:cubicBezTo>
                  <a:pt x="1925484" y="238905"/>
                  <a:pt x="2011680" y="461809"/>
                  <a:pt x="2011680" y="704844"/>
                </a:cubicBezTo>
                <a:cubicBezTo>
                  <a:pt x="2011680" y="1260354"/>
                  <a:pt x="1561350" y="1710684"/>
                  <a:pt x="1005840" y="1710684"/>
                </a:cubicBezTo>
                <a:cubicBezTo>
                  <a:pt x="450330" y="1710684"/>
                  <a:pt x="0" y="1260354"/>
                  <a:pt x="0" y="704844"/>
                </a:cubicBezTo>
                <a:cubicBezTo>
                  <a:pt x="0" y="461809"/>
                  <a:pt x="86196" y="238905"/>
                  <a:pt x="229685" y="65037"/>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E6C728A-7159-46A9-A63D-4D9D7E1A1929}"/>
              </a:ext>
            </a:extLst>
          </p:cNvPr>
          <p:cNvSpPr>
            <a:spLocks noChangeAspect="1"/>
          </p:cNvSpPr>
          <p:nvPr/>
        </p:nvSpPr>
        <p:spPr>
          <a:xfrm>
            <a:off x="833628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A4FD147-B49E-4129-95FC-B749C8993EC1}"/>
              </a:ext>
            </a:extLst>
          </p:cNvPr>
          <p:cNvSpPr>
            <a:spLocks noChangeAspect="1"/>
          </p:cNvSpPr>
          <p:nvPr/>
        </p:nvSpPr>
        <p:spPr>
          <a:xfrm>
            <a:off x="976347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5C8C6AAC-4C2B-465C-B301-F888BB33DF86}"/>
              </a:ext>
            </a:extLst>
          </p:cNvPr>
          <p:cNvSpPr>
            <a:spLocks noChangeAspect="1"/>
          </p:cNvSpPr>
          <p:nvPr/>
        </p:nvSpPr>
        <p:spPr>
          <a:xfrm>
            <a:off x="6954168"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AB654E3-5B64-4D0B-ABDE-6E791155E764}"/>
              </a:ext>
            </a:extLst>
          </p:cNvPr>
          <p:cNvSpPr>
            <a:spLocks noChangeAspect="1"/>
          </p:cNvSpPr>
          <p:nvPr/>
        </p:nvSpPr>
        <p:spPr>
          <a:xfrm>
            <a:off x="5526971"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B7E052E-5541-4D18-8369-BE27EF0A35BE}"/>
              </a:ext>
            </a:extLst>
          </p:cNvPr>
          <p:cNvSpPr>
            <a:spLocks noChangeAspect="1"/>
          </p:cNvSpPr>
          <p:nvPr/>
        </p:nvSpPr>
        <p:spPr>
          <a:xfrm>
            <a:off x="4137083"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D3885C1B-BAE3-4F79-BC28-0DA70523C1E5}"/>
              </a:ext>
            </a:extLst>
          </p:cNvPr>
          <p:cNvSpPr>
            <a:spLocks noChangeAspect="1"/>
          </p:cNvSpPr>
          <p:nvPr/>
        </p:nvSpPr>
        <p:spPr>
          <a:xfrm>
            <a:off x="2690544"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DD3397DD-AD81-4FF2-A796-7104F5B6ACDF}"/>
              </a:ext>
            </a:extLst>
          </p:cNvPr>
          <p:cNvSpPr>
            <a:spLocks noChangeAspect="1"/>
          </p:cNvSpPr>
          <p:nvPr/>
        </p:nvSpPr>
        <p:spPr>
          <a:xfrm>
            <a:off x="1278479" y="2941320"/>
            <a:ext cx="137160" cy="13716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F6B30CC0-69B8-414B-94AA-0DB881344A79}"/>
              </a:ext>
            </a:extLst>
          </p:cNvPr>
          <p:cNvGrpSpPr/>
          <p:nvPr/>
        </p:nvGrpSpPr>
        <p:grpSpPr>
          <a:xfrm>
            <a:off x="1999489" y="2795934"/>
            <a:ext cx="137160" cy="3053179"/>
            <a:chOff x="3108960" y="2506374"/>
            <a:chExt cx="137160" cy="3053179"/>
          </a:xfrm>
        </p:grpSpPr>
        <p:cxnSp>
          <p:nvCxnSpPr>
            <p:cNvPr id="25" name="Straight Connector 24">
              <a:extLst>
                <a:ext uri="{FF2B5EF4-FFF2-40B4-BE49-F238E27FC236}">
                  <a16:creationId xmlns:a16="http://schemas.microsoft.com/office/drawing/2014/main" id="{0A79512D-99EC-40B9-B21A-874C228AF602}"/>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26" name="Oval 25">
              <a:extLst>
                <a:ext uri="{FF2B5EF4-FFF2-40B4-BE49-F238E27FC236}">
                  <a16:creationId xmlns:a16="http://schemas.microsoft.com/office/drawing/2014/main" id="{633BEA8B-E8F0-4D72-9C54-BCE151A5A3F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5613E4E-5DE6-4A8E-B3E5-03800EFDF73C}"/>
              </a:ext>
            </a:extLst>
          </p:cNvPr>
          <p:cNvGrpSpPr/>
          <p:nvPr/>
        </p:nvGrpSpPr>
        <p:grpSpPr>
          <a:xfrm>
            <a:off x="1471372" y="1657265"/>
            <a:ext cx="1188720" cy="1422899"/>
            <a:chOff x="2580843" y="1367705"/>
            <a:chExt cx="1188720" cy="1422899"/>
          </a:xfrm>
        </p:grpSpPr>
        <p:sp>
          <p:nvSpPr>
            <p:cNvPr id="32" name="Freeform: Shape 31">
              <a:extLst>
                <a:ext uri="{FF2B5EF4-FFF2-40B4-BE49-F238E27FC236}">
                  <a16:creationId xmlns:a16="http://schemas.microsoft.com/office/drawing/2014/main" id="{1C145360-2071-4804-80EA-A8BB9502C4C5}"/>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EF342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08C00E4-52F5-41E8-86BC-AD110F412EC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EEDDA78F-0D4A-4D7F-92B1-DF122973185D}"/>
              </a:ext>
            </a:extLst>
          </p:cNvPr>
          <p:cNvSpPr txBox="1"/>
          <p:nvPr/>
        </p:nvSpPr>
        <p:spPr>
          <a:xfrm>
            <a:off x="1620486"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EF342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33" name="Text Box 10">
            <a:extLst>
              <a:ext uri="{FF2B5EF4-FFF2-40B4-BE49-F238E27FC236}">
                <a16:creationId xmlns:a16="http://schemas.microsoft.com/office/drawing/2014/main" id="{16756AFA-3B88-4A6E-BB3E-6DC275165D18}"/>
              </a:ext>
            </a:extLst>
          </p:cNvPr>
          <p:cNvSpPr txBox="1">
            <a:spLocks noChangeArrowheads="1"/>
          </p:cNvSpPr>
          <p:nvPr/>
        </p:nvSpPr>
        <p:spPr bwMode="auto">
          <a:xfrm>
            <a:off x="1566648"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nvGrpSpPr>
          <p:cNvPr id="35" name="Group 34">
            <a:extLst>
              <a:ext uri="{FF2B5EF4-FFF2-40B4-BE49-F238E27FC236}">
                <a16:creationId xmlns:a16="http://schemas.microsoft.com/office/drawing/2014/main" id="{C2DB51BF-1963-4FD0-94BE-EB6530751991}"/>
              </a:ext>
            </a:extLst>
          </p:cNvPr>
          <p:cNvGrpSpPr/>
          <p:nvPr/>
        </p:nvGrpSpPr>
        <p:grpSpPr>
          <a:xfrm>
            <a:off x="4845115" y="2795934"/>
            <a:ext cx="137160" cy="3053179"/>
            <a:chOff x="3108960" y="2506374"/>
            <a:chExt cx="137160" cy="3053179"/>
          </a:xfrm>
        </p:grpSpPr>
        <p:cxnSp>
          <p:nvCxnSpPr>
            <p:cNvPr id="36" name="Straight Connector 35">
              <a:extLst>
                <a:ext uri="{FF2B5EF4-FFF2-40B4-BE49-F238E27FC236}">
                  <a16:creationId xmlns:a16="http://schemas.microsoft.com/office/drawing/2014/main" id="{CEF42CE2-C807-44E3-B596-2EBED4A77E56}"/>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B18EC9C9-2194-4636-8773-7C224E596C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99F81A47-27A2-4A49-BDF1-D756A4BB9571}"/>
              </a:ext>
            </a:extLst>
          </p:cNvPr>
          <p:cNvGrpSpPr/>
          <p:nvPr/>
        </p:nvGrpSpPr>
        <p:grpSpPr>
          <a:xfrm>
            <a:off x="4316998" y="1657265"/>
            <a:ext cx="1188720" cy="1422899"/>
            <a:chOff x="2580843" y="1367705"/>
            <a:chExt cx="1188720" cy="1422899"/>
          </a:xfrm>
        </p:grpSpPr>
        <p:sp>
          <p:nvSpPr>
            <p:cNvPr id="39" name="Freeform: Shape 38">
              <a:extLst>
                <a:ext uri="{FF2B5EF4-FFF2-40B4-BE49-F238E27FC236}">
                  <a16:creationId xmlns:a16="http://schemas.microsoft.com/office/drawing/2014/main" id="{181DEC94-6618-46F8-A2A8-4825253BEC28}"/>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FAED120C-02C9-40B2-98D1-50C2134D3FE6}"/>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AD4FCDF9-28E1-4B4B-91B4-BAB0F1184EFC}"/>
              </a:ext>
            </a:extLst>
          </p:cNvPr>
          <p:cNvSpPr txBox="1"/>
          <p:nvPr/>
        </p:nvSpPr>
        <p:spPr>
          <a:xfrm>
            <a:off x="4466112" y="1966434"/>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44546B"/>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42" name="Text Box 10">
            <a:extLst>
              <a:ext uri="{FF2B5EF4-FFF2-40B4-BE49-F238E27FC236}">
                <a16:creationId xmlns:a16="http://schemas.microsoft.com/office/drawing/2014/main" id="{B4C1CA4C-4B1C-415A-9138-331CA88D3257}"/>
              </a:ext>
            </a:extLst>
          </p:cNvPr>
          <p:cNvSpPr txBox="1">
            <a:spLocks noChangeArrowheads="1"/>
          </p:cNvSpPr>
          <p:nvPr/>
        </p:nvSpPr>
        <p:spPr bwMode="auto">
          <a:xfrm>
            <a:off x="4412274" y="5953145"/>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nvGrpSpPr>
          <p:cNvPr id="43" name="Group 42">
            <a:extLst>
              <a:ext uri="{FF2B5EF4-FFF2-40B4-BE49-F238E27FC236}">
                <a16:creationId xmlns:a16="http://schemas.microsoft.com/office/drawing/2014/main" id="{8A6F9643-E7A4-457A-BB04-50FD6E9C4BC6}"/>
              </a:ext>
            </a:extLst>
          </p:cNvPr>
          <p:cNvGrpSpPr/>
          <p:nvPr/>
        </p:nvGrpSpPr>
        <p:grpSpPr>
          <a:xfrm>
            <a:off x="7653815" y="2787008"/>
            <a:ext cx="137160" cy="3053179"/>
            <a:chOff x="3108960" y="2506374"/>
            <a:chExt cx="137160" cy="3053179"/>
          </a:xfrm>
        </p:grpSpPr>
        <p:cxnSp>
          <p:nvCxnSpPr>
            <p:cNvPr id="44" name="Straight Connector 43">
              <a:extLst>
                <a:ext uri="{FF2B5EF4-FFF2-40B4-BE49-F238E27FC236}">
                  <a16:creationId xmlns:a16="http://schemas.microsoft.com/office/drawing/2014/main" id="{FF0DD873-4007-449D-9232-7DEC94C67E69}"/>
                </a:ext>
              </a:extLst>
            </p:cNvPr>
            <p:cNvCxnSpPr>
              <a:cxnSpLocks/>
            </p:cNvCxnSpPr>
            <p:nvPr/>
          </p:nvCxnSpPr>
          <p:spPr>
            <a:xfrm flipH="1">
              <a:off x="3175203" y="2506374"/>
              <a:ext cx="4672" cy="292608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45" name="Oval 44">
              <a:extLst>
                <a:ext uri="{FF2B5EF4-FFF2-40B4-BE49-F238E27FC236}">
                  <a16:creationId xmlns:a16="http://schemas.microsoft.com/office/drawing/2014/main" id="{79D1DE92-7510-46BF-960E-BBDC90D8EF7D}"/>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77EDAA0F-EFD3-46BA-99A3-E5A80EFFA28A}"/>
              </a:ext>
            </a:extLst>
          </p:cNvPr>
          <p:cNvGrpSpPr/>
          <p:nvPr/>
        </p:nvGrpSpPr>
        <p:grpSpPr>
          <a:xfrm>
            <a:off x="7125698" y="1648339"/>
            <a:ext cx="1188720" cy="1422899"/>
            <a:chOff x="2580843" y="1367705"/>
            <a:chExt cx="1188720" cy="1422899"/>
          </a:xfrm>
        </p:grpSpPr>
        <p:sp>
          <p:nvSpPr>
            <p:cNvPr id="47" name="Freeform: Shape 46">
              <a:extLst>
                <a:ext uri="{FF2B5EF4-FFF2-40B4-BE49-F238E27FC236}">
                  <a16:creationId xmlns:a16="http://schemas.microsoft.com/office/drawing/2014/main" id="{C0CBE5DD-31A6-45D9-ABDB-021C2ABCF76C}"/>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62768F"/>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DF3E7BF3-78D3-4CBE-9C1F-6892AC1D09C4}"/>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A078F0FD-E11A-4638-8C16-C1B6137A49D2}"/>
              </a:ext>
            </a:extLst>
          </p:cNvPr>
          <p:cNvSpPr txBox="1"/>
          <p:nvPr/>
        </p:nvSpPr>
        <p:spPr>
          <a:xfrm>
            <a:off x="7274812" y="1957508"/>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62768F"/>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0" name="Text Box 10">
            <a:extLst>
              <a:ext uri="{FF2B5EF4-FFF2-40B4-BE49-F238E27FC236}">
                <a16:creationId xmlns:a16="http://schemas.microsoft.com/office/drawing/2014/main" id="{41C03B3D-14D4-403D-AF26-E9DD453C904E}"/>
              </a:ext>
            </a:extLst>
          </p:cNvPr>
          <p:cNvSpPr txBox="1">
            <a:spLocks noChangeArrowheads="1"/>
          </p:cNvSpPr>
          <p:nvPr/>
        </p:nvSpPr>
        <p:spPr bwMode="auto">
          <a:xfrm>
            <a:off x="7220974" y="594421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nvGrpSpPr>
          <p:cNvPr id="51" name="Group 50">
            <a:extLst>
              <a:ext uri="{FF2B5EF4-FFF2-40B4-BE49-F238E27FC236}">
                <a16:creationId xmlns:a16="http://schemas.microsoft.com/office/drawing/2014/main" id="{B9810B4B-23FB-4B52-9D9F-4B9349A94A0C}"/>
              </a:ext>
            </a:extLst>
          </p:cNvPr>
          <p:cNvGrpSpPr/>
          <p:nvPr/>
        </p:nvGrpSpPr>
        <p:grpSpPr>
          <a:xfrm>
            <a:off x="3392336" y="4304721"/>
            <a:ext cx="137160" cy="1556486"/>
            <a:chOff x="3108960" y="4003067"/>
            <a:chExt cx="137160" cy="1556486"/>
          </a:xfrm>
        </p:grpSpPr>
        <p:cxnSp>
          <p:nvCxnSpPr>
            <p:cNvPr id="52" name="Straight Connector 51">
              <a:extLst>
                <a:ext uri="{FF2B5EF4-FFF2-40B4-BE49-F238E27FC236}">
                  <a16:creationId xmlns:a16="http://schemas.microsoft.com/office/drawing/2014/main" id="{D3794882-2B3F-4595-BA6C-AB563FC18D96}"/>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53" name="Oval 52">
              <a:extLst>
                <a:ext uri="{FF2B5EF4-FFF2-40B4-BE49-F238E27FC236}">
                  <a16:creationId xmlns:a16="http://schemas.microsoft.com/office/drawing/2014/main" id="{5A306FC6-1813-4511-A177-F3A19C7CB9FF}"/>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6945C284-2DB6-4285-AD3E-3DA561D97840}"/>
              </a:ext>
            </a:extLst>
          </p:cNvPr>
          <p:cNvGrpSpPr/>
          <p:nvPr/>
        </p:nvGrpSpPr>
        <p:grpSpPr>
          <a:xfrm>
            <a:off x="2864220" y="3124891"/>
            <a:ext cx="1188720" cy="1422899"/>
            <a:chOff x="2580843" y="1367705"/>
            <a:chExt cx="1188720" cy="1422899"/>
          </a:xfrm>
        </p:grpSpPr>
        <p:sp>
          <p:nvSpPr>
            <p:cNvPr id="55" name="Freeform: Shape 54">
              <a:extLst>
                <a:ext uri="{FF2B5EF4-FFF2-40B4-BE49-F238E27FC236}">
                  <a16:creationId xmlns:a16="http://schemas.microsoft.com/office/drawing/2014/main" id="{2430D501-A86C-4A81-AB60-3843D3222227}"/>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8397B1"/>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7B0233C5-2780-4DD4-890B-758414EA79B9}"/>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TextBox 56">
            <a:extLst>
              <a:ext uri="{FF2B5EF4-FFF2-40B4-BE49-F238E27FC236}">
                <a16:creationId xmlns:a16="http://schemas.microsoft.com/office/drawing/2014/main" id="{510DAE3C-560E-4654-B9AA-B73529953C42}"/>
              </a:ext>
            </a:extLst>
          </p:cNvPr>
          <p:cNvSpPr txBox="1"/>
          <p:nvPr/>
        </p:nvSpPr>
        <p:spPr>
          <a:xfrm>
            <a:off x="3013334"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8397B1"/>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58" name="Text Box 10">
            <a:extLst>
              <a:ext uri="{FF2B5EF4-FFF2-40B4-BE49-F238E27FC236}">
                <a16:creationId xmlns:a16="http://schemas.microsoft.com/office/drawing/2014/main" id="{0660D004-9C07-4021-B90D-3C94E08C46CB}"/>
              </a:ext>
            </a:extLst>
          </p:cNvPr>
          <p:cNvSpPr txBox="1">
            <a:spLocks noChangeArrowheads="1"/>
          </p:cNvSpPr>
          <p:nvPr/>
        </p:nvSpPr>
        <p:spPr bwMode="auto">
          <a:xfrm>
            <a:off x="2959495"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nvGrpSpPr>
          <p:cNvPr id="59" name="Group 58">
            <a:extLst>
              <a:ext uri="{FF2B5EF4-FFF2-40B4-BE49-F238E27FC236}">
                <a16:creationId xmlns:a16="http://schemas.microsoft.com/office/drawing/2014/main" id="{45840852-2FDD-4F90-8917-8F9D904EACCF}"/>
              </a:ext>
            </a:extLst>
          </p:cNvPr>
          <p:cNvGrpSpPr/>
          <p:nvPr/>
        </p:nvGrpSpPr>
        <p:grpSpPr>
          <a:xfrm>
            <a:off x="6229468" y="4304721"/>
            <a:ext cx="137160" cy="1556486"/>
            <a:chOff x="3108960" y="4003067"/>
            <a:chExt cx="137160" cy="1556486"/>
          </a:xfrm>
        </p:grpSpPr>
        <p:cxnSp>
          <p:nvCxnSpPr>
            <p:cNvPr id="60" name="Straight Connector 59">
              <a:extLst>
                <a:ext uri="{FF2B5EF4-FFF2-40B4-BE49-F238E27FC236}">
                  <a16:creationId xmlns:a16="http://schemas.microsoft.com/office/drawing/2014/main" id="{96EB7AD8-63FC-450C-9E00-E04D5AD0C7ED}"/>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1" name="Oval 60">
              <a:extLst>
                <a:ext uri="{FF2B5EF4-FFF2-40B4-BE49-F238E27FC236}">
                  <a16:creationId xmlns:a16="http://schemas.microsoft.com/office/drawing/2014/main" id="{A02733CB-2F2D-4A75-BF98-71F0FE235B10}"/>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903D657C-4B7D-4554-BEBB-C3E0F0A8DCBE}"/>
              </a:ext>
            </a:extLst>
          </p:cNvPr>
          <p:cNvGrpSpPr/>
          <p:nvPr/>
        </p:nvGrpSpPr>
        <p:grpSpPr>
          <a:xfrm>
            <a:off x="5701352" y="3124891"/>
            <a:ext cx="1188720" cy="1422899"/>
            <a:chOff x="2580843" y="1367705"/>
            <a:chExt cx="1188720" cy="1422899"/>
          </a:xfrm>
        </p:grpSpPr>
        <p:sp>
          <p:nvSpPr>
            <p:cNvPr id="63" name="Freeform: Shape 62">
              <a:extLst>
                <a:ext uri="{FF2B5EF4-FFF2-40B4-BE49-F238E27FC236}">
                  <a16:creationId xmlns:a16="http://schemas.microsoft.com/office/drawing/2014/main" id="{32ECDF95-C507-4AA6-B48D-D36C9063390B}"/>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2C3749"/>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6A0E9917-D567-49A8-8B75-392737725D98}"/>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869FB8C8-B925-4BE7-8F19-6C344D933844}"/>
              </a:ext>
            </a:extLst>
          </p:cNvPr>
          <p:cNvSpPr txBox="1"/>
          <p:nvPr/>
        </p:nvSpPr>
        <p:spPr>
          <a:xfrm>
            <a:off x="5850466" y="3434060"/>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2C3749"/>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66" name="Text Box 10">
            <a:extLst>
              <a:ext uri="{FF2B5EF4-FFF2-40B4-BE49-F238E27FC236}">
                <a16:creationId xmlns:a16="http://schemas.microsoft.com/office/drawing/2014/main" id="{69224D9A-4673-48E8-A25B-29BC7EFA7946}"/>
              </a:ext>
            </a:extLst>
          </p:cNvPr>
          <p:cNvSpPr txBox="1">
            <a:spLocks noChangeArrowheads="1"/>
          </p:cNvSpPr>
          <p:nvPr/>
        </p:nvSpPr>
        <p:spPr bwMode="auto">
          <a:xfrm>
            <a:off x="5796627" y="596523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nvGrpSpPr>
          <p:cNvPr id="67" name="Group 66">
            <a:extLst>
              <a:ext uri="{FF2B5EF4-FFF2-40B4-BE49-F238E27FC236}">
                <a16:creationId xmlns:a16="http://schemas.microsoft.com/office/drawing/2014/main" id="{18F70F72-DF19-4534-BB74-9D81CBA0A50A}"/>
              </a:ext>
            </a:extLst>
          </p:cNvPr>
          <p:cNvGrpSpPr/>
          <p:nvPr/>
        </p:nvGrpSpPr>
        <p:grpSpPr>
          <a:xfrm>
            <a:off x="9017821" y="4288988"/>
            <a:ext cx="137160" cy="1556486"/>
            <a:chOff x="3108960" y="4003067"/>
            <a:chExt cx="137160" cy="1556486"/>
          </a:xfrm>
        </p:grpSpPr>
        <p:cxnSp>
          <p:nvCxnSpPr>
            <p:cNvPr id="68" name="Straight Connector 67">
              <a:extLst>
                <a:ext uri="{FF2B5EF4-FFF2-40B4-BE49-F238E27FC236}">
                  <a16:creationId xmlns:a16="http://schemas.microsoft.com/office/drawing/2014/main" id="{8B9D3791-C2AA-4772-AF88-5CE870663427}"/>
                </a:ext>
              </a:extLst>
            </p:cNvPr>
            <p:cNvCxnSpPr>
              <a:cxnSpLocks/>
            </p:cNvCxnSpPr>
            <p:nvPr/>
          </p:nvCxnSpPr>
          <p:spPr>
            <a:xfrm flipH="1">
              <a:off x="3175204" y="4003067"/>
              <a:ext cx="4672" cy="1463040"/>
            </a:xfrm>
            <a:prstGeom prst="line">
              <a:avLst/>
            </a:prstGeom>
            <a:ln w="25400">
              <a:solidFill>
                <a:schemeClr val="bg1"/>
              </a:solidFill>
            </a:ln>
            <a:effectLst/>
          </p:spPr>
          <p:style>
            <a:lnRef idx="1">
              <a:schemeClr val="accent1"/>
            </a:lnRef>
            <a:fillRef idx="0">
              <a:schemeClr val="accent1"/>
            </a:fillRef>
            <a:effectRef idx="0">
              <a:schemeClr val="accent1"/>
            </a:effectRef>
            <a:fontRef idx="minor">
              <a:schemeClr val="tx1"/>
            </a:fontRef>
          </p:style>
        </p:cxnSp>
        <p:sp>
          <p:nvSpPr>
            <p:cNvPr id="69" name="Oval 68">
              <a:extLst>
                <a:ext uri="{FF2B5EF4-FFF2-40B4-BE49-F238E27FC236}">
                  <a16:creationId xmlns:a16="http://schemas.microsoft.com/office/drawing/2014/main" id="{3296C200-F7C2-4AB3-916C-1E13231A5089}"/>
                </a:ext>
              </a:extLst>
            </p:cNvPr>
            <p:cNvSpPr>
              <a:spLocks noChangeAspect="1"/>
            </p:cNvSpPr>
            <p:nvPr/>
          </p:nvSpPr>
          <p:spPr>
            <a:xfrm>
              <a:off x="3108960" y="5422393"/>
              <a:ext cx="137160" cy="137160"/>
            </a:xfrm>
            <a:prstGeom prst="ellipse">
              <a:avLst/>
            </a:prstGeom>
            <a:solidFill>
              <a:schemeClr val="bg1">
                <a:lumMod val="85000"/>
              </a:schemeClr>
            </a:solidFill>
            <a:ln>
              <a:noFill/>
            </a:ln>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13C69BD2-58F6-4F1A-A7C9-7A7FD165AFB2}"/>
              </a:ext>
            </a:extLst>
          </p:cNvPr>
          <p:cNvGrpSpPr/>
          <p:nvPr/>
        </p:nvGrpSpPr>
        <p:grpSpPr>
          <a:xfrm>
            <a:off x="8489705" y="3109158"/>
            <a:ext cx="1188720" cy="1422899"/>
            <a:chOff x="2580843" y="1367705"/>
            <a:chExt cx="1188720" cy="1422899"/>
          </a:xfrm>
        </p:grpSpPr>
        <p:sp>
          <p:nvSpPr>
            <p:cNvPr id="71" name="Freeform: Shape 70">
              <a:extLst>
                <a:ext uri="{FF2B5EF4-FFF2-40B4-BE49-F238E27FC236}">
                  <a16:creationId xmlns:a16="http://schemas.microsoft.com/office/drawing/2014/main" id="{76994310-3AA5-45F0-84C5-77EAD281D3D3}"/>
                </a:ext>
              </a:extLst>
            </p:cNvPr>
            <p:cNvSpPr>
              <a:spLocks noChangeAspect="1"/>
            </p:cNvSpPr>
            <p:nvPr/>
          </p:nvSpPr>
          <p:spPr>
            <a:xfrm>
              <a:off x="2580843" y="1367705"/>
              <a:ext cx="1188720" cy="1422899"/>
            </a:xfrm>
            <a:custGeom>
              <a:avLst/>
              <a:gdLst>
                <a:gd name="connsiteX0" fmla="*/ 594360 w 1188720"/>
                <a:gd name="connsiteY0" fmla="*/ 0 h 1422899"/>
                <a:gd name="connsiteX1" fmla="*/ 1188720 w 1188720"/>
                <a:gd name="connsiteY1" fmla="*/ 594360 h 1422899"/>
                <a:gd name="connsiteX2" fmla="*/ 825712 w 1188720"/>
                <a:gd name="connsiteY2" fmla="*/ 1142012 h 1422899"/>
                <a:gd name="connsiteX3" fmla="*/ 716429 w 1188720"/>
                <a:gd name="connsiteY3" fmla="*/ 1175936 h 1422899"/>
                <a:gd name="connsiteX4" fmla="*/ 596640 w 1188720"/>
                <a:gd name="connsiteY4" fmla="*/ 1420312 h 1422899"/>
                <a:gd name="connsiteX5" fmla="*/ 596637 w 1188720"/>
                <a:gd name="connsiteY5" fmla="*/ 1421934 h 1422899"/>
                <a:gd name="connsiteX6" fmla="*/ 596237 w 1188720"/>
                <a:gd name="connsiteY6" fmla="*/ 1421133 h 1422899"/>
                <a:gd name="connsiteX7" fmla="*/ 595372 w 1188720"/>
                <a:gd name="connsiteY7" fmla="*/ 1422899 h 1422899"/>
                <a:gd name="connsiteX8" fmla="*/ 472923 w 1188720"/>
                <a:gd name="connsiteY8" fmla="*/ 1176132 h 1422899"/>
                <a:gd name="connsiteX9" fmla="*/ 363008 w 1188720"/>
                <a:gd name="connsiteY9" fmla="*/ 1142012 h 1422899"/>
                <a:gd name="connsiteX10" fmla="*/ 0 w 1188720"/>
                <a:gd name="connsiteY10" fmla="*/ 594360 h 1422899"/>
                <a:gd name="connsiteX11" fmla="*/ 594360 w 1188720"/>
                <a:gd name="connsiteY11" fmla="*/ 0 h 14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88720" h="1422899">
                  <a:moveTo>
                    <a:pt x="594360" y="0"/>
                  </a:moveTo>
                  <a:cubicBezTo>
                    <a:pt x="922616" y="0"/>
                    <a:pt x="1188720" y="266104"/>
                    <a:pt x="1188720" y="594360"/>
                  </a:cubicBezTo>
                  <a:cubicBezTo>
                    <a:pt x="1188720" y="840552"/>
                    <a:pt x="1039037" y="1051784"/>
                    <a:pt x="825712" y="1142012"/>
                  </a:cubicBezTo>
                  <a:lnTo>
                    <a:pt x="716429" y="1175936"/>
                  </a:lnTo>
                  <a:lnTo>
                    <a:pt x="596640" y="1420312"/>
                  </a:lnTo>
                  <a:lnTo>
                    <a:pt x="596637" y="1421934"/>
                  </a:lnTo>
                  <a:lnTo>
                    <a:pt x="596237" y="1421133"/>
                  </a:lnTo>
                  <a:lnTo>
                    <a:pt x="595372" y="1422899"/>
                  </a:lnTo>
                  <a:lnTo>
                    <a:pt x="472923" y="1176132"/>
                  </a:lnTo>
                  <a:lnTo>
                    <a:pt x="363008" y="1142012"/>
                  </a:lnTo>
                  <a:cubicBezTo>
                    <a:pt x="149684" y="1051784"/>
                    <a:pt x="0" y="840552"/>
                    <a:pt x="0" y="594360"/>
                  </a:cubicBezTo>
                  <a:cubicBezTo>
                    <a:pt x="0" y="266104"/>
                    <a:pt x="266104" y="0"/>
                    <a:pt x="594360" y="0"/>
                  </a:cubicBezTo>
                  <a:close/>
                </a:path>
              </a:pathLst>
            </a:custGeom>
            <a:solidFill>
              <a:srgbClr val="B5B5B5"/>
            </a:solidFill>
            <a:ln>
              <a:noFill/>
            </a:ln>
            <a:effectLst>
              <a:outerShdw blurRad="63500" sx="102000" sy="102000" algn="ctr" rotWithShape="0">
                <a:prstClr val="black">
                  <a:alpha val="40000"/>
                </a:prst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096E5C12-9631-4D10-B322-2994E71ED73A}"/>
                </a:ext>
              </a:extLst>
            </p:cNvPr>
            <p:cNvSpPr>
              <a:spLocks noChangeAspect="1"/>
            </p:cNvSpPr>
            <p:nvPr/>
          </p:nvSpPr>
          <p:spPr>
            <a:xfrm>
              <a:off x="2672283" y="1459145"/>
              <a:ext cx="1005840" cy="10058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B6F00CED-0630-4136-8AD1-948D553A33CE}"/>
              </a:ext>
            </a:extLst>
          </p:cNvPr>
          <p:cNvSpPr txBox="1"/>
          <p:nvPr/>
        </p:nvSpPr>
        <p:spPr>
          <a:xfrm>
            <a:off x="8638819" y="3418327"/>
            <a:ext cx="904338" cy="600164"/>
          </a:xfrm>
          <a:prstGeom prst="rect">
            <a:avLst/>
          </a:prstGeom>
          <a:noFill/>
        </p:spPr>
        <p:txBody>
          <a:bodyPr wrap="square" lIns="0" tIns="0" rIns="0" bIns="0" rtlCol="0" anchor="t">
            <a:spAutoFit/>
          </a:bodyPr>
          <a:lstStyle/>
          <a:p>
            <a:pPr algn="ctr" defTabSz="1219170">
              <a:spcBef>
                <a:spcPct val="20000"/>
              </a:spcBef>
              <a:defRPr/>
            </a:pPr>
            <a:r>
              <a:rPr lang="en-US" sz="1200" b="1" dirty="0">
                <a:solidFill>
                  <a:srgbClr val="B5B5B5"/>
                </a:solidFill>
              </a:rPr>
              <a:t>YOUR TITLE</a:t>
            </a:r>
            <a:br>
              <a:rPr lang="en-US" sz="1333" dirty="0">
                <a:solidFill>
                  <a:schemeClr val="accent5"/>
                </a:solidFill>
              </a:rPr>
            </a:br>
            <a:r>
              <a:rPr lang="en-US" sz="900" dirty="0">
                <a:solidFill>
                  <a:schemeClr val="bg2">
                    <a:lumMod val="25000"/>
                  </a:schemeClr>
                </a:solidFill>
                <a:latin typeface="Candara" panose="020E0502030303020204" pitchFamily="34" charset="0"/>
              </a:rPr>
              <a:t>Lorem ipsum dolor sit amet, consectetur.</a:t>
            </a:r>
            <a:endParaRPr lang="en-US" sz="1400" dirty="0">
              <a:solidFill>
                <a:schemeClr val="bg2">
                  <a:lumMod val="25000"/>
                </a:schemeClr>
              </a:solidFill>
            </a:endParaRPr>
          </a:p>
        </p:txBody>
      </p:sp>
      <p:sp>
        <p:nvSpPr>
          <p:cNvPr id="74" name="Text Box 10">
            <a:extLst>
              <a:ext uri="{FF2B5EF4-FFF2-40B4-BE49-F238E27FC236}">
                <a16:creationId xmlns:a16="http://schemas.microsoft.com/office/drawing/2014/main" id="{A5C06CA1-D680-4070-9CA3-CBDB93C0766F}"/>
              </a:ext>
            </a:extLst>
          </p:cNvPr>
          <p:cNvSpPr txBox="1">
            <a:spLocks noChangeArrowheads="1"/>
          </p:cNvSpPr>
          <p:nvPr/>
        </p:nvSpPr>
        <p:spPr bwMode="auto">
          <a:xfrm>
            <a:off x="8584980" y="5949506"/>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2021</a:t>
            </a:r>
            <a:endParaRPr lang="en-US" sz="2400" dirty="0">
              <a:solidFill>
                <a:schemeClr val="bg1"/>
              </a:solidFill>
            </a:endParaRPr>
          </a:p>
        </p:txBody>
      </p:sp>
      <p:sp>
        <p:nvSpPr>
          <p:cNvPr id="75" name="TextBox 74">
            <a:extLst>
              <a:ext uri="{FF2B5EF4-FFF2-40B4-BE49-F238E27FC236}">
                <a16:creationId xmlns:a16="http://schemas.microsoft.com/office/drawing/2014/main" id="{FD6C974E-EB1F-47EA-9898-98C7E601055A}"/>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02397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22" presetClass="entr" presetSubtype="4"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wipe(down)">
                                      <p:cBhvr>
                                        <p:cTn id="17" dur="1000"/>
                                        <p:tgtEl>
                                          <p:spTgt spid="34"/>
                                        </p:tgtEl>
                                      </p:cBhvr>
                                    </p:animEffect>
                                  </p:childTnLst>
                                </p:cTn>
                              </p:par>
                              <p:par>
                                <p:cTn id="18" presetID="42" presetClass="entr" presetSubtype="0" fill="hold" nodeType="withEffect">
                                  <p:stCondLst>
                                    <p:cond delay="7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75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1000"/>
                                        <p:tgtEl>
                                          <p:spTgt spid="28"/>
                                        </p:tgtEl>
                                      </p:cBhvr>
                                    </p:animEffect>
                                    <p:anim calcmode="lin" valueType="num">
                                      <p:cBhvr>
                                        <p:cTn id="26" dur="1000" fill="hold"/>
                                        <p:tgtEl>
                                          <p:spTgt spid="28"/>
                                        </p:tgtEl>
                                        <p:attrNameLst>
                                          <p:attrName>ppt_x</p:attrName>
                                        </p:attrNameLst>
                                      </p:cBhvr>
                                      <p:tavLst>
                                        <p:tav tm="0">
                                          <p:val>
                                            <p:strVal val="#ppt_x"/>
                                          </p:val>
                                        </p:tav>
                                        <p:tav tm="100000">
                                          <p:val>
                                            <p:strVal val="#ppt_x"/>
                                          </p:val>
                                        </p:tav>
                                      </p:tavLst>
                                    </p:anim>
                                    <p:anim calcmode="lin" valueType="num">
                                      <p:cBhvr>
                                        <p:cTn id="27" dur="1000" fill="hold"/>
                                        <p:tgtEl>
                                          <p:spTgt spid="28"/>
                                        </p:tgtEl>
                                        <p:attrNameLst>
                                          <p:attrName>ppt_y</p:attrName>
                                        </p:attrNameLst>
                                      </p:cBhvr>
                                      <p:tavLst>
                                        <p:tav tm="0">
                                          <p:val>
                                            <p:strVal val="#ppt_y+.1"/>
                                          </p:val>
                                        </p:tav>
                                        <p:tav tm="100000">
                                          <p:val>
                                            <p:strVal val="#ppt_y"/>
                                          </p:val>
                                        </p:tav>
                                      </p:tavLst>
                                    </p:anim>
                                  </p:childTnLst>
                                </p:cTn>
                              </p:par>
                            </p:childTnLst>
                          </p:cTn>
                        </p:par>
                        <p:par>
                          <p:cTn id="28" fill="hold">
                            <p:stCondLst>
                              <p:cond delay="2750"/>
                            </p:stCondLst>
                            <p:childTnLst>
                              <p:par>
                                <p:cTn id="29" presetID="21" presetClass="entr" presetSubtype="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wheel(8)">
                                      <p:cBhvr>
                                        <p:cTn id="31" dur="2000"/>
                                        <p:tgtEl>
                                          <p:spTgt spid="15"/>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Effect transition="in" filter="fade">
                                      <p:cBhvr>
                                        <p:cTn id="36" dur="10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Effect transition="in" filter="fade">
                                      <p:cBhvr>
                                        <p:cTn id="41" dur="1000"/>
                                        <p:tgtEl>
                                          <p:spTgt spid="23"/>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58"/>
                                        </p:tgtEl>
                                        <p:attrNameLst>
                                          <p:attrName>style.visibility</p:attrName>
                                        </p:attrNameLst>
                                      </p:cBhvr>
                                      <p:to>
                                        <p:strVal val="visible"/>
                                      </p:to>
                                    </p:set>
                                    <p:anim calcmode="lin" valueType="num">
                                      <p:cBhvr>
                                        <p:cTn id="45" dur="500" fill="hold"/>
                                        <p:tgtEl>
                                          <p:spTgt spid="58"/>
                                        </p:tgtEl>
                                        <p:attrNameLst>
                                          <p:attrName>ppt_w</p:attrName>
                                        </p:attrNameLst>
                                      </p:cBhvr>
                                      <p:tavLst>
                                        <p:tav tm="0">
                                          <p:val>
                                            <p:fltVal val="0"/>
                                          </p:val>
                                        </p:tav>
                                        <p:tav tm="100000">
                                          <p:val>
                                            <p:strVal val="#ppt_w"/>
                                          </p:val>
                                        </p:tav>
                                      </p:tavLst>
                                    </p:anim>
                                    <p:anim calcmode="lin" valueType="num">
                                      <p:cBhvr>
                                        <p:cTn id="46" dur="500" fill="hold"/>
                                        <p:tgtEl>
                                          <p:spTgt spid="58"/>
                                        </p:tgtEl>
                                        <p:attrNameLst>
                                          <p:attrName>ppt_h</p:attrName>
                                        </p:attrNameLst>
                                      </p:cBhvr>
                                      <p:tavLst>
                                        <p:tav tm="0">
                                          <p:val>
                                            <p:fltVal val="0"/>
                                          </p:val>
                                        </p:tav>
                                        <p:tav tm="100000">
                                          <p:val>
                                            <p:strVal val="#ppt_h"/>
                                          </p:val>
                                        </p:tav>
                                      </p:tavLst>
                                    </p:anim>
                                    <p:animEffect transition="in" filter="fade">
                                      <p:cBhvr>
                                        <p:cTn id="47" dur="500"/>
                                        <p:tgtEl>
                                          <p:spTgt spid="5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down)">
                                      <p:cBhvr>
                                        <p:cTn id="51" dur="1000"/>
                                        <p:tgtEl>
                                          <p:spTgt spid="51"/>
                                        </p:tgtEl>
                                      </p:cBhvr>
                                    </p:animEffect>
                                  </p:childTnLst>
                                </p:cTn>
                              </p:par>
                              <p:par>
                                <p:cTn id="52" presetID="42" presetClass="entr" presetSubtype="0" fill="hold" nodeType="withEffect">
                                  <p:stCondLst>
                                    <p:cond delay="750"/>
                                  </p:stCondLst>
                                  <p:childTnLst>
                                    <p:set>
                                      <p:cBhvr>
                                        <p:cTn id="53" dur="1" fill="hold">
                                          <p:stCondLst>
                                            <p:cond delay="0"/>
                                          </p:stCondLst>
                                        </p:cTn>
                                        <p:tgtEl>
                                          <p:spTgt spid="54"/>
                                        </p:tgtEl>
                                        <p:attrNameLst>
                                          <p:attrName>style.visibility</p:attrName>
                                        </p:attrNameLst>
                                      </p:cBhvr>
                                      <p:to>
                                        <p:strVal val="visible"/>
                                      </p:to>
                                    </p:set>
                                    <p:animEffect transition="in" filter="fade">
                                      <p:cBhvr>
                                        <p:cTn id="54" dur="1000"/>
                                        <p:tgtEl>
                                          <p:spTgt spid="54"/>
                                        </p:tgtEl>
                                      </p:cBhvr>
                                    </p:animEffect>
                                    <p:anim calcmode="lin" valueType="num">
                                      <p:cBhvr>
                                        <p:cTn id="55" dur="1000" fill="hold"/>
                                        <p:tgtEl>
                                          <p:spTgt spid="54"/>
                                        </p:tgtEl>
                                        <p:attrNameLst>
                                          <p:attrName>ppt_x</p:attrName>
                                        </p:attrNameLst>
                                      </p:cBhvr>
                                      <p:tavLst>
                                        <p:tav tm="0">
                                          <p:val>
                                            <p:strVal val="#ppt_x"/>
                                          </p:val>
                                        </p:tav>
                                        <p:tav tm="100000">
                                          <p:val>
                                            <p:strVal val="#ppt_x"/>
                                          </p:val>
                                        </p:tav>
                                      </p:tavLst>
                                    </p:anim>
                                    <p:anim calcmode="lin" valueType="num">
                                      <p:cBhvr>
                                        <p:cTn id="56" dur="1000" fill="hold"/>
                                        <p:tgtEl>
                                          <p:spTgt spid="54"/>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75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1000"/>
                                        <p:tgtEl>
                                          <p:spTgt spid="57"/>
                                        </p:tgtEl>
                                      </p:cBhvr>
                                    </p:animEffect>
                                    <p:anim calcmode="lin" valueType="num">
                                      <p:cBhvr>
                                        <p:cTn id="60" dur="1000" fill="hold"/>
                                        <p:tgtEl>
                                          <p:spTgt spid="57"/>
                                        </p:tgtEl>
                                        <p:attrNameLst>
                                          <p:attrName>ppt_x</p:attrName>
                                        </p:attrNameLst>
                                      </p:cBhvr>
                                      <p:tavLst>
                                        <p:tav tm="0">
                                          <p:val>
                                            <p:strVal val="#ppt_x"/>
                                          </p:val>
                                        </p:tav>
                                        <p:tav tm="100000">
                                          <p:val>
                                            <p:strVal val="#ppt_x"/>
                                          </p:val>
                                        </p:tav>
                                      </p:tavLst>
                                    </p:anim>
                                    <p:anim calcmode="lin" valueType="num">
                                      <p:cBhvr>
                                        <p:cTn id="61" dur="1000" fill="hold"/>
                                        <p:tgtEl>
                                          <p:spTgt spid="57"/>
                                        </p:tgtEl>
                                        <p:attrNameLst>
                                          <p:attrName>ppt_y</p:attrName>
                                        </p:attrNameLst>
                                      </p:cBhvr>
                                      <p:tavLst>
                                        <p:tav tm="0">
                                          <p:val>
                                            <p:strVal val="#ppt_y+.1"/>
                                          </p:val>
                                        </p:tav>
                                        <p:tav tm="100000">
                                          <p:val>
                                            <p:strVal val="#ppt_y"/>
                                          </p:val>
                                        </p:tav>
                                      </p:tavLst>
                                    </p:anim>
                                  </p:childTnLst>
                                </p:cTn>
                              </p:par>
                            </p:childTnLst>
                          </p:cTn>
                        </p:par>
                        <p:par>
                          <p:cTn id="62" fill="hold">
                            <p:stCondLst>
                              <p:cond delay="7000"/>
                            </p:stCondLst>
                            <p:childTnLst>
                              <p:par>
                                <p:cTn id="63" presetID="21" presetClass="entr" presetSubtype="8"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wheel(8)">
                                      <p:cBhvr>
                                        <p:cTn id="65" dur="2000"/>
                                        <p:tgtEl>
                                          <p:spTgt spid="1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1000" fill="hold"/>
                                        <p:tgtEl>
                                          <p:spTgt spid="22"/>
                                        </p:tgtEl>
                                        <p:attrNameLst>
                                          <p:attrName>ppt_w</p:attrName>
                                        </p:attrNameLst>
                                      </p:cBhvr>
                                      <p:tavLst>
                                        <p:tav tm="0">
                                          <p:val>
                                            <p:fltVal val="0"/>
                                          </p:val>
                                        </p:tav>
                                        <p:tav tm="100000">
                                          <p:val>
                                            <p:strVal val="#ppt_w"/>
                                          </p:val>
                                        </p:tav>
                                      </p:tavLst>
                                    </p:anim>
                                    <p:anim calcmode="lin" valueType="num">
                                      <p:cBhvr>
                                        <p:cTn id="69" dur="1000" fill="hold"/>
                                        <p:tgtEl>
                                          <p:spTgt spid="22"/>
                                        </p:tgtEl>
                                        <p:attrNameLst>
                                          <p:attrName>ppt_h</p:attrName>
                                        </p:attrNameLst>
                                      </p:cBhvr>
                                      <p:tavLst>
                                        <p:tav tm="0">
                                          <p:val>
                                            <p:fltVal val="0"/>
                                          </p:val>
                                        </p:tav>
                                        <p:tav tm="100000">
                                          <p:val>
                                            <p:strVal val="#ppt_h"/>
                                          </p:val>
                                        </p:tav>
                                      </p:tavLst>
                                    </p:anim>
                                    <p:animEffect transition="in" filter="fade">
                                      <p:cBhvr>
                                        <p:cTn id="70" dur="1000"/>
                                        <p:tgtEl>
                                          <p:spTgt spid="22"/>
                                        </p:tgtEl>
                                      </p:cBhvr>
                                    </p:animEffect>
                                  </p:childTnLst>
                                </p:cTn>
                              </p:par>
                            </p:childTnLst>
                          </p:cTn>
                        </p:par>
                        <p:par>
                          <p:cTn id="71" fill="hold">
                            <p:stCondLst>
                              <p:cond delay="9000"/>
                            </p:stCondLst>
                            <p:childTnLst>
                              <p:par>
                                <p:cTn id="72" presetID="53" presetClass="entr" presetSubtype="16"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 calcmode="lin" valueType="num">
                                      <p:cBhvr>
                                        <p:cTn id="74" dur="500" fill="hold"/>
                                        <p:tgtEl>
                                          <p:spTgt spid="42"/>
                                        </p:tgtEl>
                                        <p:attrNameLst>
                                          <p:attrName>ppt_w</p:attrName>
                                        </p:attrNameLst>
                                      </p:cBhvr>
                                      <p:tavLst>
                                        <p:tav tm="0">
                                          <p:val>
                                            <p:fltVal val="0"/>
                                          </p:val>
                                        </p:tav>
                                        <p:tav tm="100000">
                                          <p:val>
                                            <p:strVal val="#ppt_w"/>
                                          </p:val>
                                        </p:tav>
                                      </p:tavLst>
                                    </p:anim>
                                    <p:anim calcmode="lin" valueType="num">
                                      <p:cBhvr>
                                        <p:cTn id="75" dur="500" fill="hold"/>
                                        <p:tgtEl>
                                          <p:spTgt spid="42"/>
                                        </p:tgtEl>
                                        <p:attrNameLst>
                                          <p:attrName>ppt_h</p:attrName>
                                        </p:attrNameLst>
                                      </p:cBhvr>
                                      <p:tavLst>
                                        <p:tav tm="0">
                                          <p:val>
                                            <p:fltVal val="0"/>
                                          </p:val>
                                        </p:tav>
                                        <p:tav tm="100000">
                                          <p:val>
                                            <p:strVal val="#ppt_h"/>
                                          </p:val>
                                        </p:tav>
                                      </p:tavLst>
                                    </p:anim>
                                    <p:animEffect transition="in" filter="fade">
                                      <p:cBhvr>
                                        <p:cTn id="76" dur="500"/>
                                        <p:tgtEl>
                                          <p:spTgt spid="42"/>
                                        </p:tgtEl>
                                      </p:cBhvr>
                                    </p:animEffect>
                                  </p:childTnLst>
                                </p:cTn>
                              </p:par>
                            </p:childTnLst>
                          </p:cTn>
                        </p:par>
                        <p:par>
                          <p:cTn id="77" fill="hold">
                            <p:stCondLst>
                              <p:cond delay="9500"/>
                            </p:stCondLst>
                            <p:childTnLst>
                              <p:par>
                                <p:cTn id="78" presetID="22" presetClass="entr" presetSubtype="4"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wipe(down)">
                                      <p:cBhvr>
                                        <p:cTn id="80" dur="1000"/>
                                        <p:tgtEl>
                                          <p:spTgt spid="35"/>
                                        </p:tgtEl>
                                      </p:cBhvr>
                                    </p:animEffect>
                                  </p:childTnLst>
                                </p:cTn>
                              </p:par>
                              <p:par>
                                <p:cTn id="81" presetID="42" presetClass="entr" presetSubtype="0" fill="hold" nodeType="withEffect">
                                  <p:stCondLst>
                                    <p:cond delay="75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75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11250"/>
                            </p:stCondLst>
                            <p:childTnLst>
                              <p:par>
                                <p:cTn id="92" presetID="21" presetClass="entr" presetSubtype="8" fill="hold" grpId="0" nodeType="afterEffect">
                                  <p:stCondLst>
                                    <p:cond delay="0"/>
                                  </p:stCondLst>
                                  <p:childTnLst>
                                    <p:set>
                                      <p:cBhvr>
                                        <p:cTn id="93" dur="1" fill="hold">
                                          <p:stCondLst>
                                            <p:cond delay="0"/>
                                          </p:stCondLst>
                                        </p:cTn>
                                        <p:tgtEl>
                                          <p:spTgt spid="13"/>
                                        </p:tgtEl>
                                        <p:attrNameLst>
                                          <p:attrName>style.visibility</p:attrName>
                                        </p:attrNameLst>
                                      </p:cBhvr>
                                      <p:to>
                                        <p:strVal val="visible"/>
                                      </p:to>
                                    </p:set>
                                    <p:animEffect transition="in" filter="wheel(8)">
                                      <p:cBhvr>
                                        <p:cTn id="94" dur="2000"/>
                                        <p:tgtEl>
                                          <p:spTgt spid="1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ppt_w</p:attrName>
                                        </p:attrNameLst>
                                      </p:cBhvr>
                                      <p:tavLst>
                                        <p:tav tm="0">
                                          <p:val>
                                            <p:fltVal val="0"/>
                                          </p:val>
                                        </p:tav>
                                        <p:tav tm="100000">
                                          <p:val>
                                            <p:strVal val="#ppt_w"/>
                                          </p:val>
                                        </p:tav>
                                      </p:tavLst>
                                    </p:anim>
                                    <p:anim calcmode="lin" valueType="num">
                                      <p:cBhvr>
                                        <p:cTn id="98" dur="1000" fill="hold"/>
                                        <p:tgtEl>
                                          <p:spTgt spid="21"/>
                                        </p:tgtEl>
                                        <p:attrNameLst>
                                          <p:attrName>ppt_h</p:attrName>
                                        </p:attrNameLst>
                                      </p:cBhvr>
                                      <p:tavLst>
                                        <p:tav tm="0">
                                          <p:val>
                                            <p:fltVal val="0"/>
                                          </p:val>
                                        </p:tav>
                                        <p:tav tm="100000">
                                          <p:val>
                                            <p:strVal val="#ppt_h"/>
                                          </p:val>
                                        </p:tav>
                                      </p:tavLst>
                                    </p:anim>
                                    <p:animEffect transition="in" filter="fade">
                                      <p:cBhvr>
                                        <p:cTn id="99" dur="1000"/>
                                        <p:tgtEl>
                                          <p:spTgt spid="21"/>
                                        </p:tgtEl>
                                      </p:cBhvr>
                                    </p:animEffect>
                                  </p:childTnLst>
                                </p:cTn>
                              </p:par>
                            </p:childTnLst>
                          </p:cTn>
                        </p:par>
                        <p:par>
                          <p:cTn id="100" fill="hold">
                            <p:stCondLst>
                              <p:cond delay="13250"/>
                            </p:stCondLst>
                            <p:childTnLst>
                              <p:par>
                                <p:cTn id="101" presetID="53" presetClass="entr" presetSubtype="16" fill="hold" grpId="0"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3750"/>
                            </p:stCondLst>
                            <p:childTnLst>
                              <p:par>
                                <p:cTn id="107" presetID="22" presetClass="entr" presetSubtype="4" fill="hold" nodeType="afterEffect">
                                  <p:stCondLst>
                                    <p:cond delay="0"/>
                                  </p:stCondLst>
                                  <p:childTnLst>
                                    <p:set>
                                      <p:cBhvr>
                                        <p:cTn id="108" dur="1" fill="hold">
                                          <p:stCondLst>
                                            <p:cond delay="0"/>
                                          </p:stCondLst>
                                        </p:cTn>
                                        <p:tgtEl>
                                          <p:spTgt spid="59"/>
                                        </p:tgtEl>
                                        <p:attrNameLst>
                                          <p:attrName>style.visibility</p:attrName>
                                        </p:attrNameLst>
                                      </p:cBhvr>
                                      <p:to>
                                        <p:strVal val="visible"/>
                                      </p:to>
                                    </p:set>
                                    <p:animEffect transition="in" filter="wipe(down)">
                                      <p:cBhvr>
                                        <p:cTn id="109" dur="1000"/>
                                        <p:tgtEl>
                                          <p:spTgt spid="59"/>
                                        </p:tgtEl>
                                      </p:cBhvr>
                                    </p:animEffect>
                                  </p:childTnLst>
                                </p:cTn>
                              </p:par>
                              <p:par>
                                <p:cTn id="110" presetID="42" presetClass="entr" presetSubtype="0" fill="hold" nodeType="withEffect">
                                  <p:stCondLst>
                                    <p:cond delay="750"/>
                                  </p:stCondLst>
                                  <p:childTnLst>
                                    <p:set>
                                      <p:cBhvr>
                                        <p:cTn id="111" dur="1" fill="hold">
                                          <p:stCondLst>
                                            <p:cond delay="0"/>
                                          </p:stCondLst>
                                        </p:cTn>
                                        <p:tgtEl>
                                          <p:spTgt spid="62"/>
                                        </p:tgtEl>
                                        <p:attrNameLst>
                                          <p:attrName>style.visibility</p:attrName>
                                        </p:attrNameLst>
                                      </p:cBhvr>
                                      <p:to>
                                        <p:strVal val="visible"/>
                                      </p:to>
                                    </p:set>
                                    <p:animEffect transition="in" filter="fade">
                                      <p:cBhvr>
                                        <p:cTn id="112" dur="1000"/>
                                        <p:tgtEl>
                                          <p:spTgt spid="62"/>
                                        </p:tgtEl>
                                      </p:cBhvr>
                                    </p:animEffect>
                                    <p:anim calcmode="lin" valueType="num">
                                      <p:cBhvr>
                                        <p:cTn id="113" dur="1000" fill="hold"/>
                                        <p:tgtEl>
                                          <p:spTgt spid="62"/>
                                        </p:tgtEl>
                                        <p:attrNameLst>
                                          <p:attrName>ppt_x</p:attrName>
                                        </p:attrNameLst>
                                      </p:cBhvr>
                                      <p:tavLst>
                                        <p:tav tm="0">
                                          <p:val>
                                            <p:strVal val="#ppt_x"/>
                                          </p:val>
                                        </p:tav>
                                        <p:tav tm="100000">
                                          <p:val>
                                            <p:strVal val="#ppt_x"/>
                                          </p:val>
                                        </p:tav>
                                      </p:tavLst>
                                    </p:anim>
                                    <p:anim calcmode="lin" valueType="num">
                                      <p:cBhvr>
                                        <p:cTn id="114" dur="1000" fill="hold"/>
                                        <p:tgtEl>
                                          <p:spTgt spid="62"/>
                                        </p:tgtEl>
                                        <p:attrNameLst>
                                          <p:attrName>ppt_y</p:attrName>
                                        </p:attrNameLst>
                                      </p:cBhvr>
                                      <p:tavLst>
                                        <p:tav tm="0">
                                          <p:val>
                                            <p:strVal val="#ppt_y+.1"/>
                                          </p:val>
                                        </p:tav>
                                        <p:tav tm="100000">
                                          <p:val>
                                            <p:strVal val="#ppt_y"/>
                                          </p:val>
                                        </p:tav>
                                      </p:tavLst>
                                    </p:anim>
                                  </p:childTnLst>
                                </p:cTn>
                              </p:par>
                              <p:par>
                                <p:cTn id="115" presetID="42" presetClass="entr" presetSubtype="0" fill="hold" grpId="0" nodeType="withEffect">
                                  <p:stCondLst>
                                    <p:cond delay="750"/>
                                  </p:stCondLst>
                                  <p:childTnLst>
                                    <p:set>
                                      <p:cBhvr>
                                        <p:cTn id="116" dur="1" fill="hold">
                                          <p:stCondLst>
                                            <p:cond delay="0"/>
                                          </p:stCondLst>
                                        </p:cTn>
                                        <p:tgtEl>
                                          <p:spTgt spid="65"/>
                                        </p:tgtEl>
                                        <p:attrNameLst>
                                          <p:attrName>style.visibility</p:attrName>
                                        </p:attrNameLst>
                                      </p:cBhvr>
                                      <p:to>
                                        <p:strVal val="visible"/>
                                      </p:to>
                                    </p:set>
                                    <p:animEffect transition="in" filter="fade">
                                      <p:cBhvr>
                                        <p:cTn id="117" dur="1000"/>
                                        <p:tgtEl>
                                          <p:spTgt spid="65"/>
                                        </p:tgtEl>
                                      </p:cBhvr>
                                    </p:animEffect>
                                    <p:anim calcmode="lin" valueType="num">
                                      <p:cBhvr>
                                        <p:cTn id="118" dur="1000" fill="hold"/>
                                        <p:tgtEl>
                                          <p:spTgt spid="65"/>
                                        </p:tgtEl>
                                        <p:attrNameLst>
                                          <p:attrName>ppt_x</p:attrName>
                                        </p:attrNameLst>
                                      </p:cBhvr>
                                      <p:tavLst>
                                        <p:tav tm="0">
                                          <p:val>
                                            <p:strVal val="#ppt_x"/>
                                          </p:val>
                                        </p:tav>
                                        <p:tav tm="100000">
                                          <p:val>
                                            <p:strVal val="#ppt_x"/>
                                          </p:val>
                                        </p:tav>
                                      </p:tavLst>
                                    </p:anim>
                                    <p:anim calcmode="lin" valueType="num">
                                      <p:cBhvr>
                                        <p:cTn id="119" dur="1000" fill="hold"/>
                                        <p:tgtEl>
                                          <p:spTgt spid="65"/>
                                        </p:tgtEl>
                                        <p:attrNameLst>
                                          <p:attrName>ppt_y</p:attrName>
                                        </p:attrNameLst>
                                      </p:cBhvr>
                                      <p:tavLst>
                                        <p:tav tm="0">
                                          <p:val>
                                            <p:strVal val="#ppt_y+.1"/>
                                          </p:val>
                                        </p:tav>
                                        <p:tav tm="100000">
                                          <p:val>
                                            <p:strVal val="#ppt_y"/>
                                          </p:val>
                                        </p:tav>
                                      </p:tavLst>
                                    </p:anim>
                                  </p:childTnLst>
                                </p:cTn>
                              </p:par>
                            </p:childTnLst>
                          </p:cTn>
                        </p:par>
                        <p:par>
                          <p:cTn id="120" fill="hold">
                            <p:stCondLst>
                              <p:cond delay="15500"/>
                            </p:stCondLst>
                            <p:childTnLst>
                              <p:par>
                                <p:cTn id="121" presetID="21" presetClass="entr" presetSubtype="8" fill="hold" grpId="0" nodeType="afterEffect">
                                  <p:stCondLst>
                                    <p:cond delay="0"/>
                                  </p:stCondLst>
                                  <p:childTnLst>
                                    <p:set>
                                      <p:cBhvr>
                                        <p:cTn id="122" dur="1" fill="hold">
                                          <p:stCondLst>
                                            <p:cond delay="0"/>
                                          </p:stCondLst>
                                        </p:cTn>
                                        <p:tgtEl>
                                          <p:spTgt spid="12"/>
                                        </p:tgtEl>
                                        <p:attrNameLst>
                                          <p:attrName>style.visibility</p:attrName>
                                        </p:attrNameLst>
                                      </p:cBhvr>
                                      <p:to>
                                        <p:strVal val="visible"/>
                                      </p:to>
                                    </p:set>
                                    <p:animEffect transition="in" filter="wheel(8)">
                                      <p:cBhvr>
                                        <p:cTn id="123" dur="2000"/>
                                        <p:tgtEl>
                                          <p:spTgt spid="12"/>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750" fill="hold"/>
                                        <p:tgtEl>
                                          <p:spTgt spid="20"/>
                                        </p:tgtEl>
                                        <p:attrNameLst>
                                          <p:attrName>ppt_w</p:attrName>
                                        </p:attrNameLst>
                                      </p:cBhvr>
                                      <p:tavLst>
                                        <p:tav tm="0">
                                          <p:val>
                                            <p:fltVal val="0"/>
                                          </p:val>
                                        </p:tav>
                                        <p:tav tm="100000">
                                          <p:val>
                                            <p:strVal val="#ppt_w"/>
                                          </p:val>
                                        </p:tav>
                                      </p:tavLst>
                                    </p:anim>
                                    <p:anim calcmode="lin" valueType="num">
                                      <p:cBhvr>
                                        <p:cTn id="127" dur="750" fill="hold"/>
                                        <p:tgtEl>
                                          <p:spTgt spid="20"/>
                                        </p:tgtEl>
                                        <p:attrNameLst>
                                          <p:attrName>ppt_h</p:attrName>
                                        </p:attrNameLst>
                                      </p:cBhvr>
                                      <p:tavLst>
                                        <p:tav tm="0">
                                          <p:val>
                                            <p:fltVal val="0"/>
                                          </p:val>
                                        </p:tav>
                                        <p:tav tm="100000">
                                          <p:val>
                                            <p:strVal val="#ppt_h"/>
                                          </p:val>
                                        </p:tav>
                                      </p:tavLst>
                                    </p:anim>
                                    <p:animEffect transition="in" filter="fade">
                                      <p:cBhvr>
                                        <p:cTn id="128" dur="750"/>
                                        <p:tgtEl>
                                          <p:spTgt spid="20"/>
                                        </p:tgtEl>
                                      </p:cBhvr>
                                    </p:animEffect>
                                  </p:childTnLst>
                                </p:cTn>
                              </p:par>
                            </p:childTnLst>
                          </p:cTn>
                        </p:par>
                        <p:par>
                          <p:cTn id="129" fill="hold">
                            <p:stCondLst>
                              <p:cond delay="17500"/>
                            </p:stCondLst>
                            <p:childTnLst>
                              <p:par>
                                <p:cTn id="130" presetID="53" presetClass="entr" presetSubtype="16"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 calcmode="lin" valueType="num">
                                      <p:cBhvr>
                                        <p:cTn id="132" dur="500" fill="hold"/>
                                        <p:tgtEl>
                                          <p:spTgt spid="50"/>
                                        </p:tgtEl>
                                        <p:attrNameLst>
                                          <p:attrName>ppt_w</p:attrName>
                                        </p:attrNameLst>
                                      </p:cBhvr>
                                      <p:tavLst>
                                        <p:tav tm="0">
                                          <p:val>
                                            <p:fltVal val="0"/>
                                          </p:val>
                                        </p:tav>
                                        <p:tav tm="100000">
                                          <p:val>
                                            <p:strVal val="#ppt_w"/>
                                          </p:val>
                                        </p:tav>
                                      </p:tavLst>
                                    </p:anim>
                                    <p:anim calcmode="lin" valueType="num">
                                      <p:cBhvr>
                                        <p:cTn id="133" dur="500" fill="hold"/>
                                        <p:tgtEl>
                                          <p:spTgt spid="50"/>
                                        </p:tgtEl>
                                        <p:attrNameLst>
                                          <p:attrName>ppt_h</p:attrName>
                                        </p:attrNameLst>
                                      </p:cBhvr>
                                      <p:tavLst>
                                        <p:tav tm="0">
                                          <p:val>
                                            <p:fltVal val="0"/>
                                          </p:val>
                                        </p:tav>
                                        <p:tav tm="100000">
                                          <p:val>
                                            <p:strVal val="#ppt_h"/>
                                          </p:val>
                                        </p:tav>
                                      </p:tavLst>
                                    </p:anim>
                                    <p:animEffect transition="in" filter="fade">
                                      <p:cBhvr>
                                        <p:cTn id="134" dur="500"/>
                                        <p:tgtEl>
                                          <p:spTgt spid="50"/>
                                        </p:tgtEl>
                                      </p:cBhvr>
                                    </p:animEffect>
                                  </p:childTnLst>
                                </p:cTn>
                              </p:par>
                            </p:childTnLst>
                          </p:cTn>
                        </p:par>
                        <p:par>
                          <p:cTn id="135" fill="hold">
                            <p:stCondLst>
                              <p:cond delay="18000"/>
                            </p:stCondLst>
                            <p:childTnLst>
                              <p:par>
                                <p:cTn id="136" presetID="22" presetClass="entr" presetSubtype="4" fill="hold" nodeType="afterEffect">
                                  <p:stCondLst>
                                    <p:cond delay="0"/>
                                  </p:stCondLst>
                                  <p:childTnLst>
                                    <p:set>
                                      <p:cBhvr>
                                        <p:cTn id="137" dur="1" fill="hold">
                                          <p:stCondLst>
                                            <p:cond delay="0"/>
                                          </p:stCondLst>
                                        </p:cTn>
                                        <p:tgtEl>
                                          <p:spTgt spid="43"/>
                                        </p:tgtEl>
                                        <p:attrNameLst>
                                          <p:attrName>style.visibility</p:attrName>
                                        </p:attrNameLst>
                                      </p:cBhvr>
                                      <p:to>
                                        <p:strVal val="visible"/>
                                      </p:to>
                                    </p:set>
                                    <p:animEffect transition="in" filter="wipe(down)">
                                      <p:cBhvr>
                                        <p:cTn id="138" dur="1000"/>
                                        <p:tgtEl>
                                          <p:spTgt spid="43"/>
                                        </p:tgtEl>
                                      </p:cBhvr>
                                    </p:animEffect>
                                  </p:childTnLst>
                                </p:cTn>
                              </p:par>
                              <p:par>
                                <p:cTn id="139" presetID="42" presetClass="entr" presetSubtype="0" fill="hold" nodeType="withEffect">
                                  <p:stCondLst>
                                    <p:cond delay="750"/>
                                  </p:stCondLst>
                                  <p:childTnLst>
                                    <p:set>
                                      <p:cBhvr>
                                        <p:cTn id="140" dur="1" fill="hold">
                                          <p:stCondLst>
                                            <p:cond delay="0"/>
                                          </p:stCondLst>
                                        </p:cTn>
                                        <p:tgtEl>
                                          <p:spTgt spid="46"/>
                                        </p:tgtEl>
                                        <p:attrNameLst>
                                          <p:attrName>style.visibility</p:attrName>
                                        </p:attrNameLst>
                                      </p:cBhvr>
                                      <p:to>
                                        <p:strVal val="visible"/>
                                      </p:to>
                                    </p:set>
                                    <p:animEffect transition="in" filter="fade">
                                      <p:cBhvr>
                                        <p:cTn id="141" dur="1000"/>
                                        <p:tgtEl>
                                          <p:spTgt spid="46"/>
                                        </p:tgtEl>
                                      </p:cBhvr>
                                    </p:animEffect>
                                    <p:anim calcmode="lin" valueType="num">
                                      <p:cBhvr>
                                        <p:cTn id="142" dur="1000" fill="hold"/>
                                        <p:tgtEl>
                                          <p:spTgt spid="46"/>
                                        </p:tgtEl>
                                        <p:attrNameLst>
                                          <p:attrName>ppt_x</p:attrName>
                                        </p:attrNameLst>
                                      </p:cBhvr>
                                      <p:tavLst>
                                        <p:tav tm="0">
                                          <p:val>
                                            <p:strVal val="#ppt_x"/>
                                          </p:val>
                                        </p:tav>
                                        <p:tav tm="100000">
                                          <p:val>
                                            <p:strVal val="#ppt_x"/>
                                          </p:val>
                                        </p:tav>
                                      </p:tavLst>
                                    </p:anim>
                                    <p:anim calcmode="lin" valueType="num">
                                      <p:cBhvr>
                                        <p:cTn id="143" dur="1000" fill="hold"/>
                                        <p:tgtEl>
                                          <p:spTgt spid="46"/>
                                        </p:tgtEl>
                                        <p:attrNameLst>
                                          <p:attrName>ppt_y</p:attrName>
                                        </p:attrNameLst>
                                      </p:cBhvr>
                                      <p:tavLst>
                                        <p:tav tm="0">
                                          <p:val>
                                            <p:strVal val="#ppt_y+.1"/>
                                          </p:val>
                                        </p:tav>
                                        <p:tav tm="100000">
                                          <p:val>
                                            <p:strVal val="#ppt_y"/>
                                          </p:val>
                                        </p:tav>
                                      </p:tavLst>
                                    </p:anim>
                                  </p:childTnLst>
                                </p:cTn>
                              </p:par>
                              <p:par>
                                <p:cTn id="144" presetID="42" presetClass="entr" presetSubtype="0" fill="hold" grpId="0" nodeType="withEffect">
                                  <p:stCondLst>
                                    <p:cond delay="750"/>
                                  </p:stCondLst>
                                  <p:childTnLst>
                                    <p:set>
                                      <p:cBhvr>
                                        <p:cTn id="145" dur="1" fill="hold">
                                          <p:stCondLst>
                                            <p:cond delay="0"/>
                                          </p:stCondLst>
                                        </p:cTn>
                                        <p:tgtEl>
                                          <p:spTgt spid="49"/>
                                        </p:tgtEl>
                                        <p:attrNameLst>
                                          <p:attrName>style.visibility</p:attrName>
                                        </p:attrNameLst>
                                      </p:cBhvr>
                                      <p:to>
                                        <p:strVal val="visible"/>
                                      </p:to>
                                    </p:set>
                                    <p:animEffect transition="in" filter="fade">
                                      <p:cBhvr>
                                        <p:cTn id="146" dur="1000"/>
                                        <p:tgtEl>
                                          <p:spTgt spid="49"/>
                                        </p:tgtEl>
                                      </p:cBhvr>
                                    </p:animEffect>
                                    <p:anim calcmode="lin" valueType="num">
                                      <p:cBhvr>
                                        <p:cTn id="147" dur="1000" fill="hold"/>
                                        <p:tgtEl>
                                          <p:spTgt spid="49"/>
                                        </p:tgtEl>
                                        <p:attrNameLst>
                                          <p:attrName>ppt_x</p:attrName>
                                        </p:attrNameLst>
                                      </p:cBhvr>
                                      <p:tavLst>
                                        <p:tav tm="0">
                                          <p:val>
                                            <p:strVal val="#ppt_x"/>
                                          </p:val>
                                        </p:tav>
                                        <p:tav tm="100000">
                                          <p:val>
                                            <p:strVal val="#ppt_x"/>
                                          </p:val>
                                        </p:tav>
                                      </p:tavLst>
                                    </p:anim>
                                    <p:anim calcmode="lin" valueType="num">
                                      <p:cBhvr>
                                        <p:cTn id="148" dur="1000" fill="hold"/>
                                        <p:tgtEl>
                                          <p:spTgt spid="49"/>
                                        </p:tgtEl>
                                        <p:attrNameLst>
                                          <p:attrName>ppt_y</p:attrName>
                                        </p:attrNameLst>
                                      </p:cBhvr>
                                      <p:tavLst>
                                        <p:tav tm="0">
                                          <p:val>
                                            <p:strVal val="#ppt_y+.1"/>
                                          </p:val>
                                        </p:tav>
                                        <p:tav tm="100000">
                                          <p:val>
                                            <p:strVal val="#ppt_y"/>
                                          </p:val>
                                        </p:tav>
                                      </p:tavLst>
                                    </p:anim>
                                  </p:childTnLst>
                                </p:cTn>
                              </p:par>
                            </p:childTnLst>
                          </p:cTn>
                        </p:par>
                        <p:par>
                          <p:cTn id="149" fill="hold">
                            <p:stCondLst>
                              <p:cond delay="19750"/>
                            </p:stCondLst>
                            <p:childTnLst>
                              <p:par>
                                <p:cTn id="150" presetID="21" presetClass="entr" presetSubtype="8" fill="hold" grpId="0" nodeType="afterEffect">
                                  <p:stCondLst>
                                    <p:cond delay="0"/>
                                  </p:stCondLst>
                                  <p:childTnLst>
                                    <p:set>
                                      <p:cBhvr>
                                        <p:cTn id="151" dur="1" fill="hold">
                                          <p:stCondLst>
                                            <p:cond delay="0"/>
                                          </p:stCondLst>
                                        </p:cTn>
                                        <p:tgtEl>
                                          <p:spTgt spid="16"/>
                                        </p:tgtEl>
                                        <p:attrNameLst>
                                          <p:attrName>style.visibility</p:attrName>
                                        </p:attrNameLst>
                                      </p:cBhvr>
                                      <p:to>
                                        <p:strVal val="visible"/>
                                      </p:to>
                                    </p:set>
                                    <p:animEffect transition="in" filter="wheel(8)">
                                      <p:cBhvr>
                                        <p:cTn id="152" dur="2000"/>
                                        <p:tgtEl>
                                          <p:spTgt spid="16"/>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18"/>
                                        </p:tgtEl>
                                        <p:attrNameLst>
                                          <p:attrName>style.visibility</p:attrName>
                                        </p:attrNameLst>
                                      </p:cBhvr>
                                      <p:to>
                                        <p:strVal val="visible"/>
                                      </p:to>
                                    </p:set>
                                    <p:anim calcmode="lin" valueType="num">
                                      <p:cBhvr>
                                        <p:cTn id="155" dur="1000" fill="hold"/>
                                        <p:tgtEl>
                                          <p:spTgt spid="18"/>
                                        </p:tgtEl>
                                        <p:attrNameLst>
                                          <p:attrName>ppt_w</p:attrName>
                                        </p:attrNameLst>
                                      </p:cBhvr>
                                      <p:tavLst>
                                        <p:tav tm="0">
                                          <p:val>
                                            <p:fltVal val="0"/>
                                          </p:val>
                                        </p:tav>
                                        <p:tav tm="100000">
                                          <p:val>
                                            <p:strVal val="#ppt_w"/>
                                          </p:val>
                                        </p:tav>
                                      </p:tavLst>
                                    </p:anim>
                                    <p:anim calcmode="lin" valueType="num">
                                      <p:cBhvr>
                                        <p:cTn id="156" dur="1000" fill="hold"/>
                                        <p:tgtEl>
                                          <p:spTgt spid="18"/>
                                        </p:tgtEl>
                                        <p:attrNameLst>
                                          <p:attrName>ppt_h</p:attrName>
                                        </p:attrNameLst>
                                      </p:cBhvr>
                                      <p:tavLst>
                                        <p:tav tm="0">
                                          <p:val>
                                            <p:fltVal val="0"/>
                                          </p:val>
                                        </p:tav>
                                        <p:tav tm="100000">
                                          <p:val>
                                            <p:strVal val="#ppt_h"/>
                                          </p:val>
                                        </p:tav>
                                      </p:tavLst>
                                    </p:anim>
                                    <p:animEffect transition="in" filter="fade">
                                      <p:cBhvr>
                                        <p:cTn id="157" dur="1000"/>
                                        <p:tgtEl>
                                          <p:spTgt spid="18"/>
                                        </p:tgtEl>
                                      </p:cBhvr>
                                    </p:animEffect>
                                  </p:childTnLst>
                                </p:cTn>
                              </p:par>
                            </p:childTnLst>
                          </p:cTn>
                        </p:par>
                        <p:par>
                          <p:cTn id="158" fill="hold">
                            <p:stCondLst>
                              <p:cond delay="21750"/>
                            </p:stCondLst>
                            <p:childTnLst>
                              <p:par>
                                <p:cTn id="159" presetID="53" presetClass="entr" presetSubtype="16" fill="hold" grpId="0" nodeType="afterEffect">
                                  <p:stCondLst>
                                    <p:cond delay="0"/>
                                  </p:stCondLst>
                                  <p:childTnLst>
                                    <p:set>
                                      <p:cBhvr>
                                        <p:cTn id="160" dur="1" fill="hold">
                                          <p:stCondLst>
                                            <p:cond delay="0"/>
                                          </p:stCondLst>
                                        </p:cTn>
                                        <p:tgtEl>
                                          <p:spTgt spid="74"/>
                                        </p:tgtEl>
                                        <p:attrNameLst>
                                          <p:attrName>style.visibility</p:attrName>
                                        </p:attrNameLst>
                                      </p:cBhvr>
                                      <p:to>
                                        <p:strVal val="visible"/>
                                      </p:to>
                                    </p:set>
                                    <p:anim calcmode="lin" valueType="num">
                                      <p:cBhvr>
                                        <p:cTn id="161" dur="500" fill="hold"/>
                                        <p:tgtEl>
                                          <p:spTgt spid="74"/>
                                        </p:tgtEl>
                                        <p:attrNameLst>
                                          <p:attrName>ppt_w</p:attrName>
                                        </p:attrNameLst>
                                      </p:cBhvr>
                                      <p:tavLst>
                                        <p:tav tm="0">
                                          <p:val>
                                            <p:fltVal val="0"/>
                                          </p:val>
                                        </p:tav>
                                        <p:tav tm="100000">
                                          <p:val>
                                            <p:strVal val="#ppt_w"/>
                                          </p:val>
                                        </p:tav>
                                      </p:tavLst>
                                    </p:anim>
                                    <p:anim calcmode="lin" valueType="num">
                                      <p:cBhvr>
                                        <p:cTn id="162" dur="500" fill="hold"/>
                                        <p:tgtEl>
                                          <p:spTgt spid="74"/>
                                        </p:tgtEl>
                                        <p:attrNameLst>
                                          <p:attrName>ppt_h</p:attrName>
                                        </p:attrNameLst>
                                      </p:cBhvr>
                                      <p:tavLst>
                                        <p:tav tm="0">
                                          <p:val>
                                            <p:fltVal val="0"/>
                                          </p:val>
                                        </p:tav>
                                        <p:tav tm="100000">
                                          <p:val>
                                            <p:strVal val="#ppt_h"/>
                                          </p:val>
                                        </p:tav>
                                      </p:tavLst>
                                    </p:anim>
                                    <p:animEffect transition="in" filter="fade">
                                      <p:cBhvr>
                                        <p:cTn id="163" dur="500"/>
                                        <p:tgtEl>
                                          <p:spTgt spid="74"/>
                                        </p:tgtEl>
                                      </p:cBhvr>
                                    </p:animEffect>
                                  </p:childTnLst>
                                </p:cTn>
                              </p:par>
                            </p:childTnLst>
                          </p:cTn>
                        </p:par>
                        <p:par>
                          <p:cTn id="164" fill="hold">
                            <p:stCondLst>
                              <p:cond delay="22250"/>
                            </p:stCondLst>
                            <p:childTnLst>
                              <p:par>
                                <p:cTn id="165" presetID="22" presetClass="entr" presetSubtype="4" fill="hold" nodeType="afterEffect">
                                  <p:stCondLst>
                                    <p:cond delay="0"/>
                                  </p:stCondLst>
                                  <p:childTnLst>
                                    <p:set>
                                      <p:cBhvr>
                                        <p:cTn id="166" dur="1" fill="hold">
                                          <p:stCondLst>
                                            <p:cond delay="0"/>
                                          </p:stCondLst>
                                        </p:cTn>
                                        <p:tgtEl>
                                          <p:spTgt spid="67"/>
                                        </p:tgtEl>
                                        <p:attrNameLst>
                                          <p:attrName>style.visibility</p:attrName>
                                        </p:attrNameLst>
                                      </p:cBhvr>
                                      <p:to>
                                        <p:strVal val="visible"/>
                                      </p:to>
                                    </p:set>
                                    <p:animEffect transition="in" filter="wipe(down)">
                                      <p:cBhvr>
                                        <p:cTn id="167" dur="1000"/>
                                        <p:tgtEl>
                                          <p:spTgt spid="67"/>
                                        </p:tgtEl>
                                      </p:cBhvr>
                                    </p:animEffect>
                                  </p:childTnLst>
                                </p:cTn>
                              </p:par>
                              <p:par>
                                <p:cTn id="168" presetID="42" presetClass="entr" presetSubtype="0" fill="hold" nodeType="withEffect">
                                  <p:stCondLst>
                                    <p:cond delay="750"/>
                                  </p:stCondLst>
                                  <p:childTnLst>
                                    <p:set>
                                      <p:cBhvr>
                                        <p:cTn id="169" dur="1" fill="hold">
                                          <p:stCondLst>
                                            <p:cond delay="0"/>
                                          </p:stCondLst>
                                        </p:cTn>
                                        <p:tgtEl>
                                          <p:spTgt spid="70"/>
                                        </p:tgtEl>
                                        <p:attrNameLst>
                                          <p:attrName>style.visibility</p:attrName>
                                        </p:attrNameLst>
                                      </p:cBhvr>
                                      <p:to>
                                        <p:strVal val="visible"/>
                                      </p:to>
                                    </p:set>
                                    <p:animEffect transition="in" filter="fade">
                                      <p:cBhvr>
                                        <p:cTn id="170" dur="1000"/>
                                        <p:tgtEl>
                                          <p:spTgt spid="70"/>
                                        </p:tgtEl>
                                      </p:cBhvr>
                                    </p:animEffect>
                                    <p:anim calcmode="lin" valueType="num">
                                      <p:cBhvr>
                                        <p:cTn id="171" dur="1000" fill="hold"/>
                                        <p:tgtEl>
                                          <p:spTgt spid="70"/>
                                        </p:tgtEl>
                                        <p:attrNameLst>
                                          <p:attrName>ppt_x</p:attrName>
                                        </p:attrNameLst>
                                      </p:cBhvr>
                                      <p:tavLst>
                                        <p:tav tm="0">
                                          <p:val>
                                            <p:strVal val="#ppt_x"/>
                                          </p:val>
                                        </p:tav>
                                        <p:tav tm="100000">
                                          <p:val>
                                            <p:strVal val="#ppt_x"/>
                                          </p:val>
                                        </p:tav>
                                      </p:tavLst>
                                    </p:anim>
                                    <p:anim calcmode="lin" valueType="num">
                                      <p:cBhvr>
                                        <p:cTn id="172" dur="1000" fill="hold"/>
                                        <p:tgtEl>
                                          <p:spTgt spid="70"/>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750"/>
                                  </p:stCondLst>
                                  <p:childTnLst>
                                    <p:set>
                                      <p:cBhvr>
                                        <p:cTn id="174" dur="1" fill="hold">
                                          <p:stCondLst>
                                            <p:cond delay="0"/>
                                          </p:stCondLst>
                                        </p:cTn>
                                        <p:tgtEl>
                                          <p:spTgt spid="73"/>
                                        </p:tgtEl>
                                        <p:attrNameLst>
                                          <p:attrName>style.visibility</p:attrName>
                                        </p:attrNameLst>
                                      </p:cBhvr>
                                      <p:to>
                                        <p:strVal val="visible"/>
                                      </p:to>
                                    </p:set>
                                    <p:animEffect transition="in" filter="fade">
                                      <p:cBhvr>
                                        <p:cTn id="175" dur="1000"/>
                                        <p:tgtEl>
                                          <p:spTgt spid="73"/>
                                        </p:tgtEl>
                                      </p:cBhvr>
                                    </p:animEffect>
                                    <p:anim calcmode="lin" valueType="num">
                                      <p:cBhvr>
                                        <p:cTn id="176" dur="1000" fill="hold"/>
                                        <p:tgtEl>
                                          <p:spTgt spid="73"/>
                                        </p:tgtEl>
                                        <p:attrNameLst>
                                          <p:attrName>ppt_x</p:attrName>
                                        </p:attrNameLst>
                                      </p:cBhvr>
                                      <p:tavLst>
                                        <p:tav tm="0">
                                          <p:val>
                                            <p:strVal val="#ppt_x"/>
                                          </p:val>
                                        </p:tav>
                                        <p:tav tm="100000">
                                          <p:val>
                                            <p:strVal val="#ppt_x"/>
                                          </p:val>
                                        </p:tav>
                                      </p:tavLst>
                                    </p:anim>
                                    <p:anim calcmode="lin" valueType="num">
                                      <p:cBhvr>
                                        <p:cTn id="177" dur="1000" fill="hold"/>
                                        <p:tgtEl>
                                          <p:spTgt spid="73"/>
                                        </p:tgtEl>
                                        <p:attrNameLst>
                                          <p:attrName>ppt_y</p:attrName>
                                        </p:attrNameLst>
                                      </p:cBhvr>
                                      <p:tavLst>
                                        <p:tav tm="0">
                                          <p:val>
                                            <p:strVal val="#ppt_y+.1"/>
                                          </p:val>
                                        </p:tav>
                                        <p:tav tm="100000">
                                          <p:val>
                                            <p:strVal val="#ppt_y"/>
                                          </p:val>
                                        </p:tav>
                                      </p:tavLst>
                                    </p:anim>
                                  </p:childTnLst>
                                </p:cTn>
                              </p:par>
                            </p:childTnLst>
                          </p:cTn>
                        </p:par>
                        <p:par>
                          <p:cTn id="178" fill="hold">
                            <p:stCondLst>
                              <p:cond delay="24000"/>
                            </p:stCondLst>
                            <p:childTnLst>
                              <p:par>
                                <p:cTn id="179" presetID="21" presetClass="entr" presetSubtype="8" fill="hold" grpId="0" nodeType="afterEffect">
                                  <p:stCondLst>
                                    <p:cond delay="0"/>
                                  </p:stCondLst>
                                  <p:childTnLst>
                                    <p:set>
                                      <p:cBhvr>
                                        <p:cTn id="180" dur="1" fill="hold">
                                          <p:stCondLst>
                                            <p:cond delay="0"/>
                                          </p:stCondLst>
                                        </p:cTn>
                                        <p:tgtEl>
                                          <p:spTgt spid="17"/>
                                        </p:tgtEl>
                                        <p:attrNameLst>
                                          <p:attrName>style.visibility</p:attrName>
                                        </p:attrNameLst>
                                      </p:cBhvr>
                                      <p:to>
                                        <p:strVal val="visible"/>
                                      </p:to>
                                    </p:set>
                                    <p:animEffect transition="in" filter="wheel(8)">
                                      <p:cBhvr>
                                        <p:cTn id="181" dur="2000"/>
                                        <p:tgtEl>
                                          <p:spTgt spid="17"/>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9"/>
                                        </p:tgtEl>
                                        <p:attrNameLst>
                                          <p:attrName>style.visibility</p:attrName>
                                        </p:attrNameLst>
                                      </p:cBhvr>
                                      <p:to>
                                        <p:strVal val="visible"/>
                                      </p:to>
                                    </p:set>
                                    <p:anim calcmode="lin" valueType="num">
                                      <p:cBhvr>
                                        <p:cTn id="184" dur="1000" fill="hold"/>
                                        <p:tgtEl>
                                          <p:spTgt spid="19"/>
                                        </p:tgtEl>
                                        <p:attrNameLst>
                                          <p:attrName>ppt_w</p:attrName>
                                        </p:attrNameLst>
                                      </p:cBhvr>
                                      <p:tavLst>
                                        <p:tav tm="0">
                                          <p:val>
                                            <p:fltVal val="0"/>
                                          </p:val>
                                        </p:tav>
                                        <p:tav tm="100000">
                                          <p:val>
                                            <p:strVal val="#ppt_w"/>
                                          </p:val>
                                        </p:tav>
                                      </p:tavLst>
                                    </p:anim>
                                    <p:anim calcmode="lin" valueType="num">
                                      <p:cBhvr>
                                        <p:cTn id="185" dur="1000" fill="hold"/>
                                        <p:tgtEl>
                                          <p:spTgt spid="19"/>
                                        </p:tgtEl>
                                        <p:attrNameLst>
                                          <p:attrName>ppt_h</p:attrName>
                                        </p:attrNameLst>
                                      </p:cBhvr>
                                      <p:tavLst>
                                        <p:tav tm="0">
                                          <p:val>
                                            <p:fltVal val="0"/>
                                          </p:val>
                                        </p:tav>
                                        <p:tav tm="100000">
                                          <p:val>
                                            <p:strVal val="#ppt_h"/>
                                          </p:val>
                                        </p:tav>
                                      </p:tavLst>
                                    </p:anim>
                                    <p:animEffect transition="in" filter="fade">
                                      <p:cBhvr>
                                        <p:cTn id="186"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8" grpId="0"/>
      <p:bldP spid="33" grpId="0"/>
      <p:bldP spid="41" grpId="0"/>
      <p:bldP spid="42" grpId="0"/>
      <p:bldP spid="49" grpId="0"/>
      <p:bldP spid="50" grpId="0"/>
      <p:bldP spid="57" grpId="0"/>
      <p:bldP spid="58" grpId="0"/>
      <p:bldP spid="65" grpId="0"/>
      <p:bldP spid="66" grpId="0"/>
      <p:bldP spid="73" grpId="0"/>
      <p:bldP spid="74" grpId="0"/>
      <p:bldP spid="7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40" name="Oval 68"/>
          <p:cNvSpPr>
            <a:spLocks noChangeAspect="1" noChangeArrowheads="1"/>
          </p:cNvSpPr>
          <p:nvPr/>
        </p:nvSpPr>
        <p:spPr bwMode="auto">
          <a:xfrm>
            <a:off x="7430199" y="3798571"/>
            <a:ext cx="1280162" cy="1280160"/>
          </a:xfrm>
          <a:prstGeom prst="ellipse">
            <a:avLst/>
          </a:prstGeom>
          <a:blipFill>
            <a:blip r:embed="rId3"/>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spect="1" noChangeArrowheads="1"/>
          </p:cNvSpPr>
          <p:nvPr/>
        </p:nvSpPr>
        <p:spPr bwMode="auto">
          <a:xfrm>
            <a:off x="5092479" y="3718561"/>
            <a:ext cx="1557301" cy="1554480"/>
          </a:xfrm>
          <a:prstGeom prst="ellipse">
            <a:avLst/>
          </a:prstGeom>
          <a:blipFill>
            <a:blip r:embed="rId4"/>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34" name="Oval 62"/>
          <p:cNvSpPr>
            <a:spLocks noChangeAspect="1" noChangeArrowheads="1"/>
          </p:cNvSpPr>
          <p:nvPr/>
        </p:nvSpPr>
        <p:spPr bwMode="auto">
          <a:xfrm>
            <a:off x="3547082" y="4031852"/>
            <a:ext cx="548640" cy="548640"/>
          </a:xfrm>
          <a:prstGeom prst="ellipse">
            <a:avLst/>
          </a:prstGeom>
          <a:blipFill>
            <a:blip r:embed="rId5"/>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spect="1" noChangeArrowheads="1"/>
          </p:cNvSpPr>
          <p:nvPr/>
        </p:nvSpPr>
        <p:spPr bwMode="auto">
          <a:xfrm>
            <a:off x="3885019" y="2578118"/>
            <a:ext cx="1185584" cy="1188720"/>
          </a:xfrm>
          <a:prstGeom prst="ellipse">
            <a:avLst/>
          </a:prstGeom>
          <a:blipFill>
            <a:blip r:embed="rId6"/>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spect="1" noChangeArrowheads="1"/>
          </p:cNvSpPr>
          <p:nvPr/>
        </p:nvSpPr>
        <p:spPr bwMode="auto">
          <a:xfrm>
            <a:off x="5584471" y="1951781"/>
            <a:ext cx="1094595" cy="1097280"/>
          </a:xfrm>
          <a:prstGeom prst="ellipse">
            <a:avLst/>
          </a:prstGeom>
          <a:blipFill>
            <a:blip r:embed="rId7"/>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noEditPoints="1"/>
          </p:cNvSpPr>
          <p:nvPr/>
        </p:nvSpPr>
        <p:spPr bwMode="auto">
          <a:xfrm>
            <a:off x="4849285" y="3439584"/>
            <a:ext cx="2044700" cy="2042584"/>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rgbClr val="EF342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noEditPoints="1"/>
          </p:cNvSpPr>
          <p:nvPr/>
        </p:nvSpPr>
        <p:spPr bwMode="auto">
          <a:xfrm>
            <a:off x="3344335" y="3820584"/>
            <a:ext cx="956733" cy="973667"/>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rgbClr val="8397B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spect="1" noChangeArrowheads="1"/>
          </p:cNvSpPr>
          <p:nvPr/>
        </p:nvSpPr>
        <p:spPr bwMode="auto">
          <a:xfrm>
            <a:off x="6858000" y="3124200"/>
            <a:ext cx="636603" cy="640080"/>
          </a:xfrm>
          <a:prstGeom prst="ellipse">
            <a:avLst/>
          </a:prstGeom>
          <a:blipFill>
            <a:blip r:embed="rId8"/>
            <a:stretch>
              <a:fillRect/>
            </a:stretch>
          </a:blipFill>
          <a:ln w="9525">
            <a:noFill/>
            <a:round/>
            <a:headEnd/>
            <a:tailEnd/>
          </a:ln>
          <a:effectLst>
            <a:outerShdw blurRad="44450" dist="27940" dir="5400000" algn="ctr">
              <a:srgbClr val="000000">
                <a:alpha val="32000"/>
              </a:srgb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noEditPoints="1"/>
          </p:cNvSpPr>
          <p:nvPr/>
        </p:nvSpPr>
        <p:spPr bwMode="auto">
          <a:xfrm>
            <a:off x="6661151" y="2952751"/>
            <a:ext cx="965200" cy="973667"/>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rgbClr val="62768F"/>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noEditPoints="1"/>
          </p:cNvSpPr>
          <p:nvPr/>
        </p:nvSpPr>
        <p:spPr bwMode="auto">
          <a:xfrm>
            <a:off x="5313556" y="167902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2C3749"/>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noEditPoints="1"/>
          </p:cNvSpPr>
          <p:nvPr/>
        </p:nvSpPr>
        <p:spPr bwMode="auto">
          <a:xfrm>
            <a:off x="7236884" y="3562352"/>
            <a:ext cx="1608667" cy="1604433"/>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rgbClr val="B5B5B5"/>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noEditPoints="1"/>
          </p:cNvSpPr>
          <p:nvPr/>
        </p:nvSpPr>
        <p:spPr bwMode="auto">
          <a:xfrm>
            <a:off x="3683001" y="2362200"/>
            <a:ext cx="1610784" cy="1608667"/>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rgbClr val="44546B"/>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6865995" y="1648097"/>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flipV="1">
            <a:off x="8910482" y="4639176"/>
            <a:ext cx="622299" cy="251884"/>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a:cxnSpLocks/>
          </p:cNvCxnSpPr>
          <p:nvPr/>
        </p:nvCxnSpPr>
        <p:spPr>
          <a:xfrm>
            <a:off x="5871129" y="5552018"/>
            <a:ext cx="301073" cy="39158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605870" y="2872186"/>
            <a:ext cx="1239681"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2957246" y="2295106"/>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flipV="1">
            <a:off x="2412168" y="4496808"/>
            <a:ext cx="864156" cy="391628"/>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bg1"/>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876307" y="1513335"/>
            <a:ext cx="2997200"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2C3749"/>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0" name="TextBox 149"/>
          <p:cNvSpPr txBox="1"/>
          <p:nvPr/>
        </p:nvSpPr>
        <p:spPr>
          <a:xfrm>
            <a:off x="8980799" y="2730482"/>
            <a:ext cx="2644272"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62768F"/>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1" name="TextBox 150"/>
          <p:cNvSpPr txBox="1"/>
          <p:nvPr/>
        </p:nvSpPr>
        <p:spPr>
          <a:xfrm>
            <a:off x="9652000" y="4678527"/>
            <a:ext cx="2540000" cy="1304973"/>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B5B5B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defTabSz="1219170">
              <a:spcBef>
                <a:spcPct val="20000"/>
              </a:spcBef>
              <a:defRPr/>
            </a:pPr>
            <a:endParaRPr lang="en-US" sz="1400" dirty="0">
              <a:solidFill>
                <a:schemeClr val="tx1">
                  <a:lumMod val="50000"/>
                  <a:lumOff val="50000"/>
                </a:schemeClr>
              </a:solidFill>
            </a:endParaRPr>
          </a:p>
        </p:txBody>
      </p:sp>
      <p:sp>
        <p:nvSpPr>
          <p:cNvPr id="152" name="TextBox 151"/>
          <p:cNvSpPr txBox="1"/>
          <p:nvPr/>
        </p:nvSpPr>
        <p:spPr>
          <a:xfrm>
            <a:off x="157713" y="2148033"/>
            <a:ext cx="2654300" cy="1104918"/>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44546B"/>
                </a:solidFill>
              </a:rPr>
              <a:t>Title Goes Here </a:t>
            </a:r>
            <a:br>
              <a:rPr lang="en-US" sz="1333" dirty="0">
                <a:solidFill>
                  <a:schemeClr val="accent2"/>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3" name="TextBox 152"/>
          <p:cNvSpPr txBox="1"/>
          <p:nvPr/>
        </p:nvSpPr>
        <p:spPr>
          <a:xfrm>
            <a:off x="120617" y="4762048"/>
            <a:ext cx="2169954" cy="1304973"/>
          </a:xfrm>
          <a:prstGeom prst="rect">
            <a:avLst/>
          </a:prstGeom>
          <a:noFill/>
        </p:spPr>
        <p:txBody>
          <a:bodyPr wrap="square" lIns="0" tIns="0" rIns="0" bIns="0" rtlCol="0" anchor="t">
            <a:spAutoFit/>
          </a:bodyPr>
          <a:lstStyle/>
          <a:p>
            <a:pPr algn="r" defTabSz="1219170">
              <a:spcBef>
                <a:spcPct val="20000"/>
              </a:spcBef>
              <a:defRPr/>
            </a:pPr>
            <a:r>
              <a:rPr lang="en-US" sz="1600" b="1" dirty="0">
                <a:solidFill>
                  <a:srgbClr val="8397B1"/>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154" name="TextBox 153"/>
          <p:cNvSpPr txBox="1"/>
          <p:nvPr/>
        </p:nvSpPr>
        <p:spPr>
          <a:xfrm>
            <a:off x="6313646" y="5806518"/>
            <a:ext cx="2789976" cy="1104918"/>
          </a:xfrm>
          <a:prstGeom prst="rect">
            <a:avLst/>
          </a:prstGeom>
          <a:noFill/>
        </p:spPr>
        <p:txBody>
          <a:bodyPr wrap="square" lIns="0" tIns="0" rIns="0" bIns="0" rtlCol="0" anchor="t">
            <a:spAutoFit/>
          </a:bodyPr>
          <a:lstStyle/>
          <a:p>
            <a:pPr defTabSz="1219170">
              <a:spcBef>
                <a:spcPct val="20000"/>
              </a:spcBef>
              <a:defRPr/>
            </a:pPr>
            <a:r>
              <a:rPr lang="en-US" sz="1600" b="1" dirty="0">
                <a:solidFill>
                  <a:srgbClr val="EF3425"/>
                </a:solidFill>
              </a:rPr>
              <a:t>Title Goes Here </a:t>
            </a:r>
            <a:br>
              <a:rPr lang="en-US" sz="1333" dirty="0">
                <a:solidFill>
                  <a:schemeClr val="accent5"/>
                </a:solidFill>
              </a:rPr>
            </a:br>
            <a:r>
              <a:rPr lang="en-US" sz="1300" dirty="0">
                <a:solidFill>
                  <a:schemeClr val="bg1"/>
                </a:solidFill>
                <a:latin typeface="Candara" panose="020E0502030303020204" pitchFamily="34" charset="0"/>
              </a:rPr>
              <a:t>Lorem ipsum dolor sit amet, consectetur adipiscing elit, sed do eiusmod tempor incididunt ut labore .</a:t>
            </a:r>
          </a:p>
          <a:p>
            <a:pPr algn="r" defTabSz="1219170">
              <a:spcBef>
                <a:spcPct val="20000"/>
              </a:spcBef>
              <a:defRPr/>
            </a:pPr>
            <a:endParaRPr lang="en-US" sz="1400" dirty="0">
              <a:solidFill>
                <a:schemeClr val="tx1">
                  <a:lumMod val="50000"/>
                  <a:lumOff val="50000"/>
                </a:schemeClr>
              </a:solidFill>
            </a:endParaRPr>
          </a:p>
        </p:txBody>
      </p:sp>
      <p:sp>
        <p:nvSpPr>
          <p:cNvPr id="44" name="TextBox 43">
            <a:extLst>
              <a:ext uri="{FF2B5EF4-FFF2-40B4-BE49-F238E27FC236}">
                <a16:creationId xmlns:a16="http://schemas.microsoft.com/office/drawing/2014/main" id="{2FE07A11-14F3-49A1-9F01-056D84D1D751}"/>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1034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3131"/>
                                        </p:tgtEl>
                                        <p:attrNameLst>
                                          <p:attrName>style.visibility</p:attrName>
                                        </p:attrNameLst>
                                      </p:cBhvr>
                                      <p:to>
                                        <p:strVal val="visible"/>
                                      </p:to>
                                    </p:set>
                                    <p:anim calcmode="lin" valueType="num">
                                      <p:cBhvr>
                                        <p:cTn id="11" dur="1000" fill="hold"/>
                                        <p:tgtEl>
                                          <p:spTgt spid="3131"/>
                                        </p:tgtEl>
                                        <p:attrNameLst>
                                          <p:attrName>ppt_w</p:attrName>
                                        </p:attrNameLst>
                                      </p:cBhvr>
                                      <p:tavLst>
                                        <p:tav tm="0">
                                          <p:val>
                                            <p:fltVal val="0"/>
                                          </p:val>
                                        </p:tav>
                                        <p:tav tm="100000">
                                          <p:val>
                                            <p:strVal val="#ppt_w"/>
                                          </p:val>
                                        </p:tav>
                                      </p:tavLst>
                                    </p:anim>
                                    <p:anim calcmode="lin" valueType="num">
                                      <p:cBhvr>
                                        <p:cTn id="12" dur="1000" fill="hold"/>
                                        <p:tgtEl>
                                          <p:spTgt spid="3131"/>
                                        </p:tgtEl>
                                        <p:attrNameLst>
                                          <p:attrName>ppt_h</p:attrName>
                                        </p:attrNameLst>
                                      </p:cBhvr>
                                      <p:tavLst>
                                        <p:tav tm="0">
                                          <p:val>
                                            <p:fltVal val="0"/>
                                          </p:val>
                                        </p:tav>
                                        <p:tav tm="100000">
                                          <p:val>
                                            <p:strVal val="#ppt_h"/>
                                          </p:val>
                                        </p:tav>
                                      </p:tavLst>
                                    </p:anim>
                                    <p:anim calcmode="lin" valueType="num">
                                      <p:cBhvr>
                                        <p:cTn id="13" dur="1000" fill="hold"/>
                                        <p:tgtEl>
                                          <p:spTgt spid="3131"/>
                                        </p:tgtEl>
                                        <p:attrNameLst>
                                          <p:attrName>style.rotation</p:attrName>
                                        </p:attrNameLst>
                                      </p:cBhvr>
                                      <p:tavLst>
                                        <p:tav tm="0">
                                          <p:val>
                                            <p:fltVal val="90"/>
                                          </p:val>
                                        </p:tav>
                                        <p:tav tm="100000">
                                          <p:val>
                                            <p:fltVal val="0"/>
                                          </p:val>
                                        </p:tav>
                                      </p:tavLst>
                                    </p:anim>
                                    <p:animEffect transition="in" filter="fade">
                                      <p:cBhvr>
                                        <p:cTn id="14" dur="1000"/>
                                        <p:tgtEl>
                                          <p:spTgt spid="3131"/>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132"/>
                                        </p:tgtEl>
                                        <p:attrNameLst>
                                          <p:attrName>style.visibility</p:attrName>
                                        </p:attrNameLst>
                                      </p:cBhvr>
                                      <p:to>
                                        <p:strVal val="visible"/>
                                      </p:to>
                                    </p:set>
                                    <p:anim calcmode="lin" valueType="num">
                                      <p:cBhvr>
                                        <p:cTn id="17" dur="1000" fill="hold"/>
                                        <p:tgtEl>
                                          <p:spTgt spid="3132"/>
                                        </p:tgtEl>
                                        <p:attrNameLst>
                                          <p:attrName>ppt_w</p:attrName>
                                        </p:attrNameLst>
                                      </p:cBhvr>
                                      <p:tavLst>
                                        <p:tav tm="0">
                                          <p:val>
                                            <p:fltVal val="0"/>
                                          </p:val>
                                        </p:tav>
                                        <p:tav tm="100000">
                                          <p:val>
                                            <p:strVal val="#ppt_w"/>
                                          </p:val>
                                        </p:tav>
                                      </p:tavLst>
                                    </p:anim>
                                    <p:anim calcmode="lin" valueType="num">
                                      <p:cBhvr>
                                        <p:cTn id="18" dur="1000" fill="hold"/>
                                        <p:tgtEl>
                                          <p:spTgt spid="3132"/>
                                        </p:tgtEl>
                                        <p:attrNameLst>
                                          <p:attrName>ppt_h</p:attrName>
                                        </p:attrNameLst>
                                      </p:cBhvr>
                                      <p:tavLst>
                                        <p:tav tm="0">
                                          <p:val>
                                            <p:fltVal val="0"/>
                                          </p:val>
                                        </p:tav>
                                        <p:tav tm="100000">
                                          <p:val>
                                            <p:strVal val="#ppt_h"/>
                                          </p:val>
                                        </p:tav>
                                      </p:tavLst>
                                    </p:anim>
                                    <p:anim calcmode="lin" valueType="num">
                                      <p:cBhvr>
                                        <p:cTn id="19" dur="1000" fill="hold"/>
                                        <p:tgtEl>
                                          <p:spTgt spid="3132"/>
                                        </p:tgtEl>
                                        <p:attrNameLst>
                                          <p:attrName>style.rotation</p:attrName>
                                        </p:attrNameLst>
                                      </p:cBhvr>
                                      <p:tavLst>
                                        <p:tav tm="0">
                                          <p:val>
                                            <p:fltVal val="90"/>
                                          </p:val>
                                        </p:tav>
                                        <p:tav tm="100000">
                                          <p:val>
                                            <p:fltVal val="0"/>
                                          </p:val>
                                        </p:tav>
                                      </p:tavLst>
                                    </p:anim>
                                    <p:animEffect transition="in" filter="fade">
                                      <p:cBhvr>
                                        <p:cTn id="20" dur="1000"/>
                                        <p:tgtEl>
                                          <p:spTgt spid="3132"/>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138"/>
                                        </p:tgtEl>
                                        <p:attrNameLst>
                                          <p:attrName>style.visibility</p:attrName>
                                        </p:attrNameLst>
                                      </p:cBhvr>
                                      <p:to>
                                        <p:strVal val="visible"/>
                                      </p:to>
                                    </p:set>
                                    <p:animEffect transition="in" filter="strips(downRight)">
                                      <p:cBhvr>
                                        <p:cTn id="24" dur="500"/>
                                        <p:tgtEl>
                                          <p:spTgt spid="138"/>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54"/>
                                        </p:tgtEl>
                                        <p:attrNameLst>
                                          <p:attrName>style.visibility</p:attrName>
                                        </p:attrNameLst>
                                      </p:cBhvr>
                                      <p:to>
                                        <p:strVal val="visible"/>
                                      </p:to>
                                    </p:set>
                                    <p:animEffect transition="in" filter="fade">
                                      <p:cBhvr>
                                        <p:cTn id="28" dur="1000"/>
                                        <p:tgtEl>
                                          <p:spTgt spid="154"/>
                                        </p:tgtEl>
                                      </p:cBhvr>
                                    </p:animEffect>
                                    <p:anim calcmode="lin" valueType="num">
                                      <p:cBhvr>
                                        <p:cTn id="29" dur="1000" fill="hold"/>
                                        <p:tgtEl>
                                          <p:spTgt spid="154"/>
                                        </p:tgtEl>
                                        <p:attrNameLst>
                                          <p:attrName>ppt_x</p:attrName>
                                        </p:attrNameLst>
                                      </p:cBhvr>
                                      <p:tavLst>
                                        <p:tav tm="0">
                                          <p:val>
                                            <p:strVal val="#ppt_x"/>
                                          </p:val>
                                        </p:tav>
                                        <p:tav tm="100000">
                                          <p:val>
                                            <p:strVal val="#ppt_x"/>
                                          </p:val>
                                        </p:tav>
                                      </p:tavLst>
                                    </p:anim>
                                    <p:anim calcmode="lin" valueType="num">
                                      <p:cBhvr>
                                        <p:cTn id="30" dur="1000" fill="hold"/>
                                        <p:tgtEl>
                                          <p:spTgt spid="15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3133"/>
                                        </p:tgtEl>
                                        <p:attrNameLst>
                                          <p:attrName>style.visibility</p:attrName>
                                        </p:attrNameLst>
                                      </p:cBhvr>
                                      <p:to>
                                        <p:strVal val="visible"/>
                                      </p:to>
                                    </p:set>
                                    <p:anim calcmode="lin" valueType="num">
                                      <p:cBhvr>
                                        <p:cTn id="34" dur="1000" fill="hold"/>
                                        <p:tgtEl>
                                          <p:spTgt spid="3133"/>
                                        </p:tgtEl>
                                        <p:attrNameLst>
                                          <p:attrName>ppt_w</p:attrName>
                                        </p:attrNameLst>
                                      </p:cBhvr>
                                      <p:tavLst>
                                        <p:tav tm="0">
                                          <p:val>
                                            <p:fltVal val="0"/>
                                          </p:val>
                                        </p:tav>
                                        <p:tav tm="100000">
                                          <p:val>
                                            <p:strVal val="#ppt_w"/>
                                          </p:val>
                                        </p:tav>
                                      </p:tavLst>
                                    </p:anim>
                                    <p:anim calcmode="lin" valueType="num">
                                      <p:cBhvr>
                                        <p:cTn id="35" dur="1000" fill="hold"/>
                                        <p:tgtEl>
                                          <p:spTgt spid="3133"/>
                                        </p:tgtEl>
                                        <p:attrNameLst>
                                          <p:attrName>ppt_h</p:attrName>
                                        </p:attrNameLst>
                                      </p:cBhvr>
                                      <p:tavLst>
                                        <p:tav tm="0">
                                          <p:val>
                                            <p:fltVal val="0"/>
                                          </p:val>
                                        </p:tav>
                                        <p:tav tm="100000">
                                          <p:val>
                                            <p:strVal val="#ppt_h"/>
                                          </p:val>
                                        </p:tav>
                                      </p:tavLst>
                                    </p:anim>
                                    <p:anim calcmode="lin" valueType="num">
                                      <p:cBhvr>
                                        <p:cTn id="36" dur="1000" fill="hold"/>
                                        <p:tgtEl>
                                          <p:spTgt spid="3133"/>
                                        </p:tgtEl>
                                        <p:attrNameLst>
                                          <p:attrName>style.rotation</p:attrName>
                                        </p:attrNameLst>
                                      </p:cBhvr>
                                      <p:tavLst>
                                        <p:tav tm="0">
                                          <p:val>
                                            <p:fltVal val="90"/>
                                          </p:val>
                                        </p:tav>
                                        <p:tav tm="100000">
                                          <p:val>
                                            <p:fltVal val="0"/>
                                          </p:val>
                                        </p:tav>
                                      </p:tavLst>
                                    </p:anim>
                                    <p:animEffect transition="in" filter="fade">
                                      <p:cBhvr>
                                        <p:cTn id="37" dur="1000"/>
                                        <p:tgtEl>
                                          <p:spTgt spid="3133"/>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3134"/>
                                        </p:tgtEl>
                                        <p:attrNameLst>
                                          <p:attrName>style.visibility</p:attrName>
                                        </p:attrNameLst>
                                      </p:cBhvr>
                                      <p:to>
                                        <p:strVal val="visible"/>
                                      </p:to>
                                    </p:set>
                                    <p:anim calcmode="lin" valueType="num">
                                      <p:cBhvr>
                                        <p:cTn id="40" dur="1000" fill="hold"/>
                                        <p:tgtEl>
                                          <p:spTgt spid="3134"/>
                                        </p:tgtEl>
                                        <p:attrNameLst>
                                          <p:attrName>ppt_w</p:attrName>
                                        </p:attrNameLst>
                                      </p:cBhvr>
                                      <p:tavLst>
                                        <p:tav tm="0">
                                          <p:val>
                                            <p:fltVal val="0"/>
                                          </p:val>
                                        </p:tav>
                                        <p:tav tm="100000">
                                          <p:val>
                                            <p:strVal val="#ppt_w"/>
                                          </p:val>
                                        </p:tav>
                                      </p:tavLst>
                                    </p:anim>
                                    <p:anim calcmode="lin" valueType="num">
                                      <p:cBhvr>
                                        <p:cTn id="41" dur="1000" fill="hold"/>
                                        <p:tgtEl>
                                          <p:spTgt spid="3134"/>
                                        </p:tgtEl>
                                        <p:attrNameLst>
                                          <p:attrName>ppt_h</p:attrName>
                                        </p:attrNameLst>
                                      </p:cBhvr>
                                      <p:tavLst>
                                        <p:tav tm="0">
                                          <p:val>
                                            <p:fltVal val="0"/>
                                          </p:val>
                                        </p:tav>
                                        <p:tav tm="100000">
                                          <p:val>
                                            <p:strVal val="#ppt_h"/>
                                          </p:val>
                                        </p:tav>
                                      </p:tavLst>
                                    </p:anim>
                                    <p:anim calcmode="lin" valueType="num">
                                      <p:cBhvr>
                                        <p:cTn id="42" dur="1000" fill="hold"/>
                                        <p:tgtEl>
                                          <p:spTgt spid="3134"/>
                                        </p:tgtEl>
                                        <p:attrNameLst>
                                          <p:attrName>style.rotation</p:attrName>
                                        </p:attrNameLst>
                                      </p:cBhvr>
                                      <p:tavLst>
                                        <p:tav tm="0">
                                          <p:val>
                                            <p:fltVal val="90"/>
                                          </p:val>
                                        </p:tav>
                                        <p:tav tm="100000">
                                          <p:val>
                                            <p:fltVal val="0"/>
                                          </p:val>
                                        </p:tav>
                                      </p:tavLst>
                                    </p:anim>
                                    <p:animEffect transition="in" filter="fade">
                                      <p:cBhvr>
                                        <p:cTn id="43" dur="1000"/>
                                        <p:tgtEl>
                                          <p:spTgt spid="3134"/>
                                        </p:tgtEl>
                                      </p:cBhvr>
                                    </p:animEffect>
                                  </p:childTnLst>
                                </p:cTn>
                              </p:par>
                            </p:childTnLst>
                          </p:cTn>
                        </p:par>
                        <p:par>
                          <p:cTn id="44" fill="hold">
                            <p:stCondLst>
                              <p:cond delay="4000"/>
                            </p:stCondLst>
                            <p:childTnLst>
                              <p:par>
                                <p:cTn id="45" presetID="18" presetClass="entr" presetSubtype="12" fill="hold" nodeType="afterEffect">
                                  <p:stCondLst>
                                    <p:cond delay="0"/>
                                  </p:stCondLst>
                                  <p:childTnLst>
                                    <p:set>
                                      <p:cBhvr>
                                        <p:cTn id="46" dur="1" fill="hold">
                                          <p:stCondLst>
                                            <p:cond delay="0"/>
                                          </p:stCondLst>
                                        </p:cTn>
                                        <p:tgtEl>
                                          <p:spTgt spid="146"/>
                                        </p:tgtEl>
                                        <p:attrNameLst>
                                          <p:attrName>style.visibility</p:attrName>
                                        </p:attrNameLst>
                                      </p:cBhvr>
                                      <p:to>
                                        <p:strVal val="visible"/>
                                      </p:to>
                                    </p:set>
                                    <p:animEffect transition="in" filter="strips(downLeft)">
                                      <p:cBhvr>
                                        <p:cTn id="47" dur="500"/>
                                        <p:tgtEl>
                                          <p:spTgt spid="146"/>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53"/>
                                        </p:tgtEl>
                                        <p:attrNameLst>
                                          <p:attrName>style.visibility</p:attrName>
                                        </p:attrNameLst>
                                      </p:cBhvr>
                                      <p:to>
                                        <p:strVal val="visible"/>
                                      </p:to>
                                    </p:set>
                                    <p:animEffect transition="in" filter="fade">
                                      <p:cBhvr>
                                        <p:cTn id="51" dur="1000"/>
                                        <p:tgtEl>
                                          <p:spTgt spid="153"/>
                                        </p:tgtEl>
                                      </p:cBhvr>
                                    </p:animEffect>
                                    <p:anim calcmode="lin" valueType="num">
                                      <p:cBhvr>
                                        <p:cTn id="52" dur="1000" fill="hold"/>
                                        <p:tgtEl>
                                          <p:spTgt spid="153"/>
                                        </p:tgtEl>
                                        <p:attrNameLst>
                                          <p:attrName>ppt_x</p:attrName>
                                        </p:attrNameLst>
                                      </p:cBhvr>
                                      <p:tavLst>
                                        <p:tav tm="0">
                                          <p:val>
                                            <p:strVal val="#ppt_x"/>
                                          </p:val>
                                        </p:tav>
                                        <p:tav tm="100000">
                                          <p:val>
                                            <p:strVal val="#ppt_x"/>
                                          </p:val>
                                        </p:tav>
                                      </p:tavLst>
                                    </p:anim>
                                    <p:anim calcmode="lin" valueType="num">
                                      <p:cBhvr>
                                        <p:cTn id="53" dur="1000" fill="hold"/>
                                        <p:tgtEl>
                                          <p:spTgt spid="153"/>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3141"/>
                                        </p:tgtEl>
                                        <p:attrNameLst>
                                          <p:attrName>style.visibility</p:attrName>
                                        </p:attrNameLst>
                                      </p:cBhvr>
                                      <p:to>
                                        <p:strVal val="visible"/>
                                      </p:to>
                                    </p:set>
                                    <p:anim calcmode="lin" valueType="num">
                                      <p:cBhvr>
                                        <p:cTn id="57" dur="1000" fill="hold"/>
                                        <p:tgtEl>
                                          <p:spTgt spid="3141"/>
                                        </p:tgtEl>
                                        <p:attrNameLst>
                                          <p:attrName>ppt_w</p:attrName>
                                        </p:attrNameLst>
                                      </p:cBhvr>
                                      <p:tavLst>
                                        <p:tav tm="0">
                                          <p:val>
                                            <p:fltVal val="0"/>
                                          </p:val>
                                        </p:tav>
                                        <p:tav tm="100000">
                                          <p:val>
                                            <p:strVal val="#ppt_w"/>
                                          </p:val>
                                        </p:tav>
                                      </p:tavLst>
                                    </p:anim>
                                    <p:anim calcmode="lin" valueType="num">
                                      <p:cBhvr>
                                        <p:cTn id="58" dur="1000" fill="hold"/>
                                        <p:tgtEl>
                                          <p:spTgt spid="3141"/>
                                        </p:tgtEl>
                                        <p:attrNameLst>
                                          <p:attrName>ppt_h</p:attrName>
                                        </p:attrNameLst>
                                      </p:cBhvr>
                                      <p:tavLst>
                                        <p:tav tm="0">
                                          <p:val>
                                            <p:fltVal val="0"/>
                                          </p:val>
                                        </p:tav>
                                        <p:tav tm="100000">
                                          <p:val>
                                            <p:strVal val="#ppt_h"/>
                                          </p:val>
                                        </p:tav>
                                      </p:tavLst>
                                    </p:anim>
                                    <p:anim calcmode="lin" valueType="num">
                                      <p:cBhvr>
                                        <p:cTn id="59" dur="1000" fill="hold"/>
                                        <p:tgtEl>
                                          <p:spTgt spid="3141"/>
                                        </p:tgtEl>
                                        <p:attrNameLst>
                                          <p:attrName>style.rotation</p:attrName>
                                        </p:attrNameLst>
                                      </p:cBhvr>
                                      <p:tavLst>
                                        <p:tav tm="0">
                                          <p:val>
                                            <p:fltVal val="90"/>
                                          </p:val>
                                        </p:tav>
                                        <p:tav tm="100000">
                                          <p:val>
                                            <p:fltVal val="0"/>
                                          </p:val>
                                        </p:tav>
                                      </p:tavLst>
                                    </p:anim>
                                    <p:animEffect transition="in" filter="fade">
                                      <p:cBhvr>
                                        <p:cTn id="60" dur="1000"/>
                                        <p:tgtEl>
                                          <p:spTgt spid="3141"/>
                                        </p:tgtEl>
                                      </p:cBhvr>
                                    </p:animEffect>
                                  </p:childTnLst>
                                </p:cTn>
                              </p:par>
                              <p:par>
                                <p:cTn id="61" presetID="31" presetClass="entr" presetSubtype="0" fill="hold" grpId="0" nodeType="withEffect">
                                  <p:stCondLst>
                                    <p:cond delay="0"/>
                                  </p:stCondLst>
                                  <p:childTnLst>
                                    <p:set>
                                      <p:cBhvr>
                                        <p:cTn id="62" dur="1" fill="hold">
                                          <p:stCondLst>
                                            <p:cond delay="0"/>
                                          </p:stCondLst>
                                        </p:cTn>
                                        <p:tgtEl>
                                          <p:spTgt spid="3142"/>
                                        </p:tgtEl>
                                        <p:attrNameLst>
                                          <p:attrName>style.visibility</p:attrName>
                                        </p:attrNameLst>
                                      </p:cBhvr>
                                      <p:to>
                                        <p:strVal val="visible"/>
                                      </p:to>
                                    </p:set>
                                    <p:anim calcmode="lin" valueType="num">
                                      <p:cBhvr>
                                        <p:cTn id="63" dur="1000" fill="hold"/>
                                        <p:tgtEl>
                                          <p:spTgt spid="3142"/>
                                        </p:tgtEl>
                                        <p:attrNameLst>
                                          <p:attrName>ppt_w</p:attrName>
                                        </p:attrNameLst>
                                      </p:cBhvr>
                                      <p:tavLst>
                                        <p:tav tm="0">
                                          <p:val>
                                            <p:fltVal val="0"/>
                                          </p:val>
                                        </p:tav>
                                        <p:tav tm="100000">
                                          <p:val>
                                            <p:strVal val="#ppt_w"/>
                                          </p:val>
                                        </p:tav>
                                      </p:tavLst>
                                    </p:anim>
                                    <p:anim calcmode="lin" valueType="num">
                                      <p:cBhvr>
                                        <p:cTn id="64" dur="1000" fill="hold"/>
                                        <p:tgtEl>
                                          <p:spTgt spid="3142"/>
                                        </p:tgtEl>
                                        <p:attrNameLst>
                                          <p:attrName>ppt_h</p:attrName>
                                        </p:attrNameLst>
                                      </p:cBhvr>
                                      <p:tavLst>
                                        <p:tav tm="0">
                                          <p:val>
                                            <p:fltVal val="0"/>
                                          </p:val>
                                        </p:tav>
                                        <p:tav tm="100000">
                                          <p:val>
                                            <p:strVal val="#ppt_h"/>
                                          </p:val>
                                        </p:tav>
                                      </p:tavLst>
                                    </p:anim>
                                    <p:anim calcmode="lin" valueType="num">
                                      <p:cBhvr>
                                        <p:cTn id="65" dur="1000" fill="hold"/>
                                        <p:tgtEl>
                                          <p:spTgt spid="3142"/>
                                        </p:tgtEl>
                                        <p:attrNameLst>
                                          <p:attrName>style.rotation</p:attrName>
                                        </p:attrNameLst>
                                      </p:cBhvr>
                                      <p:tavLst>
                                        <p:tav tm="0">
                                          <p:val>
                                            <p:fltVal val="90"/>
                                          </p:val>
                                        </p:tav>
                                        <p:tav tm="100000">
                                          <p:val>
                                            <p:fltVal val="0"/>
                                          </p:val>
                                        </p:tav>
                                      </p:tavLst>
                                    </p:anim>
                                    <p:animEffect transition="in" filter="fade">
                                      <p:cBhvr>
                                        <p:cTn id="66" dur="1000"/>
                                        <p:tgtEl>
                                          <p:spTgt spid="3142"/>
                                        </p:tgtEl>
                                      </p:cBhvr>
                                    </p:animEffect>
                                  </p:childTnLst>
                                </p:cTn>
                              </p:par>
                            </p:childTnLst>
                          </p:cTn>
                        </p:par>
                        <p:par>
                          <p:cTn id="67" fill="hold">
                            <p:stCondLst>
                              <p:cond delay="6500"/>
                            </p:stCondLst>
                            <p:childTnLst>
                              <p:par>
                                <p:cTn id="68" presetID="18" presetClass="entr" presetSubtype="9" fill="hold" nodeType="afterEffect">
                                  <p:stCondLst>
                                    <p:cond delay="0"/>
                                  </p:stCondLst>
                                  <p:childTnLst>
                                    <p:set>
                                      <p:cBhvr>
                                        <p:cTn id="69" dur="1" fill="hold">
                                          <p:stCondLst>
                                            <p:cond delay="0"/>
                                          </p:stCondLst>
                                        </p:cTn>
                                        <p:tgtEl>
                                          <p:spTgt spid="143"/>
                                        </p:tgtEl>
                                        <p:attrNameLst>
                                          <p:attrName>style.visibility</p:attrName>
                                        </p:attrNameLst>
                                      </p:cBhvr>
                                      <p:to>
                                        <p:strVal val="visible"/>
                                      </p:to>
                                    </p:set>
                                    <p:animEffect transition="in" filter="strips(upLeft)">
                                      <p:cBhvr>
                                        <p:cTn id="70" dur="500"/>
                                        <p:tgtEl>
                                          <p:spTgt spid="143"/>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152"/>
                                        </p:tgtEl>
                                        <p:attrNameLst>
                                          <p:attrName>style.visibility</p:attrName>
                                        </p:attrNameLst>
                                      </p:cBhvr>
                                      <p:to>
                                        <p:strVal val="visible"/>
                                      </p:to>
                                    </p:set>
                                    <p:animEffect transition="in" filter="fade">
                                      <p:cBhvr>
                                        <p:cTn id="74" dur="1000"/>
                                        <p:tgtEl>
                                          <p:spTgt spid="152"/>
                                        </p:tgtEl>
                                      </p:cBhvr>
                                    </p:animEffect>
                                    <p:anim calcmode="lin" valueType="num">
                                      <p:cBhvr>
                                        <p:cTn id="75" dur="1000" fill="hold"/>
                                        <p:tgtEl>
                                          <p:spTgt spid="152"/>
                                        </p:tgtEl>
                                        <p:attrNameLst>
                                          <p:attrName>ppt_x</p:attrName>
                                        </p:attrNameLst>
                                      </p:cBhvr>
                                      <p:tavLst>
                                        <p:tav tm="0">
                                          <p:val>
                                            <p:strVal val="#ppt_x"/>
                                          </p:val>
                                        </p:tav>
                                        <p:tav tm="100000">
                                          <p:val>
                                            <p:strVal val="#ppt_x"/>
                                          </p:val>
                                        </p:tav>
                                      </p:tavLst>
                                    </p:anim>
                                    <p:anim calcmode="lin" valueType="num">
                                      <p:cBhvr>
                                        <p:cTn id="76" dur="1000" fill="hold"/>
                                        <p:tgtEl>
                                          <p:spTgt spid="152"/>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3137"/>
                                        </p:tgtEl>
                                        <p:attrNameLst>
                                          <p:attrName>style.visibility</p:attrName>
                                        </p:attrNameLst>
                                      </p:cBhvr>
                                      <p:to>
                                        <p:strVal val="visible"/>
                                      </p:to>
                                    </p:set>
                                    <p:anim calcmode="lin" valueType="num">
                                      <p:cBhvr>
                                        <p:cTn id="80" dur="1000" fill="hold"/>
                                        <p:tgtEl>
                                          <p:spTgt spid="3137"/>
                                        </p:tgtEl>
                                        <p:attrNameLst>
                                          <p:attrName>ppt_w</p:attrName>
                                        </p:attrNameLst>
                                      </p:cBhvr>
                                      <p:tavLst>
                                        <p:tav tm="0">
                                          <p:val>
                                            <p:fltVal val="0"/>
                                          </p:val>
                                        </p:tav>
                                        <p:tav tm="100000">
                                          <p:val>
                                            <p:strVal val="#ppt_w"/>
                                          </p:val>
                                        </p:tav>
                                      </p:tavLst>
                                    </p:anim>
                                    <p:anim calcmode="lin" valueType="num">
                                      <p:cBhvr>
                                        <p:cTn id="81" dur="1000" fill="hold"/>
                                        <p:tgtEl>
                                          <p:spTgt spid="3137"/>
                                        </p:tgtEl>
                                        <p:attrNameLst>
                                          <p:attrName>ppt_h</p:attrName>
                                        </p:attrNameLst>
                                      </p:cBhvr>
                                      <p:tavLst>
                                        <p:tav tm="0">
                                          <p:val>
                                            <p:fltVal val="0"/>
                                          </p:val>
                                        </p:tav>
                                        <p:tav tm="100000">
                                          <p:val>
                                            <p:strVal val="#ppt_h"/>
                                          </p:val>
                                        </p:tav>
                                      </p:tavLst>
                                    </p:anim>
                                    <p:anim calcmode="lin" valueType="num">
                                      <p:cBhvr>
                                        <p:cTn id="82" dur="1000" fill="hold"/>
                                        <p:tgtEl>
                                          <p:spTgt spid="3137"/>
                                        </p:tgtEl>
                                        <p:attrNameLst>
                                          <p:attrName>style.rotation</p:attrName>
                                        </p:attrNameLst>
                                      </p:cBhvr>
                                      <p:tavLst>
                                        <p:tav tm="0">
                                          <p:val>
                                            <p:fltVal val="90"/>
                                          </p:val>
                                        </p:tav>
                                        <p:tav tm="100000">
                                          <p:val>
                                            <p:fltVal val="0"/>
                                          </p:val>
                                        </p:tav>
                                      </p:tavLst>
                                    </p:anim>
                                    <p:animEffect transition="in" filter="fade">
                                      <p:cBhvr>
                                        <p:cTn id="83" dur="1000"/>
                                        <p:tgtEl>
                                          <p:spTgt spid="3137"/>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3138"/>
                                        </p:tgtEl>
                                        <p:attrNameLst>
                                          <p:attrName>style.visibility</p:attrName>
                                        </p:attrNameLst>
                                      </p:cBhvr>
                                      <p:to>
                                        <p:strVal val="visible"/>
                                      </p:to>
                                    </p:set>
                                    <p:anim calcmode="lin" valueType="num">
                                      <p:cBhvr>
                                        <p:cTn id="86" dur="1000" fill="hold"/>
                                        <p:tgtEl>
                                          <p:spTgt spid="3138"/>
                                        </p:tgtEl>
                                        <p:attrNameLst>
                                          <p:attrName>ppt_w</p:attrName>
                                        </p:attrNameLst>
                                      </p:cBhvr>
                                      <p:tavLst>
                                        <p:tav tm="0">
                                          <p:val>
                                            <p:fltVal val="0"/>
                                          </p:val>
                                        </p:tav>
                                        <p:tav tm="100000">
                                          <p:val>
                                            <p:strVal val="#ppt_w"/>
                                          </p:val>
                                        </p:tav>
                                      </p:tavLst>
                                    </p:anim>
                                    <p:anim calcmode="lin" valueType="num">
                                      <p:cBhvr>
                                        <p:cTn id="87" dur="1000" fill="hold"/>
                                        <p:tgtEl>
                                          <p:spTgt spid="3138"/>
                                        </p:tgtEl>
                                        <p:attrNameLst>
                                          <p:attrName>ppt_h</p:attrName>
                                        </p:attrNameLst>
                                      </p:cBhvr>
                                      <p:tavLst>
                                        <p:tav tm="0">
                                          <p:val>
                                            <p:fltVal val="0"/>
                                          </p:val>
                                        </p:tav>
                                        <p:tav tm="100000">
                                          <p:val>
                                            <p:strVal val="#ppt_h"/>
                                          </p:val>
                                        </p:tav>
                                      </p:tavLst>
                                    </p:anim>
                                    <p:anim calcmode="lin" valueType="num">
                                      <p:cBhvr>
                                        <p:cTn id="88" dur="1000" fill="hold"/>
                                        <p:tgtEl>
                                          <p:spTgt spid="3138"/>
                                        </p:tgtEl>
                                        <p:attrNameLst>
                                          <p:attrName>style.rotation</p:attrName>
                                        </p:attrNameLst>
                                      </p:cBhvr>
                                      <p:tavLst>
                                        <p:tav tm="0">
                                          <p:val>
                                            <p:fltVal val="90"/>
                                          </p:val>
                                        </p:tav>
                                        <p:tav tm="100000">
                                          <p:val>
                                            <p:fltVal val="0"/>
                                          </p:val>
                                        </p:tav>
                                      </p:tavLst>
                                    </p:anim>
                                    <p:animEffect transition="in" filter="fade">
                                      <p:cBhvr>
                                        <p:cTn id="89" dur="1000"/>
                                        <p:tgtEl>
                                          <p:spTgt spid="3138"/>
                                        </p:tgtEl>
                                      </p:cBhvr>
                                    </p:animEffect>
                                  </p:childTnLst>
                                </p:cTn>
                              </p:par>
                            </p:childTnLst>
                          </p:cTn>
                        </p:par>
                        <p:par>
                          <p:cTn id="90" fill="hold">
                            <p:stCondLst>
                              <p:cond delay="9000"/>
                            </p:stCondLst>
                            <p:childTnLst>
                              <p:par>
                                <p:cTn id="91" presetID="18" presetClass="entr" presetSubtype="3" fill="hold" nodeType="afterEffect">
                                  <p:stCondLst>
                                    <p:cond delay="0"/>
                                  </p:stCondLst>
                                  <p:childTnLst>
                                    <p:set>
                                      <p:cBhvr>
                                        <p:cTn id="92" dur="1" fill="hold">
                                          <p:stCondLst>
                                            <p:cond delay="0"/>
                                          </p:stCondLst>
                                        </p:cTn>
                                        <p:tgtEl>
                                          <p:spTgt spid="131"/>
                                        </p:tgtEl>
                                        <p:attrNameLst>
                                          <p:attrName>style.visibility</p:attrName>
                                        </p:attrNameLst>
                                      </p:cBhvr>
                                      <p:to>
                                        <p:strVal val="visible"/>
                                      </p:to>
                                    </p:set>
                                    <p:animEffect transition="in" filter="strips(upRight)">
                                      <p:cBhvr>
                                        <p:cTn id="93" dur="500"/>
                                        <p:tgtEl>
                                          <p:spTgt spid="131"/>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149"/>
                                        </p:tgtEl>
                                        <p:attrNameLst>
                                          <p:attrName>style.visibility</p:attrName>
                                        </p:attrNameLst>
                                      </p:cBhvr>
                                      <p:to>
                                        <p:strVal val="visible"/>
                                      </p:to>
                                    </p:set>
                                    <p:animEffect transition="in" filter="fade">
                                      <p:cBhvr>
                                        <p:cTn id="97" dur="1000"/>
                                        <p:tgtEl>
                                          <p:spTgt spid="149"/>
                                        </p:tgtEl>
                                      </p:cBhvr>
                                    </p:animEffect>
                                    <p:anim calcmode="lin" valueType="num">
                                      <p:cBhvr>
                                        <p:cTn id="98" dur="1000" fill="hold"/>
                                        <p:tgtEl>
                                          <p:spTgt spid="149"/>
                                        </p:tgtEl>
                                        <p:attrNameLst>
                                          <p:attrName>ppt_x</p:attrName>
                                        </p:attrNameLst>
                                      </p:cBhvr>
                                      <p:tavLst>
                                        <p:tav tm="0">
                                          <p:val>
                                            <p:strVal val="#ppt_x"/>
                                          </p:val>
                                        </p:tav>
                                        <p:tav tm="100000">
                                          <p:val>
                                            <p:strVal val="#ppt_x"/>
                                          </p:val>
                                        </p:tav>
                                      </p:tavLst>
                                    </p:anim>
                                    <p:anim calcmode="lin" valueType="num">
                                      <p:cBhvr>
                                        <p:cTn id="99" dur="1000" fill="hold"/>
                                        <p:tgtEl>
                                          <p:spTgt spid="149"/>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3135"/>
                                        </p:tgtEl>
                                        <p:attrNameLst>
                                          <p:attrName>style.visibility</p:attrName>
                                        </p:attrNameLst>
                                      </p:cBhvr>
                                      <p:to>
                                        <p:strVal val="visible"/>
                                      </p:to>
                                    </p:set>
                                    <p:anim calcmode="lin" valueType="num">
                                      <p:cBhvr>
                                        <p:cTn id="103" dur="1000" fill="hold"/>
                                        <p:tgtEl>
                                          <p:spTgt spid="3135"/>
                                        </p:tgtEl>
                                        <p:attrNameLst>
                                          <p:attrName>ppt_w</p:attrName>
                                        </p:attrNameLst>
                                      </p:cBhvr>
                                      <p:tavLst>
                                        <p:tav tm="0">
                                          <p:val>
                                            <p:fltVal val="0"/>
                                          </p:val>
                                        </p:tav>
                                        <p:tav tm="100000">
                                          <p:val>
                                            <p:strVal val="#ppt_w"/>
                                          </p:val>
                                        </p:tav>
                                      </p:tavLst>
                                    </p:anim>
                                    <p:anim calcmode="lin" valueType="num">
                                      <p:cBhvr>
                                        <p:cTn id="104" dur="1000" fill="hold"/>
                                        <p:tgtEl>
                                          <p:spTgt spid="3135"/>
                                        </p:tgtEl>
                                        <p:attrNameLst>
                                          <p:attrName>ppt_h</p:attrName>
                                        </p:attrNameLst>
                                      </p:cBhvr>
                                      <p:tavLst>
                                        <p:tav tm="0">
                                          <p:val>
                                            <p:fltVal val="0"/>
                                          </p:val>
                                        </p:tav>
                                        <p:tav tm="100000">
                                          <p:val>
                                            <p:strVal val="#ppt_h"/>
                                          </p:val>
                                        </p:tav>
                                      </p:tavLst>
                                    </p:anim>
                                    <p:anim calcmode="lin" valueType="num">
                                      <p:cBhvr>
                                        <p:cTn id="105" dur="1000" fill="hold"/>
                                        <p:tgtEl>
                                          <p:spTgt spid="3135"/>
                                        </p:tgtEl>
                                        <p:attrNameLst>
                                          <p:attrName>style.rotation</p:attrName>
                                        </p:attrNameLst>
                                      </p:cBhvr>
                                      <p:tavLst>
                                        <p:tav tm="0">
                                          <p:val>
                                            <p:fltVal val="90"/>
                                          </p:val>
                                        </p:tav>
                                        <p:tav tm="100000">
                                          <p:val>
                                            <p:fltVal val="0"/>
                                          </p:val>
                                        </p:tav>
                                      </p:tavLst>
                                    </p:anim>
                                    <p:animEffect transition="in" filter="fade">
                                      <p:cBhvr>
                                        <p:cTn id="106" dur="1000"/>
                                        <p:tgtEl>
                                          <p:spTgt spid="3135"/>
                                        </p:tgtEl>
                                      </p:cBhvr>
                                    </p:animEffect>
                                  </p:childTnLst>
                                </p:cTn>
                              </p:par>
                              <p:par>
                                <p:cTn id="107" presetID="31" presetClass="entr" presetSubtype="0" fill="hold" grpId="0" nodeType="withEffect">
                                  <p:stCondLst>
                                    <p:cond delay="0"/>
                                  </p:stCondLst>
                                  <p:childTnLst>
                                    <p:set>
                                      <p:cBhvr>
                                        <p:cTn id="108" dur="1" fill="hold">
                                          <p:stCondLst>
                                            <p:cond delay="0"/>
                                          </p:stCondLst>
                                        </p:cTn>
                                        <p:tgtEl>
                                          <p:spTgt spid="3136"/>
                                        </p:tgtEl>
                                        <p:attrNameLst>
                                          <p:attrName>style.visibility</p:attrName>
                                        </p:attrNameLst>
                                      </p:cBhvr>
                                      <p:to>
                                        <p:strVal val="visible"/>
                                      </p:to>
                                    </p:set>
                                    <p:anim calcmode="lin" valueType="num">
                                      <p:cBhvr>
                                        <p:cTn id="109" dur="1000" fill="hold"/>
                                        <p:tgtEl>
                                          <p:spTgt spid="3136"/>
                                        </p:tgtEl>
                                        <p:attrNameLst>
                                          <p:attrName>ppt_w</p:attrName>
                                        </p:attrNameLst>
                                      </p:cBhvr>
                                      <p:tavLst>
                                        <p:tav tm="0">
                                          <p:val>
                                            <p:fltVal val="0"/>
                                          </p:val>
                                        </p:tav>
                                        <p:tav tm="100000">
                                          <p:val>
                                            <p:strVal val="#ppt_w"/>
                                          </p:val>
                                        </p:tav>
                                      </p:tavLst>
                                    </p:anim>
                                    <p:anim calcmode="lin" valueType="num">
                                      <p:cBhvr>
                                        <p:cTn id="110" dur="1000" fill="hold"/>
                                        <p:tgtEl>
                                          <p:spTgt spid="3136"/>
                                        </p:tgtEl>
                                        <p:attrNameLst>
                                          <p:attrName>ppt_h</p:attrName>
                                        </p:attrNameLst>
                                      </p:cBhvr>
                                      <p:tavLst>
                                        <p:tav tm="0">
                                          <p:val>
                                            <p:fltVal val="0"/>
                                          </p:val>
                                        </p:tav>
                                        <p:tav tm="100000">
                                          <p:val>
                                            <p:strVal val="#ppt_h"/>
                                          </p:val>
                                        </p:tav>
                                      </p:tavLst>
                                    </p:anim>
                                    <p:anim calcmode="lin" valueType="num">
                                      <p:cBhvr>
                                        <p:cTn id="111" dur="1000" fill="hold"/>
                                        <p:tgtEl>
                                          <p:spTgt spid="3136"/>
                                        </p:tgtEl>
                                        <p:attrNameLst>
                                          <p:attrName>style.rotation</p:attrName>
                                        </p:attrNameLst>
                                      </p:cBhvr>
                                      <p:tavLst>
                                        <p:tav tm="0">
                                          <p:val>
                                            <p:fltVal val="90"/>
                                          </p:val>
                                        </p:tav>
                                        <p:tav tm="100000">
                                          <p:val>
                                            <p:fltVal val="0"/>
                                          </p:val>
                                        </p:tav>
                                      </p:tavLst>
                                    </p:anim>
                                    <p:animEffect transition="in" filter="fade">
                                      <p:cBhvr>
                                        <p:cTn id="112" dur="1000"/>
                                        <p:tgtEl>
                                          <p:spTgt spid="3136"/>
                                        </p:tgtEl>
                                      </p:cBhvr>
                                    </p:animEffect>
                                  </p:childTnLst>
                                </p:cTn>
                              </p:par>
                            </p:childTnLst>
                          </p:cTn>
                        </p:par>
                        <p:par>
                          <p:cTn id="113" fill="hold">
                            <p:stCondLst>
                              <p:cond delay="11500"/>
                            </p:stCondLst>
                            <p:childTnLst>
                              <p:par>
                                <p:cTn id="114" presetID="18" presetClass="entr" presetSubtype="3" fill="hold" nodeType="afterEffect">
                                  <p:stCondLst>
                                    <p:cond delay="0"/>
                                  </p:stCondLst>
                                  <p:childTnLst>
                                    <p:set>
                                      <p:cBhvr>
                                        <p:cTn id="115" dur="1" fill="hold">
                                          <p:stCondLst>
                                            <p:cond delay="0"/>
                                          </p:stCondLst>
                                        </p:cTn>
                                        <p:tgtEl>
                                          <p:spTgt spid="140"/>
                                        </p:tgtEl>
                                        <p:attrNameLst>
                                          <p:attrName>style.visibility</p:attrName>
                                        </p:attrNameLst>
                                      </p:cBhvr>
                                      <p:to>
                                        <p:strVal val="visible"/>
                                      </p:to>
                                    </p:set>
                                    <p:animEffect transition="in" filter="strips(upRight)">
                                      <p:cBhvr>
                                        <p:cTn id="116" dur="500"/>
                                        <p:tgtEl>
                                          <p:spTgt spid="14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150"/>
                                        </p:tgtEl>
                                        <p:attrNameLst>
                                          <p:attrName>style.visibility</p:attrName>
                                        </p:attrNameLst>
                                      </p:cBhvr>
                                      <p:to>
                                        <p:strVal val="visible"/>
                                      </p:to>
                                    </p:set>
                                    <p:animEffect transition="in" filter="fade">
                                      <p:cBhvr>
                                        <p:cTn id="120" dur="1000"/>
                                        <p:tgtEl>
                                          <p:spTgt spid="150"/>
                                        </p:tgtEl>
                                      </p:cBhvr>
                                    </p:animEffect>
                                    <p:anim calcmode="lin" valueType="num">
                                      <p:cBhvr>
                                        <p:cTn id="121" dur="1000" fill="hold"/>
                                        <p:tgtEl>
                                          <p:spTgt spid="150"/>
                                        </p:tgtEl>
                                        <p:attrNameLst>
                                          <p:attrName>ppt_x</p:attrName>
                                        </p:attrNameLst>
                                      </p:cBhvr>
                                      <p:tavLst>
                                        <p:tav tm="0">
                                          <p:val>
                                            <p:strVal val="#ppt_x"/>
                                          </p:val>
                                        </p:tav>
                                        <p:tav tm="100000">
                                          <p:val>
                                            <p:strVal val="#ppt_x"/>
                                          </p:val>
                                        </p:tav>
                                      </p:tavLst>
                                    </p:anim>
                                    <p:anim calcmode="lin" valueType="num">
                                      <p:cBhvr>
                                        <p:cTn id="122" dur="1000" fill="hold"/>
                                        <p:tgtEl>
                                          <p:spTgt spid="150"/>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3139"/>
                                        </p:tgtEl>
                                        <p:attrNameLst>
                                          <p:attrName>style.visibility</p:attrName>
                                        </p:attrNameLst>
                                      </p:cBhvr>
                                      <p:to>
                                        <p:strVal val="visible"/>
                                      </p:to>
                                    </p:set>
                                    <p:anim calcmode="lin" valueType="num">
                                      <p:cBhvr>
                                        <p:cTn id="126" dur="1000" fill="hold"/>
                                        <p:tgtEl>
                                          <p:spTgt spid="3139"/>
                                        </p:tgtEl>
                                        <p:attrNameLst>
                                          <p:attrName>ppt_w</p:attrName>
                                        </p:attrNameLst>
                                      </p:cBhvr>
                                      <p:tavLst>
                                        <p:tav tm="0">
                                          <p:val>
                                            <p:fltVal val="0"/>
                                          </p:val>
                                        </p:tav>
                                        <p:tav tm="100000">
                                          <p:val>
                                            <p:strVal val="#ppt_w"/>
                                          </p:val>
                                        </p:tav>
                                      </p:tavLst>
                                    </p:anim>
                                    <p:anim calcmode="lin" valueType="num">
                                      <p:cBhvr>
                                        <p:cTn id="127" dur="1000" fill="hold"/>
                                        <p:tgtEl>
                                          <p:spTgt spid="3139"/>
                                        </p:tgtEl>
                                        <p:attrNameLst>
                                          <p:attrName>ppt_h</p:attrName>
                                        </p:attrNameLst>
                                      </p:cBhvr>
                                      <p:tavLst>
                                        <p:tav tm="0">
                                          <p:val>
                                            <p:fltVal val="0"/>
                                          </p:val>
                                        </p:tav>
                                        <p:tav tm="100000">
                                          <p:val>
                                            <p:strVal val="#ppt_h"/>
                                          </p:val>
                                        </p:tav>
                                      </p:tavLst>
                                    </p:anim>
                                    <p:anim calcmode="lin" valueType="num">
                                      <p:cBhvr>
                                        <p:cTn id="128" dur="1000" fill="hold"/>
                                        <p:tgtEl>
                                          <p:spTgt spid="3139"/>
                                        </p:tgtEl>
                                        <p:attrNameLst>
                                          <p:attrName>style.rotation</p:attrName>
                                        </p:attrNameLst>
                                      </p:cBhvr>
                                      <p:tavLst>
                                        <p:tav tm="0">
                                          <p:val>
                                            <p:fltVal val="90"/>
                                          </p:val>
                                        </p:tav>
                                        <p:tav tm="100000">
                                          <p:val>
                                            <p:fltVal val="0"/>
                                          </p:val>
                                        </p:tav>
                                      </p:tavLst>
                                    </p:anim>
                                    <p:animEffect transition="in" filter="fade">
                                      <p:cBhvr>
                                        <p:cTn id="129" dur="1000"/>
                                        <p:tgtEl>
                                          <p:spTgt spid="3139"/>
                                        </p:tgtEl>
                                      </p:cBhvr>
                                    </p:animEffect>
                                  </p:childTnLst>
                                </p:cTn>
                              </p:par>
                              <p:par>
                                <p:cTn id="130" presetID="31" presetClass="entr" presetSubtype="0" fill="hold" grpId="0" nodeType="withEffect">
                                  <p:stCondLst>
                                    <p:cond delay="0"/>
                                  </p:stCondLst>
                                  <p:childTnLst>
                                    <p:set>
                                      <p:cBhvr>
                                        <p:cTn id="131" dur="1" fill="hold">
                                          <p:stCondLst>
                                            <p:cond delay="0"/>
                                          </p:stCondLst>
                                        </p:cTn>
                                        <p:tgtEl>
                                          <p:spTgt spid="3140"/>
                                        </p:tgtEl>
                                        <p:attrNameLst>
                                          <p:attrName>style.visibility</p:attrName>
                                        </p:attrNameLst>
                                      </p:cBhvr>
                                      <p:to>
                                        <p:strVal val="visible"/>
                                      </p:to>
                                    </p:set>
                                    <p:anim calcmode="lin" valueType="num">
                                      <p:cBhvr>
                                        <p:cTn id="132" dur="1000" fill="hold"/>
                                        <p:tgtEl>
                                          <p:spTgt spid="3140"/>
                                        </p:tgtEl>
                                        <p:attrNameLst>
                                          <p:attrName>ppt_w</p:attrName>
                                        </p:attrNameLst>
                                      </p:cBhvr>
                                      <p:tavLst>
                                        <p:tav tm="0">
                                          <p:val>
                                            <p:fltVal val="0"/>
                                          </p:val>
                                        </p:tav>
                                        <p:tav tm="100000">
                                          <p:val>
                                            <p:strVal val="#ppt_w"/>
                                          </p:val>
                                        </p:tav>
                                      </p:tavLst>
                                    </p:anim>
                                    <p:anim calcmode="lin" valueType="num">
                                      <p:cBhvr>
                                        <p:cTn id="133" dur="1000" fill="hold"/>
                                        <p:tgtEl>
                                          <p:spTgt spid="3140"/>
                                        </p:tgtEl>
                                        <p:attrNameLst>
                                          <p:attrName>ppt_h</p:attrName>
                                        </p:attrNameLst>
                                      </p:cBhvr>
                                      <p:tavLst>
                                        <p:tav tm="0">
                                          <p:val>
                                            <p:fltVal val="0"/>
                                          </p:val>
                                        </p:tav>
                                        <p:tav tm="100000">
                                          <p:val>
                                            <p:strVal val="#ppt_h"/>
                                          </p:val>
                                        </p:tav>
                                      </p:tavLst>
                                    </p:anim>
                                    <p:anim calcmode="lin" valueType="num">
                                      <p:cBhvr>
                                        <p:cTn id="134" dur="1000" fill="hold"/>
                                        <p:tgtEl>
                                          <p:spTgt spid="3140"/>
                                        </p:tgtEl>
                                        <p:attrNameLst>
                                          <p:attrName>style.rotation</p:attrName>
                                        </p:attrNameLst>
                                      </p:cBhvr>
                                      <p:tavLst>
                                        <p:tav tm="0">
                                          <p:val>
                                            <p:fltVal val="90"/>
                                          </p:val>
                                        </p:tav>
                                        <p:tav tm="100000">
                                          <p:val>
                                            <p:fltVal val="0"/>
                                          </p:val>
                                        </p:tav>
                                      </p:tavLst>
                                    </p:anim>
                                    <p:animEffect transition="in" filter="fade">
                                      <p:cBhvr>
                                        <p:cTn id="135" dur="1000"/>
                                        <p:tgtEl>
                                          <p:spTgt spid="3140"/>
                                        </p:tgtEl>
                                      </p:cBhvr>
                                    </p:animEffect>
                                  </p:childTnLst>
                                </p:cTn>
                              </p:par>
                            </p:childTnLst>
                          </p:cTn>
                        </p:par>
                        <p:par>
                          <p:cTn id="136" fill="hold">
                            <p:stCondLst>
                              <p:cond delay="14000"/>
                            </p:stCondLst>
                            <p:childTnLst>
                              <p:par>
                                <p:cTn id="137" presetID="18" presetClass="entr" presetSubtype="6"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Effect transition="in" filter="strips(downRight)">
                                      <p:cBhvr>
                                        <p:cTn id="139" dur="500"/>
                                        <p:tgtEl>
                                          <p:spTgt spid="134"/>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151"/>
                                        </p:tgtEl>
                                        <p:attrNameLst>
                                          <p:attrName>style.visibility</p:attrName>
                                        </p:attrNameLst>
                                      </p:cBhvr>
                                      <p:to>
                                        <p:strVal val="visible"/>
                                      </p:to>
                                    </p:set>
                                    <p:animEffect transition="in" filter="fade">
                                      <p:cBhvr>
                                        <p:cTn id="143" dur="1000"/>
                                        <p:tgtEl>
                                          <p:spTgt spid="151"/>
                                        </p:tgtEl>
                                      </p:cBhvr>
                                    </p:animEffect>
                                    <p:anim calcmode="lin" valueType="num">
                                      <p:cBhvr>
                                        <p:cTn id="144" dur="1000" fill="hold"/>
                                        <p:tgtEl>
                                          <p:spTgt spid="151"/>
                                        </p:tgtEl>
                                        <p:attrNameLst>
                                          <p:attrName>ppt_x</p:attrName>
                                        </p:attrNameLst>
                                      </p:cBhvr>
                                      <p:tavLst>
                                        <p:tav tm="0">
                                          <p:val>
                                            <p:strVal val="#ppt_x"/>
                                          </p:val>
                                        </p:tav>
                                        <p:tav tm="100000">
                                          <p:val>
                                            <p:strVal val="#ppt_x"/>
                                          </p:val>
                                        </p:tav>
                                      </p:tavLst>
                                    </p:anim>
                                    <p:anim calcmode="lin" valueType="num">
                                      <p:cBhvr>
                                        <p:cTn id="145" dur="1000" fill="hold"/>
                                        <p:tgtEl>
                                          <p:spTgt spid="1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0" grpId="0" animBg="1"/>
      <p:bldP spid="3132" grpId="0" animBg="1"/>
      <p:bldP spid="3134" grpId="0" animBg="1"/>
      <p:bldP spid="3142" grpId="0" animBg="1"/>
      <p:bldP spid="3138" grpId="0" animBg="1"/>
      <p:bldP spid="3131" grpId="0" animBg="1"/>
      <p:bldP spid="3133" grpId="0" animBg="1"/>
      <p:bldP spid="3136" grpId="0" animBg="1"/>
      <p:bldP spid="3135" grpId="0" animBg="1"/>
      <p:bldP spid="3137" grpId="0" animBg="1"/>
      <p:bldP spid="3139" grpId="0" animBg="1"/>
      <p:bldP spid="3141" grpId="0" animBg="1"/>
      <p:bldP spid="149" grpId="0"/>
      <p:bldP spid="150" grpId="0"/>
      <p:bldP spid="151" grpId="0"/>
      <p:bldP spid="152" grpId="0"/>
      <p:bldP spid="153" grpId="0"/>
      <p:bldP spid="154" grpId="0"/>
      <p:bldP spid="4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88069BE2-BCC7-4392-88D4-E0684808F81B}"/>
              </a:ext>
            </a:extLst>
          </p:cNvPr>
          <p:cNvSpPr>
            <a:spLocks noChangeAspect="1"/>
          </p:cNvSpPr>
          <p:nvPr/>
        </p:nvSpPr>
        <p:spPr>
          <a:xfrm>
            <a:off x="2621282" y="5786629"/>
            <a:ext cx="5943980" cy="511869"/>
          </a:xfrm>
          <a:custGeom>
            <a:avLst/>
            <a:gdLst>
              <a:gd name="connsiteX0" fmla="*/ 744 w 5943980"/>
              <a:gd name="connsiteY0" fmla="*/ 0 h 511869"/>
              <a:gd name="connsiteX1" fmla="*/ 5817151 w 5943980"/>
              <a:gd name="connsiteY1" fmla="*/ 0 h 511869"/>
              <a:gd name="connsiteX2" fmla="*/ 5943980 w 5943980"/>
              <a:gd name="connsiteY2" fmla="*/ 511869 h 511869"/>
              <a:gd name="connsiteX3" fmla="*/ 518161 w 5943980"/>
              <a:gd name="connsiteY3" fmla="*/ 511869 h 511869"/>
              <a:gd name="connsiteX4" fmla="*/ 513075 w 5943980"/>
              <a:gd name="connsiteY4" fmla="*/ 510842 h 511869"/>
              <a:gd name="connsiteX5" fmla="*/ 502920 w 5943980"/>
              <a:gd name="connsiteY5" fmla="*/ 511869 h 511869"/>
              <a:gd name="connsiteX6" fmla="*/ 0 w 594398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980" h="511869">
                <a:moveTo>
                  <a:pt x="744" y="0"/>
                </a:moveTo>
                <a:lnTo>
                  <a:pt x="5817151" y="0"/>
                </a:lnTo>
                <a:lnTo>
                  <a:pt x="5943980" y="511869"/>
                </a:lnTo>
                <a:lnTo>
                  <a:pt x="518161" y="511869"/>
                </a:lnTo>
                <a:lnTo>
                  <a:pt x="513075" y="510842"/>
                </a:lnTo>
                <a:lnTo>
                  <a:pt x="502920" y="511869"/>
                </a:lnTo>
                <a:cubicBezTo>
                  <a:pt x="225165" y="511869"/>
                  <a:pt x="0" y="286009"/>
                  <a:pt x="0" y="7397"/>
                </a:cubicBezTo>
                <a:close/>
              </a:path>
            </a:pathLst>
          </a:custGeom>
          <a:solidFill>
            <a:srgbClr val="1D293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6E1D9052-4FF6-4887-BD64-90DC87E553BE}"/>
              </a:ext>
            </a:extLst>
          </p:cNvPr>
          <p:cNvSpPr>
            <a:spLocks noChangeAspect="1"/>
          </p:cNvSpPr>
          <p:nvPr/>
        </p:nvSpPr>
        <p:spPr>
          <a:xfrm>
            <a:off x="2622027" y="5289554"/>
            <a:ext cx="5816407" cy="497075"/>
          </a:xfrm>
          <a:custGeom>
            <a:avLst/>
            <a:gdLst>
              <a:gd name="connsiteX0" fmla="*/ 502176 w 5816407"/>
              <a:gd name="connsiteY0" fmla="*/ 0 h 497075"/>
              <a:gd name="connsiteX1" fmla="*/ 532872 w 5816407"/>
              <a:gd name="connsiteY1" fmla="*/ 3104 h 497075"/>
              <a:gd name="connsiteX2" fmla="*/ 5694013 w 5816407"/>
              <a:gd name="connsiteY2" fmla="*/ 3104 h 497075"/>
              <a:gd name="connsiteX3" fmla="*/ 5816407 w 5816407"/>
              <a:gd name="connsiteY3" fmla="*/ 497075 h 497075"/>
              <a:gd name="connsiteX4" fmla="*/ 0 w 5816407"/>
              <a:gd name="connsiteY4" fmla="*/ 497075 h 497075"/>
              <a:gd name="connsiteX5" fmla="*/ 9474 w 5816407"/>
              <a:gd name="connsiteY5" fmla="*/ 402804 h 497075"/>
              <a:gd name="connsiteX6" fmla="*/ 502176 w 581640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16407" h="497075">
                <a:moveTo>
                  <a:pt x="502176" y="0"/>
                </a:moveTo>
                <a:lnTo>
                  <a:pt x="532872" y="3104"/>
                </a:lnTo>
                <a:lnTo>
                  <a:pt x="5694013" y="3104"/>
                </a:lnTo>
                <a:lnTo>
                  <a:pt x="5816407" y="497075"/>
                </a:lnTo>
                <a:lnTo>
                  <a:pt x="0" y="497075"/>
                </a:lnTo>
                <a:lnTo>
                  <a:pt x="9474" y="402804"/>
                </a:lnTo>
                <a:cubicBezTo>
                  <a:pt x="56369" y="172924"/>
                  <a:pt x="259141" y="0"/>
                  <a:pt x="502176" y="0"/>
                </a:cubicBezTo>
                <a:close/>
              </a:path>
            </a:pathLst>
          </a:cu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619E0BEA-981C-4C05-B63F-AF3985AAE2DF}"/>
              </a:ext>
            </a:extLst>
          </p:cNvPr>
          <p:cNvSpPr>
            <a:spLocks noChangeAspect="1"/>
          </p:cNvSpPr>
          <p:nvPr/>
        </p:nvSpPr>
        <p:spPr>
          <a:xfrm>
            <a:off x="2667000" y="4582467"/>
            <a:ext cx="5599900" cy="511869"/>
          </a:xfrm>
          <a:custGeom>
            <a:avLst/>
            <a:gdLst>
              <a:gd name="connsiteX0" fmla="*/ 744 w 5599900"/>
              <a:gd name="connsiteY0" fmla="*/ 0 h 511869"/>
              <a:gd name="connsiteX1" fmla="*/ 5473071 w 5599900"/>
              <a:gd name="connsiteY1" fmla="*/ 0 h 511869"/>
              <a:gd name="connsiteX2" fmla="*/ 5599900 w 5599900"/>
              <a:gd name="connsiteY2" fmla="*/ 511869 h 511869"/>
              <a:gd name="connsiteX3" fmla="*/ 518161 w 5599900"/>
              <a:gd name="connsiteY3" fmla="*/ 511869 h 511869"/>
              <a:gd name="connsiteX4" fmla="*/ 513075 w 5599900"/>
              <a:gd name="connsiteY4" fmla="*/ 510842 h 511869"/>
              <a:gd name="connsiteX5" fmla="*/ 502920 w 5599900"/>
              <a:gd name="connsiteY5" fmla="*/ 511869 h 511869"/>
              <a:gd name="connsiteX6" fmla="*/ 0 w 5599900"/>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9900" h="511869">
                <a:moveTo>
                  <a:pt x="744" y="0"/>
                </a:moveTo>
                <a:lnTo>
                  <a:pt x="5473071" y="0"/>
                </a:lnTo>
                <a:lnTo>
                  <a:pt x="5599900" y="511869"/>
                </a:lnTo>
                <a:lnTo>
                  <a:pt x="518161" y="511869"/>
                </a:lnTo>
                <a:lnTo>
                  <a:pt x="513075" y="510842"/>
                </a:lnTo>
                <a:lnTo>
                  <a:pt x="502920" y="511869"/>
                </a:lnTo>
                <a:cubicBezTo>
                  <a:pt x="225165" y="511869"/>
                  <a:pt x="0" y="286009"/>
                  <a:pt x="0" y="7397"/>
                </a:cubicBezTo>
                <a:close/>
              </a:path>
            </a:pathLst>
          </a:custGeom>
          <a:solidFill>
            <a:srgbClr val="35465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3E4653D-C1E2-4796-AADE-A96E3ECC7952}"/>
              </a:ext>
            </a:extLst>
          </p:cNvPr>
          <p:cNvSpPr>
            <a:spLocks noChangeAspect="1"/>
          </p:cNvSpPr>
          <p:nvPr/>
        </p:nvSpPr>
        <p:spPr>
          <a:xfrm>
            <a:off x="2667745" y="4085392"/>
            <a:ext cx="5472327" cy="497075"/>
          </a:xfrm>
          <a:custGeom>
            <a:avLst/>
            <a:gdLst>
              <a:gd name="connsiteX0" fmla="*/ 502176 w 5472327"/>
              <a:gd name="connsiteY0" fmla="*/ 0 h 497075"/>
              <a:gd name="connsiteX1" fmla="*/ 532872 w 5472327"/>
              <a:gd name="connsiteY1" fmla="*/ 3104 h 497075"/>
              <a:gd name="connsiteX2" fmla="*/ 5349933 w 5472327"/>
              <a:gd name="connsiteY2" fmla="*/ 3104 h 497075"/>
              <a:gd name="connsiteX3" fmla="*/ 5472327 w 5472327"/>
              <a:gd name="connsiteY3" fmla="*/ 497075 h 497075"/>
              <a:gd name="connsiteX4" fmla="*/ 0 w 5472327"/>
              <a:gd name="connsiteY4" fmla="*/ 497075 h 497075"/>
              <a:gd name="connsiteX5" fmla="*/ 9474 w 5472327"/>
              <a:gd name="connsiteY5" fmla="*/ 402804 h 497075"/>
              <a:gd name="connsiteX6" fmla="*/ 502176 w 5472327"/>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2327" h="497075">
                <a:moveTo>
                  <a:pt x="502176" y="0"/>
                </a:moveTo>
                <a:lnTo>
                  <a:pt x="532872" y="3104"/>
                </a:lnTo>
                <a:lnTo>
                  <a:pt x="5349933" y="3104"/>
                </a:lnTo>
                <a:lnTo>
                  <a:pt x="5472327" y="497075"/>
                </a:lnTo>
                <a:lnTo>
                  <a:pt x="0" y="497075"/>
                </a:lnTo>
                <a:lnTo>
                  <a:pt x="9474" y="402804"/>
                </a:lnTo>
                <a:cubicBezTo>
                  <a:pt x="56369" y="172924"/>
                  <a:pt x="259141" y="0"/>
                  <a:pt x="502176"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E7CAF12-D640-4CEE-A539-7C7FEC4830B4}"/>
              </a:ext>
            </a:extLst>
          </p:cNvPr>
          <p:cNvSpPr>
            <a:spLocks noChangeAspect="1"/>
          </p:cNvSpPr>
          <p:nvPr/>
        </p:nvSpPr>
        <p:spPr>
          <a:xfrm>
            <a:off x="2667000" y="3421676"/>
            <a:ext cx="5312284" cy="511869"/>
          </a:xfrm>
          <a:custGeom>
            <a:avLst/>
            <a:gdLst>
              <a:gd name="connsiteX0" fmla="*/ 744 w 5312284"/>
              <a:gd name="connsiteY0" fmla="*/ 0 h 511869"/>
              <a:gd name="connsiteX1" fmla="*/ 5185456 w 5312284"/>
              <a:gd name="connsiteY1" fmla="*/ 0 h 511869"/>
              <a:gd name="connsiteX2" fmla="*/ 5312284 w 5312284"/>
              <a:gd name="connsiteY2" fmla="*/ 511869 h 511869"/>
              <a:gd name="connsiteX3" fmla="*/ 518161 w 5312284"/>
              <a:gd name="connsiteY3" fmla="*/ 511869 h 511869"/>
              <a:gd name="connsiteX4" fmla="*/ 513075 w 5312284"/>
              <a:gd name="connsiteY4" fmla="*/ 510842 h 511869"/>
              <a:gd name="connsiteX5" fmla="*/ 502920 w 5312284"/>
              <a:gd name="connsiteY5" fmla="*/ 511869 h 511869"/>
              <a:gd name="connsiteX6" fmla="*/ 0 w 5312284"/>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12284" h="511869">
                <a:moveTo>
                  <a:pt x="744" y="0"/>
                </a:moveTo>
                <a:lnTo>
                  <a:pt x="5185456" y="0"/>
                </a:lnTo>
                <a:lnTo>
                  <a:pt x="5312284" y="511869"/>
                </a:lnTo>
                <a:lnTo>
                  <a:pt x="518161" y="511869"/>
                </a:lnTo>
                <a:lnTo>
                  <a:pt x="513075" y="510842"/>
                </a:lnTo>
                <a:lnTo>
                  <a:pt x="502920" y="511869"/>
                </a:lnTo>
                <a:cubicBezTo>
                  <a:pt x="225165" y="511869"/>
                  <a:pt x="0" y="286009"/>
                  <a:pt x="0" y="7397"/>
                </a:cubicBezTo>
                <a:close/>
              </a:path>
            </a:pathLst>
          </a:custGeom>
          <a:solidFill>
            <a:srgbClr val="7488A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7B663154-B948-4BF0-8C78-A3077E6EF49D}"/>
              </a:ext>
            </a:extLst>
          </p:cNvPr>
          <p:cNvSpPr>
            <a:spLocks noChangeAspect="1"/>
          </p:cNvSpPr>
          <p:nvPr/>
        </p:nvSpPr>
        <p:spPr>
          <a:xfrm>
            <a:off x="2667744" y="2924601"/>
            <a:ext cx="5184712" cy="497075"/>
          </a:xfrm>
          <a:custGeom>
            <a:avLst/>
            <a:gdLst>
              <a:gd name="connsiteX0" fmla="*/ 502176 w 5184712"/>
              <a:gd name="connsiteY0" fmla="*/ 0 h 497075"/>
              <a:gd name="connsiteX1" fmla="*/ 532872 w 5184712"/>
              <a:gd name="connsiteY1" fmla="*/ 3104 h 497075"/>
              <a:gd name="connsiteX2" fmla="*/ 5062318 w 5184712"/>
              <a:gd name="connsiteY2" fmla="*/ 3104 h 497075"/>
              <a:gd name="connsiteX3" fmla="*/ 5184712 w 5184712"/>
              <a:gd name="connsiteY3" fmla="*/ 497075 h 497075"/>
              <a:gd name="connsiteX4" fmla="*/ 0 w 5184712"/>
              <a:gd name="connsiteY4" fmla="*/ 497075 h 497075"/>
              <a:gd name="connsiteX5" fmla="*/ 9474 w 5184712"/>
              <a:gd name="connsiteY5" fmla="*/ 402804 h 497075"/>
              <a:gd name="connsiteX6" fmla="*/ 502176 w 5184712"/>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4712" h="497075">
                <a:moveTo>
                  <a:pt x="502176" y="0"/>
                </a:moveTo>
                <a:lnTo>
                  <a:pt x="532872" y="3104"/>
                </a:lnTo>
                <a:lnTo>
                  <a:pt x="5062318" y="3104"/>
                </a:lnTo>
                <a:lnTo>
                  <a:pt x="5184712" y="497075"/>
                </a:lnTo>
                <a:lnTo>
                  <a:pt x="0" y="497075"/>
                </a:lnTo>
                <a:lnTo>
                  <a:pt x="9474" y="402804"/>
                </a:lnTo>
                <a:cubicBezTo>
                  <a:pt x="56369" y="172924"/>
                  <a:pt x="259141" y="0"/>
                  <a:pt x="502176"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19893D0-3667-45F3-B685-190FEC3431BC}"/>
              </a:ext>
            </a:extLst>
          </p:cNvPr>
          <p:cNvSpPr>
            <a:spLocks noChangeAspect="1"/>
          </p:cNvSpPr>
          <p:nvPr/>
        </p:nvSpPr>
        <p:spPr>
          <a:xfrm>
            <a:off x="2660931" y="2195562"/>
            <a:ext cx="5014552" cy="511869"/>
          </a:xfrm>
          <a:custGeom>
            <a:avLst/>
            <a:gdLst>
              <a:gd name="connsiteX0" fmla="*/ 744 w 5014552"/>
              <a:gd name="connsiteY0" fmla="*/ 0 h 511869"/>
              <a:gd name="connsiteX1" fmla="*/ 4887723 w 5014552"/>
              <a:gd name="connsiteY1" fmla="*/ 0 h 511869"/>
              <a:gd name="connsiteX2" fmla="*/ 5014552 w 5014552"/>
              <a:gd name="connsiteY2" fmla="*/ 511869 h 511869"/>
              <a:gd name="connsiteX3" fmla="*/ 518161 w 5014552"/>
              <a:gd name="connsiteY3" fmla="*/ 511869 h 511869"/>
              <a:gd name="connsiteX4" fmla="*/ 513075 w 5014552"/>
              <a:gd name="connsiteY4" fmla="*/ 510842 h 511869"/>
              <a:gd name="connsiteX5" fmla="*/ 502920 w 5014552"/>
              <a:gd name="connsiteY5" fmla="*/ 511869 h 511869"/>
              <a:gd name="connsiteX6" fmla="*/ 0 w 5014552"/>
              <a:gd name="connsiteY6" fmla="*/ 7397 h 511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14552" h="511869">
                <a:moveTo>
                  <a:pt x="744" y="0"/>
                </a:moveTo>
                <a:lnTo>
                  <a:pt x="4887723" y="0"/>
                </a:lnTo>
                <a:lnTo>
                  <a:pt x="5014552" y="511869"/>
                </a:lnTo>
                <a:lnTo>
                  <a:pt x="518161" y="511869"/>
                </a:lnTo>
                <a:lnTo>
                  <a:pt x="513075" y="510842"/>
                </a:lnTo>
                <a:lnTo>
                  <a:pt x="502920" y="511869"/>
                </a:lnTo>
                <a:cubicBezTo>
                  <a:pt x="225165" y="511869"/>
                  <a:pt x="0" y="286009"/>
                  <a:pt x="0" y="7397"/>
                </a:cubicBezTo>
                <a:close/>
              </a:path>
            </a:pathLst>
          </a:custGeom>
          <a:solidFill>
            <a:srgbClr val="E0251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E8615ADA-B62B-44AC-B468-316DA05E7E49}"/>
              </a:ext>
            </a:extLst>
          </p:cNvPr>
          <p:cNvSpPr>
            <a:spLocks noChangeAspect="1"/>
          </p:cNvSpPr>
          <p:nvPr/>
        </p:nvSpPr>
        <p:spPr>
          <a:xfrm>
            <a:off x="2661676" y="1698487"/>
            <a:ext cx="4886979" cy="497075"/>
          </a:xfrm>
          <a:custGeom>
            <a:avLst/>
            <a:gdLst>
              <a:gd name="connsiteX0" fmla="*/ 502176 w 4886979"/>
              <a:gd name="connsiteY0" fmla="*/ 0 h 497075"/>
              <a:gd name="connsiteX1" fmla="*/ 532872 w 4886979"/>
              <a:gd name="connsiteY1" fmla="*/ 3104 h 497075"/>
              <a:gd name="connsiteX2" fmla="*/ 4764585 w 4886979"/>
              <a:gd name="connsiteY2" fmla="*/ 3104 h 497075"/>
              <a:gd name="connsiteX3" fmla="*/ 4886979 w 4886979"/>
              <a:gd name="connsiteY3" fmla="*/ 497075 h 497075"/>
              <a:gd name="connsiteX4" fmla="*/ 0 w 4886979"/>
              <a:gd name="connsiteY4" fmla="*/ 497075 h 497075"/>
              <a:gd name="connsiteX5" fmla="*/ 9474 w 4886979"/>
              <a:gd name="connsiteY5" fmla="*/ 402804 h 497075"/>
              <a:gd name="connsiteX6" fmla="*/ 502176 w 4886979"/>
              <a:gd name="connsiteY6" fmla="*/ 0 h 49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6979" h="497075">
                <a:moveTo>
                  <a:pt x="502176" y="0"/>
                </a:moveTo>
                <a:lnTo>
                  <a:pt x="532872" y="3104"/>
                </a:lnTo>
                <a:lnTo>
                  <a:pt x="4764585" y="3104"/>
                </a:lnTo>
                <a:lnTo>
                  <a:pt x="4886979" y="497075"/>
                </a:lnTo>
                <a:lnTo>
                  <a:pt x="0" y="497075"/>
                </a:lnTo>
                <a:lnTo>
                  <a:pt x="9474" y="402804"/>
                </a:lnTo>
                <a:cubicBezTo>
                  <a:pt x="56369" y="172924"/>
                  <a:pt x="259141" y="0"/>
                  <a:pt x="502176"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B0B3F31C-8F24-4B19-ADFE-01F55BFF017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alphaModFix amt="75000"/>
            </a:blip>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C65AE7CD-23DF-4826-9E48-E247A43108BA}"/>
              </a:ext>
            </a:extLst>
          </p:cNvPr>
          <p:cNvSpPr/>
          <p:nvPr/>
        </p:nvSpPr>
        <p:spPr>
          <a:xfrm rot="10800000">
            <a:off x="1066801" y="1524000"/>
            <a:ext cx="1219201" cy="4800600"/>
          </a:xfrm>
          <a:custGeom>
            <a:avLst/>
            <a:gdLst>
              <a:gd name="connsiteX0" fmla="*/ 787392 w 1219201"/>
              <a:gd name="connsiteY0" fmla="*/ 4572000 h 4572000"/>
              <a:gd name="connsiteX1" fmla="*/ 685800 w 1219201"/>
              <a:gd name="connsiteY1" fmla="*/ 4572000 h 4572000"/>
              <a:gd name="connsiteX2" fmla="*/ 533401 w 1219201"/>
              <a:gd name="connsiteY2" fmla="*/ 4572000 h 4572000"/>
              <a:gd name="connsiteX3" fmla="*/ 431809 w 1219201"/>
              <a:gd name="connsiteY3" fmla="*/ 4572000 h 4572000"/>
              <a:gd name="connsiteX4" fmla="*/ 0 w 1219201"/>
              <a:gd name="connsiteY4" fmla="*/ 4140191 h 4572000"/>
              <a:gd name="connsiteX5" fmla="*/ 0 w 1219201"/>
              <a:gd name="connsiteY5" fmla="*/ 431809 h 4572000"/>
              <a:gd name="connsiteX6" fmla="*/ 431809 w 1219201"/>
              <a:gd name="connsiteY6" fmla="*/ 0 h 4572000"/>
              <a:gd name="connsiteX7" fmla="*/ 533401 w 1219201"/>
              <a:gd name="connsiteY7" fmla="*/ 0 h 4572000"/>
              <a:gd name="connsiteX8" fmla="*/ 685800 w 1219201"/>
              <a:gd name="connsiteY8" fmla="*/ 0 h 4572000"/>
              <a:gd name="connsiteX9" fmla="*/ 787392 w 1219201"/>
              <a:gd name="connsiteY9" fmla="*/ 0 h 4572000"/>
              <a:gd name="connsiteX10" fmla="*/ 1219201 w 1219201"/>
              <a:gd name="connsiteY10" fmla="*/ 431809 h 4572000"/>
              <a:gd name="connsiteX11" fmla="*/ 1219201 w 1219201"/>
              <a:gd name="connsiteY11" fmla="*/ 4140191 h 4572000"/>
              <a:gd name="connsiteX12" fmla="*/ 787392 w 1219201"/>
              <a:gd name="connsiteY12" fmla="*/ 4572000 h 457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1" h="4572000">
                <a:moveTo>
                  <a:pt x="787392" y="4572000"/>
                </a:moveTo>
                <a:lnTo>
                  <a:pt x="685800" y="4572000"/>
                </a:lnTo>
                <a:lnTo>
                  <a:pt x="533401" y="4572000"/>
                </a:lnTo>
                <a:lnTo>
                  <a:pt x="431809" y="4572000"/>
                </a:lnTo>
                <a:cubicBezTo>
                  <a:pt x="193327" y="4572000"/>
                  <a:pt x="0" y="4378673"/>
                  <a:pt x="0" y="4140191"/>
                </a:cubicBezTo>
                <a:lnTo>
                  <a:pt x="0" y="431809"/>
                </a:lnTo>
                <a:cubicBezTo>
                  <a:pt x="0" y="193327"/>
                  <a:pt x="193327" y="0"/>
                  <a:pt x="431809" y="0"/>
                </a:cubicBezTo>
                <a:lnTo>
                  <a:pt x="533401" y="0"/>
                </a:lnTo>
                <a:lnTo>
                  <a:pt x="685800" y="0"/>
                </a:lnTo>
                <a:lnTo>
                  <a:pt x="787392" y="0"/>
                </a:lnTo>
                <a:cubicBezTo>
                  <a:pt x="1025874" y="0"/>
                  <a:pt x="1219201" y="193327"/>
                  <a:pt x="1219201" y="431809"/>
                </a:cubicBezTo>
                <a:lnTo>
                  <a:pt x="1219201" y="4140191"/>
                </a:lnTo>
                <a:cubicBezTo>
                  <a:pt x="1219201" y="4378673"/>
                  <a:pt x="1025874" y="4572000"/>
                  <a:pt x="787392" y="4572000"/>
                </a:cubicBezTo>
                <a:close/>
              </a:path>
            </a:pathLst>
          </a:custGeom>
          <a:solidFill>
            <a:srgbClr val="B6B6B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86E1B949-7F26-45F0-8468-6990C7CF494E}"/>
              </a:ext>
            </a:extLst>
          </p:cNvPr>
          <p:cNvGrpSpPr/>
          <p:nvPr/>
        </p:nvGrpSpPr>
        <p:grpSpPr>
          <a:xfrm>
            <a:off x="2011680" y="1828800"/>
            <a:ext cx="1432560" cy="731520"/>
            <a:chOff x="2011680" y="1828800"/>
            <a:chExt cx="1432560" cy="731520"/>
          </a:xfrm>
        </p:grpSpPr>
        <p:sp>
          <p:nvSpPr>
            <p:cNvPr id="12" name="Freeform: Shape 11">
              <a:extLst>
                <a:ext uri="{FF2B5EF4-FFF2-40B4-BE49-F238E27FC236}">
                  <a16:creationId xmlns:a16="http://schemas.microsoft.com/office/drawing/2014/main" id="{412EA113-FC7B-42FA-B31F-EC29FDCB779B}"/>
                </a:ext>
              </a:extLst>
            </p:cNvPr>
            <p:cNvSpPr>
              <a:spLocks noChangeAspect="1"/>
            </p:cNvSpPr>
            <p:nvPr/>
          </p:nvSpPr>
          <p:spPr>
            <a:xfrm>
              <a:off x="2011680" y="18288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C3884D21-D384-4AD0-AD49-34DE6E32634F}"/>
                </a:ext>
              </a:extLst>
            </p:cNvPr>
            <p:cNvSpPr>
              <a:spLocks noChangeAspect="1"/>
            </p:cNvSpPr>
            <p:nvPr/>
          </p:nvSpPr>
          <p:spPr>
            <a:xfrm>
              <a:off x="2852928" y="1965960"/>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grpSp>
      <p:sp>
        <p:nvSpPr>
          <p:cNvPr id="56" name="TextBox 55">
            <a:extLst>
              <a:ext uri="{FF2B5EF4-FFF2-40B4-BE49-F238E27FC236}">
                <a16:creationId xmlns:a16="http://schemas.microsoft.com/office/drawing/2014/main" id="{95F9F2C0-4956-4B43-B692-A623A2814C4F}"/>
              </a:ext>
            </a:extLst>
          </p:cNvPr>
          <p:cNvSpPr txBox="1"/>
          <p:nvPr/>
        </p:nvSpPr>
        <p:spPr>
          <a:xfrm>
            <a:off x="3516178" y="1757921"/>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8533EB1E-4F20-401B-ACE4-111EE691327F}"/>
              </a:ext>
            </a:extLst>
          </p:cNvPr>
          <p:cNvGrpSpPr/>
          <p:nvPr/>
        </p:nvGrpSpPr>
        <p:grpSpPr>
          <a:xfrm>
            <a:off x="2011680" y="3063240"/>
            <a:ext cx="1432560" cy="731520"/>
            <a:chOff x="2011680" y="3063240"/>
            <a:chExt cx="1432560" cy="731520"/>
          </a:xfrm>
        </p:grpSpPr>
        <p:sp>
          <p:nvSpPr>
            <p:cNvPr id="13" name="Freeform: Shape 12">
              <a:extLst>
                <a:ext uri="{FF2B5EF4-FFF2-40B4-BE49-F238E27FC236}">
                  <a16:creationId xmlns:a16="http://schemas.microsoft.com/office/drawing/2014/main" id="{0738D6F8-8F04-44A0-967D-290E5926EC82}"/>
                </a:ext>
              </a:extLst>
            </p:cNvPr>
            <p:cNvSpPr>
              <a:spLocks noChangeAspect="1"/>
            </p:cNvSpPr>
            <p:nvPr/>
          </p:nvSpPr>
          <p:spPr>
            <a:xfrm>
              <a:off x="2011680" y="306324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Oval 56">
              <a:extLst>
                <a:ext uri="{FF2B5EF4-FFF2-40B4-BE49-F238E27FC236}">
                  <a16:creationId xmlns:a16="http://schemas.microsoft.com/office/drawing/2014/main" id="{6F61E646-AF6A-4384-998C-80C0FF3F63E4}"/>
                </a:ext>
              </a:extLst>
            </p:cNvPr>
            <p:cNvSpPr>
              <a:spLocks noChangeAspect="1"/>
            </p:cNvSpPr>
            <p:nvPr/>
          </p:nvSpPr>
          <p:spPr>
            <a:xfrm>
              <a:off x="2852928" y="3196474"/>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grpSp>
      <p:sp>
        <p:nvSpPr>
          <p:cNvPr id="58" name="TextBox 57">
            <a:extLst>
              <a:ext uri="{FF2B5EF4-FFF2-40B4-BE49-F238E27FC236}">
                <a16:creationId xmlns:a16="http://schemas.microsoft.com/office/drawing/2014/main" id="{E455064B-EA58-4B77-B889-B4DFB8253CB7}"/>
              </a:ext>
            </a:extLst>
          </p:cNvPr>
          <p:cNvSpPr txBox="1"/>
          <p:nvPr/>
        </p:nvSpPr>
        <p:spPr>
          <a:xfrm>
            <a:off x="3516178" y="2988435"/>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636F790C-64E6-4140-AC17-02C120A80E3B}"/>
              </a:ext>
            </a:extLst>
          </p:cNvPr>
          <p:cNvGrpSpPr/>
          <p:nvPr/>
        </p:nvGrpSpPr>
        <p:grpSpPr>
          <a:xfrm>
            <a:off x="2011680" y="4229100"/>
            <a:ext cx="1432560" cy="731520"/>
            <a:chOff x="2011680" y="4229100"/>
            <a:chExt cx="1432560" cy="731520"/>
          </a:xfrm>
        </p:grpSpPr>
        <p:sp>
          <p:nvSpPr>
            <p:cNvPr id="14" name="Freeform: Shape 13">
              <a:extLst>
                <a:ext uri="{FF2B5EF4-FFF2-40B4-BE49-F238E27FC236}">
                  <a16:creationId xmlns:a16="http://schemas.microsoft.com/office/drawing/2014/main" id="{EA6C8FC0-1D87-42C0-AAF5-B49B9995F1F6}"/>
                </a:ext>
              </a:extLst>
            </p:cNvPr>
            <p:cNvSpPr>
              <a:spLocks noChangeAspect="1"/>
            </p:cNvSpPr>
            <p:nvPr/>
          </p:nvSpPr>
          <p:spPr>
            <a:xfrm>
              <a:off x="2011680" y="4229100"/>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341480FC-BDBC-41C5-BFF3-ADC75728E87C}"/>
                </a:ext>
              </a:extLst>
            </p:cNvPr>
            <p:cNvSpPr>
              <a:spLocks noChangeAspect="1"/>
            </p:cNvSpPr>
            <p:nvPr/>
          </p:nvSpPr>
          <p:spPr>
            <a:xfrm>
              <a:off x="2852928" y="4367313"/>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grpSp>
      <p:sp>
        <p:nvSpPr>
          <p:cNvPr id="60" name="TextBox 59">
            <a:extLst>
              <a:ext uri="{FF2B5EF4-FFF2-40B4-BE49-F238E27FC236}">
                <a16:creationId xmlns:a16="http://schemas.microsoft.com/office/drawing/2014/main" id="{66E5BE76-161B-4CEC-B9F8-5BD84A3E2624}"/>
              </a:ext>
            </a:extLst>
          </p:cNvPr>
          <p:cNvSpPr txBox="1"/>
          <p:nvPr/>
        </p:nvSpPr>
        <p:spPr>
          <a:xfrm>
            <a:off x="3516178" y="4159274"/>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86BFFBE4-9B54-4090-AA04-390697581FB1}"/>
              </a:ext>
            </a:extLst>
          </p:cNvPr>
          <p:cNvGrpSpPr/>
          <p:nvPr/>
        </p:nvGrpSpPr>
        <p:grpSpPr>
          <a:xfrm>
            <a:off x="2011680" y="5428265"/>
            <a:ext cx="1432560" cy="731520"/>
            <a:chOff x="2011680" y="5428265"/>
            <a:chExt cx="1432560" cy="731520"/>
          </a:xfrm>
        </p:grpSpPr>
        <p:sp>
          <p:nvSpPr>
            <p:cNvPr id="15" name="Freeform: Shape 14">
              <a:extLst>
                <a:ext uri="{FF2B5EF4-FFF2-40B4-BE49-F238E27FC236}">
                  <a16:creationId xmlns:a16="http://schemas.microsoft.com/office/drawing/2014/main" id="{A1C13B5A-7C59-46B2-9C58-07F7545A4DB9}"/>
                </a:ext>
              </a:extLst>
            </p:cNvPr>
            <p:cNvSpPr>
              <a:spLocks noChangeAspect="1"/>
            </p:cNvSpPr>
            <p:nvPr/>
          </p:nvSpPr>
          <p:spPr>
            <a:xfrm>
              <a:off x="2011680" y="5428265"/>
              <a:ext cx="1432560" cy="731520"/>
            </a:xfrm>
            <a:custGeom>
              <a:avLst/>
              <a:gdLst>
                <a:gd name="connsiteX0" fmla="*/ 1066800 w 1432560"/>
                <a:gd name="connsiteY0" fmla="*/ 0 h 731520"/>
                <a:gd name="connsiteX1" fmla="*/ 1432560 w 1432560"/>
                <a:gd name="connsiteY1" fmla="*/ 365760 h 731520"/>
                <a:gd name="connsiteX2" fmla="*/ 1066800 w 1432560"/>
                <a:gd name="connsiteY2" fmla="*/ 731520 h 731520"/>
                <a:gd name="connsiteX3" fmla="*/ 729783 w 1432560"/>
                <a:gd name="connsiteY3" fmla="*/ 508131 h 731520"/>
                <a:gd name="connsiteX4" fmla="*/ 721070 w 1432560"/>
                <a:gd name="connsiteY4" fmla="*/ 480060 h 731520"/>
                <a:gd name="connsiteX5" fmla="*/ 0 w 1432560"/>
                <a:gd name="connsiteY5" fmla="*/ 480060 h 731520"/>
                <a:gd name="connsiteX6" fmla="*/ 0 w 1432560"/>
                <a:gd name="connsiteY6" fmla="*/ 251460 h 731520"/>
                <a:gd name="connsiteX7" fmla="*/ 721070 w 1432560"/>
                <a:gd name="connsiteY7" fmla="*/ 251460 h 731520"/>
                <a:gd name="connsiteX8" fmla="*/ 729783 w 1432560"/>
                <a:gd name="connsiteY8" fmla="*/ 223390 h 731520"/>
                <a:gd name="connsiteX9" fmla="*/ 1066800 w 1432560"/>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32560" h="731520">
                  <a:moveTo>
                    <a:pt x="1066800" y="0"/>
                  </a:moveTo>
                  <a:cubicBezTo>
                    <a:pt x="1268804" y="0"/>
                    <a:pt x="1432560" y="163756"/>
                    <a:pt x="1432560" y="365760"/>
                  </a:cubicBezTo>
                  <a:cubicBezTo>
                    <a:pt x="1432560" y="567764"/>
                    <a:pt x="1268804" y="731520"/>
                    <a:pt x="1066800" y="731520"/>
                  </a:cubicBezTo>
                  <a:cubicBezTo>
                    <a:pt x="915297" y="731520"/>
                    <a:pt x="785309" y="639407"/>
                    <a:pt x="729783" y="508131"/>
                  </a:cubicBezTo>
                  <a:lnTo>
                    <a:pt x="721070" y="480060"/>
                  </a:lnTo>
                  <a:lnTo>
                    <a:pt x="0" y="480060"/>
                  </a:lnTo>
                  <a:lnTo>
                    <a:pt x="0" y="251460"/>
                  </a:lnTo>
                  <a:lnTo>
                    <a:pt x="721070" y="251460"/>
                  </a:lnTo>
                  <a:lnTo>
                    <a:pt x="729783" y="223390"/>
                  </a:lnTo>
                  <a:cubicBezTo>
                    <a:pt x="785309" y="92113"/>
                    <a:pt x="915297" y="0"/>
                    <a:pt x="1066800"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a:extLst>
                <a:ext uri="{FF2B5EF4-FFF2-40B4-BE49-F238E27FC236}">
                  <a16:creationId xmlns:a16="http://schemas.microsoft.com/office/drawing/2014/main" id="{64EA1ECE-6BFF-4052-A6B8-3B3289773079}"/>
                </a:ext>
              </a:extLst>
            </p:cNvPr>
            <p:cNvSpPr>
              <a:spLocks noChangeAspect="1"/>
            </p:cNvSpPr>
            <p:nvPr/>
          </p:nvSpPr>
          <p:spPr>
            <a:xfrm>
              <a:off x="2852928" y="5571475"/>
              <a:ext cx="457200" cy="45720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D</a:t>
              </a:r>
            </a:p>
          </p:txBody>
        </p:sp>
      </p:grpSp>
      <p:sp>
        <p:nvSpPr>
          <p:cNvPr id="62" name="TextBox 61">
            <a:extLst>
              <a:ext uri="{FF2B5EF4-FFF2-40B4-BE49-F238E27FC236}">
                <a16:creationId xmlns:a16="http://schemas.microsoft.com/office/drawing/2014/main" id="{C64FEFC3-D4D1-4A8E-A48F-E01C0EDF53C5}"/>
              </a:ext>
            </a:extLst>
          </p:cNvPr>
          <p:cNvSpPr txBox="1"/>
          <p:nvPr/>
        </p:nvSpPr>
        <p:spPr>
          <a:xfrm>
            <a:off x="3516178" y="5363436"/>
            <a:ext cx="4032477" cy="846386"/>
          </a:xfrm>
          <a:prstGeom prst="rect">
            <a:avLst/>
          </a:prstGeom>
          <a:noFill/>
        </p:spPr>
        <p:txBody>
          <a:bodyPr wrap="square" rtlCol="0">
            <a:spAutoFit/>
          </a:bodyPr>
          <a:lstStyle/>
          <a:p>
            <a:r>
              <a:rPr lang="en-US" sz="1400" b="1" dirty="0">
                <a:solidFill>
                  <a:schemeClr val="bg1"/>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63" name="Text Box 10">
            <a:extLst>
              <a:ext uri="{FF2B5EF4-FFF2-40B4-BE49-F238E27FC236}">
                <a16:creationId xmlns:a16="http://schemas.microsoft.com/office/drawing/2014/main" id="{258CBE8C-2D1E-4E85-83AC-99D7A8C1841B}"/>
              </a:ext>
            </a:extLst>
          </p:cNvPr>
          <p:cNvSpPr txBox="1">
            <a:spLocks noChangeArrowheads="1"/>
          </p:cNvSpPr>
          <p:nvPr/>
        </p:nvSpPr>
        <p:spPr bwMode="auto">
          <a:xfrm rot="16200000">
            <a:off x="-364250" y="3554968"/>
            <a:ext cx="4068618" cy="738664"/>
          </a:xfrm>
          <a:prstGeom prst="rect">
            <a:avLst/>
          </a:prstGeom>
          <a:noFill/>
          <a:ln w="9525">
            <a:noFill/>
            <a:miter lim="800000"/>
            <a:headEnd/>
            <a:tailEnd/>
          </a:ln>
        </p:spPr>
        <p:txBody>
          <a:bodyPr wrap="square" lIns="60960" tIns="30480" rIns="60960" bIns="30480">
            <a:spAutoFit/>
          </a:bodyPr>
          <a:lstStyle/>
          <a:p>
            <a:pPr algn="ctr"/>
            <a:r>
              <a:rPr lang="en-US" sz="4400" b="1" dirty="0">
                <a:solidFill>
                  <a:schemeClr val="bg2">
                    <a:lumMod val="50000"/>
                  </a:schemeClr>
                </a:solidFill>
              </a:rPr>
              <a:t>LOREM IPSUM</a:t>
            </a:r>
            <a:endParaRPr lang="en-US" sz="4400" dirty="0">
              <a:solidFill>
                <a:schemeClr val="bg2">
                  <a:lumMod val="50000"/>
                </a:schemeClr>
              </a:solidFill>
            </a:endParaRPr>
          </a:p>
        </p:txBody>
      </p:sp>
      <p:sp>
        <p:nvSpPr>
          <p:cNvPr id="64" name="TextBox 63">
            <a:extLst>
              <a:ext uri="{FF2B5EF4-FFF2-40B4-BE49-F238E27FC236}">
                <a16:creationId xmlns:a16="http://schemas.microsoft.com/office/drawing/2014/main" id="{05D2F7FD-F7C2-4256-A027-D25F0181C21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059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right)">
                                      <p:cBhvr>
                                        <p:cTn id="11" dur="500"/>
                                        <p:tgtEl>
                                          <p:spTgt spid="5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ppt_w</p:attrName>
                                        </p:attrNameLst>
                                      </p:cBhvr>
                                      <p:tavLst>
                                        <p:tav tm="0">
                                          <p:val>
                                            <p:fltVal val="0"/>
                                          </p:val>
                                        </p:tav>
                                        <p:tav tm="100000">
                                          <p:val>
                                            <p:strVal val="#ppt_w"/>
                                          </p:val>
                                        </p:tav>
                                      </p:tavLst>
                                    </p:anim>
                                    <p:anim calcmode="lin" valueType="num">
                                      <p:cBhvr>
                                        <p:cTn id="21" dur="500" fill="hold"/>
                                        <p:tgtEl>
                                          <p:spTgt spid="63"/>
                                        </p:tgtEl>
                                        <p:attrNameLst>
                                          <p:attrName>ppt_h</p:attrName>
                                        </p:attrNameLst>
                                      </p:cBhvr>
                                      <p:tavLst>
                                        <p:tav tm="0">
                                          <p:val>
                                            <p:fltVal val="0"/>
                                          </p:val>
                                        </p:tav>
                                        <p:tav tm="100000">
                                          <p:val>
                                            <p:strVal val="#ppt_h"/>
                                          </p:val>
                                        </p:tav>
                                      </p:tavLst>
                                    </p:anim>
                                    <p:animEffect transition="in" filter="fade">
                                      <p:cBhvr>
                                        <p:cTn id="22" dur="500"/>
                                        <p:tgtEl>
                                          <p:spTgt spid="63"/>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wipe(left)">
                                      <p:cBhvr>
                                        <p:cTn id="26" dur="500"/>
                                        <p:tgtEl>
                                          <p:spTgt spid="65"/>
                                        </p:tgtEl>
                                      </p:cBhvr>
                                    </p:animEffect>
                                  </p:childTnLst>
                                </p:cTn>
                              </p:par>
                              <p:par>
                                <p:cTn id="27" presetID="2" presetClass="entr" presetSubtype="2"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1250" fill="hold"/>
                                        <p:tgtEl>
                                          <p:spTgt spid="39"/>
                                        </p:tgtEl>
                                        <p:attrNameLst>
                                          <p:attrName>ppt_x</p:attrName>
                                        </p:attrNameLst>
                                      </p:cBhvr>
                                      <p:tavLst>
                                        <p:tav tm="0">
                                          <p:val>
                                            <p:strVal val="1+#ppt_w/2"/>
                                          </p:val>
                                        </p:tav>
                                        <p:tav tm="100000">
                                          <p:val>
                                            <p:strVal val="#ppt_x"/>
                                          </p:val>
                                        </p:tav>
                                      </p:tavLst>
                                    </p:anim>
                                    <p:anim calcmode="lin" valueType="num">
                                      <p:cBhvr additive="base">
                                        <p:cTn id="30" dur="1250" fill="hold"/>
                                        <p:tgtEl>
                                          <p:spTgt spid="3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41"/>
                                        </p:tgtEl>
                                        <p:attrNameLst>
                                          <p:attrName>style.visibility</p:attrName>
                                        </p:attrNameLst>
                                      </p:cBhvr>
                                      <p:to>
                                        <p:strVal val="visible"/>
                                      </p:to>
                                    </p:set>
                                    <p:anim calcmode="lin" valueType="num">
                                      <p:cBhvr additive="base">
                                        <p:cTn id="33" dur="1250" fill="hold"/>
                                        <p:tgtEl>
                                          <p:spTgt spid="41"/>
                                        </p:tgtEl>
                                        <p:attrNameLst>
                                          <p:attrName>ppt_x</p:attrName>
                                        </p:attrNameLst>
                                      </p:cBhvr>
                                      <p:tavLst>
                                        <p:tav tm="0">
                                          <p:val>
                                            <p:strVal val="1+#ppt_w/2"/>
                                          </p:val>
                                        </p:tav>
                                        <p:tav tm="100000">
                                          <p:val>
                                            <p:strVal val="#ppt_x"/>
                                          </p:val>
                                        </p:tav>
                                      </p:tavLst>
                                    </p:anim>
                                    <p:anim calcmode="lin" valueType="num">
                                      <p:cBhvr additive="base">
                                        <p:cTn id="34" dur="1250" fill="hold"/>
                                        <p:tgtEl>
                                          <p:spTgt spid="41"/>
                                        </p:tgtEl>
                                        <p:attrNameLst>
                                          <p:attrName>ppt_y</p:attrName>
                                        </p:attrNameLst>
                                      </p:cBhvr>
                                      <p:tavLst>
                                        <p:tav tm="0">
                                          <p:val>
                                            <p:strVal val="#ppt_y"/>
                                          </p:val>
                                        </p:tav>
                                        <p:tav tm="100000">
                                          <p:val>
                                            <p:strVal val="#ppt_y"/>
                                          </p:val>
                                        </p:tav>
                                      </p:tavLst>
                                    </p:anim>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wipe(left)">
                                      <p:cBhvr>
                                        <p:cTn id="38" dur="1000"/>
                                        <p:tgtEl>
                                          <p:spTgt spid="56"/>
                                        </p:tgtEl>
                                      </p:cBhvr>
                                    </p:animEffect>
                                  </p:childTnLst>
                                </p:cTn>
                              </p:par>
                            </p:childTnLst>
                          </p:cTn>
                        </p:par>
                        <p:par>
                          <p:cTn id="39" fill="hold">
                            <p:stCondLst>
                              <p:cond delay="3750"/>
                            </p:stCondLst>
                            <p:childTnLst>
                              <p:par>
                                <p:cTn id="40" presetID="22" presetClass="entr" presetSubtype="8" fill="hold" nodeType="after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wipe(left)">
                                      <p:cBhvr>
                                        <p:cTn id="42" dur="500"/>
                                        <p:tgtEl>
                                          <p:spTgt spid="66"/>
                                        </p:tgtEl>
                                      </p:cBhvr>
                                    </p:animEffect>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1250" fill="hold"/>
                                        <p:tgtEl>
                                          <p:spTgt spid="43"/>
                                        </p:tgtEl>
                                        <p:attrNameLst>
                                          <p:attrName>ppt_x</p:attrName>
                                        </p:attrNameLst>
                                      </p:cBhvr>
                                      <p:tavLst>
                                        <p:tav tm="0">
                                          <p:val>
                                            <p:strVal val="1+#ppt_w/2"/>
                                          </p:val>
                                        </p:tav>
                                        <p:tav tm="100000">
                                          <p:val>
                                            <p:strVal val="#ppt_x"/>
                                          </p:val>
                                        </p:tav>
                                      </p:tavLst>
                                    </p:anim>
                                    <p:anim calcmode="lin" valueType="num">
                                      <p:cBhvr additive="base">
                                        <p:cTn id="46" dur="1250" fill="hold"/>
                                        <p:tgtEl>
                                          <p:spTgt spid="43"/>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additive="base">
                                        <p:cTn id="49" dur="1250" fill="hold"/>
                                        <p:tgtEl>
                                          <p:spTgt spid="45"/>
                                        </p:tgtEl>
                                        <p:attrNameLst>
                                          <p:attrName>ppt_x</p:attrName>
                                        </p:attrNameLst>
                                      </p:cBhvr>
                                      <p:tavLst>
                                        <p:tav tm="0">
                                          <p:val>
                                            <p:strVal val="1+#ppt_w/2"/>
                                          </p:val>
                                        </p:tav>
                                        <p:tav tm="100000">
                                          <p:val>
                                            <p:strVal val="#ppt_x"/>
                                          </p:val>
                                        </p:tav>
                                      </p:tavLst>
                                    </p:anim>
                                    <p:anim calcmode="lin" valueType="num">
                                      <p:cBhvr additive="base">
                                        <p:cTn id="50" dur="1250" fill="hold"/>
                                        <p:tgtEl>
                                          <p:spTgt spid="45"/>
                                        </p:tgtEl>
                                        <p:attrNameLst>
                                          <p:attrName>ppt_y</p:attrName>
                                        </p:attrNameLst>
                                      </p:cBhvr>
                                      <p:tavLst>
                                        <p:tav tm="0">
                                          <p:val>
                                            <p:strVal val="#ppt_y"/>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wipe(left)">
                                      <p:cBhvr>
                                        <p:cTn id="54" dur="1000"/>
                                        <p:tgtEl>
                                          <p:spTgt spid="58"/>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wipe(left)">
                                      <p:cBhvr>
                                        <p:cTn id="58" dur="500"/>
                                        <p:tgtEl>
                                          <p:spTgt spid="67"/>
                                        </p:tgtEl>
                                      </p:cBhvr>
                                    </p:animEffect>
                                  </p:childTnLst>
                                </p:cTn>
                              </p:par>
                              <p:par>
                                <p:cTn id="59" presetID="2" presetClass="entr" presetSubtype="2" fill="hold" grpId="0" nodeType="withEffect">
                                  <p:stCondLst>
                                    <p:cond delay="0"/>
                                  </p:stCondLst>
                                  <p:childTnLst>
                                    <p:set>
                                      <p:cBhvr>
                                        <p:cTn id="60" dur="1" fill="hold">
                                          <p:stCondLst>
                                            <p:cond delay="0"/>
                                          </p:stCondLst>
                                        </p:cTn>
                                        <p:tgtEl>
                                          <p:spTgt spid="47"/>
                                        </p:tgtEl>
                                        <p:attrNameLst>
                                          <p:attrName>style.visibility</p:attrName>
                                        </p:attrNameLst>
                                      </p:cBhvr>
                                      <p:to>
                                        <p:strVal val="visible"/>
                                      </p:to>
                                    </p:set>
                                    <p:anim calcmode="lin" valueType="num">
                                      <p:cBhvr additive="base">
                                        <p:cTn id="61" dur="1250" fill="hold"/>
                                        <p:tgtEl>
                                          <p:spTgt spid="47"/>
                                        </p:tgtEl>
                                        <p:attrNameLst>
                                          <p:attrName>ppt_x</p:attrName>
                                        </p:attrNameLst>
                                      </p:cBhvr>
                                      <p:tavLst>
                                        <p:tav tm="0">
                                          <p:val>
                                            <p:strVal val="1+#ppt_w/2"/>
                                          </p:val>
                                        </p:tav>
                                        <p:tav tm="100000">
                                          <p:val>
                                            <p:strVal val="#ppt_x"/>
                                          </p:val>
                                        </p:tav>
                                      </p:tavLst>
                                    </p:anim>
                                    <p:anim calcmode="lin" valueType="num">
                                      <p:cBhvr additive="base">
                                        <p:cTn id="62" dur="1250" fill="hold"/>
                                        <p:tgtEl>
                                          <p:spTgt spid="47"/>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49"/>
                                        </p:tgtEl>
                                        <p:attrNameLst>
                                          <p:attrName>style.visibility</p:attrName>
                                        </p:attrNameLst>
                                      </p:cBhvr>
                                      <p:to>
                                        <p:strVal val="visible"/>
                                      </p:to>
                                    </p:set>
                                    <p:anim calcmode="lin" valueType="num">
                                      <p:cBhvr additive="base">
                                        <p:cTn id="65" dur="1250" fill="hold"/>
                                        <p:tgtEl>
                                          <p:spTgt spid="49"/>
                                        </p:tgtEl>
                                        <p:attrNameLst>
                                          <p:attrName>ppt_x</p:attrName>
                                        </p:attrNameLst>
                                      </p:cBhvr>
                                      <p:tavLst>
                                        <p:tav tm="0">
                                          <p:val>
                                            <p:strVal val="1+#ppt_w/2"/>
                                          </p:val>
                                        </p:tav>
                                        <p:tav tm="100000">
                                          <p:val>
                                            <p:strVal val="#ppt_x"/>
                                          </p:val>
                                        </p:tav>
                                      </p:tavLst>
                                    </p:anim>
                                    <p:anim calcmode="lin" valueType="num">
                                      <p:cBhvr additive="base">
                                        <p:cTn id="66" dur="1250" fill="hold"/>
                                        <p:tgtEl>
                                          <p:spTgt spid="49"/>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22" presetClass="entr" presetSubtype="8"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left)">
                                      <p:cBhvr>
                                        <p:cTn id="70" dur="1000"/>
                                        <p:tgtEl>
                                          <p:spTgt spid="60"/>
                                        </p:tgtEl>
                                      </p:cBhvr>
                                    </p:animEffect>
                                  </p:childTnLst>
                                </p:cTn>
                              </p:par>
                            </p:childTnLst>
                          </p:cTn>
                        </p:par>
                        <p:par>
                          <p:cTn id="71" fill="hold">
                            <p:stCondLst>
                              <p:cond delay="8250"/>
                            </p:stCondLst>
                            <p:childTnLst>
                              <p:par>
                                <p:cTn id="72" presetID="22" presetClass="entr" presetSubtype="8"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wipe(left)">
                                      <p:cBhvr>
                                        <p:cTn id="74" dur="500"/>
                                        <p:tgtEl>
                                          <p:spTgt spid="68"/>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 calcmode="lin" valueType="num">
                                      <p:cBhvr additive="base">
                                        <p:cTn id="77" dur="1250" fill="hold"/>
                                        <p:tgtEl>
                                          <p:spTgt spid="51"/>
                                        </p:tgtEl>
                                        <p:attrNameLst>
                                          <p:attrName>ppt_x</p:attrName>
                                        </p:attrNameLst>
                                      </p:cBhvr>
                                      <p:tavLst>
                                        <p:tav tm="0">
                                          <p:val>
                                            <p:strVal val="1+#ppt_w/2"/>
                                          </p:val>
                                        </p:tav>
                                        <p:tav tm="100000">
                                          <p:val>
                                            <p:strVal val="#ppt_x"/>
                                          </p:val>
                                        </p:tav>
                                      </p:tavLst>
                                    </p:anim>
                                    <p:anim calcmode="lin" valueType="num">
                                      <p:cBhvr additive="base">
                                        <p:cTn id="78" dur="1250" fill="hold"/>
                                        <p:tgtEl>
                                          <p:spTgt spid="5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1250" fill="hold"/>
                                        <p:tgtEl>
                                          <p:spTgt spid="53"/>
                                        </p:tgtEl>
                                        <p:attrNameLst>
                                          <p:attrName>ppt_x</p:attrName>
                                        </p:attrNameLst>
                                      </p:cBhvr>
                                      <p:tavLst>
                                        <p:tav tm="0">
                                          <p:val>
                                            <p:strVal val="1+#ppt_w/2"/>
                                          </p:val>
                                        </p:tav>
                                        <p:tav tm="100000">
                                          <p:val>
                                            <p:strVal val="#ppt_x"/>
                                          </p:val>
                                        </p:tav>
                                      </p:tavLst>
                                    </p:anim>
                                    <p:anim calcmode="lin" valueType="num">
                                      <p:cBhvr additive="base">
                                        <p:cTn id="82" dur="1250" fill="hold"/>
                                        <p:tgtEl>
                                          <p:spTgt spid="53"/>
                                        </p:tgtEl>
                                        <p:attrNameLst>
                                          <p:attrName>ppt_y</p:attrName>
                                        </p:attrNameLst>
                                      </p:cBhvr>
                                      <p:tavLst>
                                        <p:tav tm="0">
                                          <p:val>
                                            <p:strVal val="#ppt_y"/>
                                          </p:val>
                                        </p:tav>
                                        <p:tav tm="100000">
                                          <p:val>
                                            <p:strVal val="#ppt_y"/>
                                          </p:val>
                                        </p:tav>
                                      </p:tavLst>
                                    </p:anim>
                                  </p:childTnLst>
                                </p:cTn>
                              </p:par>
                            </p:childTnLst>
                          </p:cTn>
                        </p:par>
                        <p:par>
                          <p:cTn id="83" fill="hold">
                            <p:stCondLst>
                              <p:cond delay="9500"/>
                            </p:stCondLst>
                            <p:childTnLst>
                              <p:par>
                                <p:cTn id="84" presetID="22" presetClass="entr" presetSubtype="8"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Effect transition="in" filter="wipe(left)">
                                      <p:cBhvr>
                                        <p:cTn id="86" dur="10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1" grpId="0" animBg="1"/>
      <p:bldP spid="49" grpId="0" animBg="1"/>
      <p:bldP spid="47" grpId="0" animBg="1"/>
      <p:bldP spid="45" grpId="0" animBg="1"/>
      <p:bldP spid="43" grpId="0" animBg="1"/>
      <p:bldP spid="41" grpId="0" animBg="1"/>
      <p:bldP spid="39" grpId="0" animBg="1"/>
      <p:bldP spid="54" grpId="0" animBg="1"/>
      <p:bldP spid="10" grpId="0" animBg="1"/>
      <p:bldP spid="56" grpId="0"/>
      <p:bldP spid="58" grpId="0"/>
      <p:bldP spid="60" grpId="0"/>
      <p:bldP spid="62" grpId="0"/>
      <p:bldP spid="63" grpId="0"/>
      <p:bldP spid="6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0000"/>
                </a:schemeClr>
              </a:gs>
              <a:gs pos="48000">
                <a:schemeClr val="accent3">
                  <a:lumMod val="97000"/>
                  <a:lumOff val="3000"/>
                  <a:alpha val="70000"/>
                </a:schemeClr>
              </a:gs>
              <a:gs pos="100000">
                <a:schemeClr val="accent3">
                  <a:lumMod val="60000"/>
                  <a:lumOff val="40000"/>
                  <a:alpha val="7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15" name="Straight Connector 14">
            <a:extLst>
              <a:ext uri="{FF2B5EF4-FFF2-40B4-BE49-F238E27FC236}">
                <a16:creationId xmlns:a16="http://schemas.microsoft.com/office/drawing/2014/main" id="{69EF0C99-A05C-4285-87B2-918944BC3271}"/>
              </a:ext>
            </a:extLst>
          </p:cNvPr>
          <p:cNvCxnSpPr>
            <a:cxnSpLocks/>
          </p:cNvCxnSpPr>
          <p:nvPr/>
        </p:nvCxnSpPr>
        <p:spPr>
          <a:xfrm flipH="1">
            <a:off x="381000" y="5338184"/>
            <a:ext cx="10972800" cy="0"/>
          </a:xfrm>
          <a:prstGeom prst="line">
            <a:avLst/>
          </a:prstGeom>
          <a:ln w="25400" cap="rnd">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round/>
            <a:headEnd type="oval" w="lg" len="lg"/>
            <a:tailEnd type="oval" w="lg" len="lg"/>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4F8B4C1-7781-4EBE-B784-3F1FB3DBC8ED}"/>
              </a:ext>
            </a:extLst>
          </p:cNvPr>
          <p:cNvCxnSpPr>
            <a:cxnSpLocks/>
          </p:cNvCxnSpPr>
          <p:nvPr/>
        </p:nvCxnSpPr>
        <p:spPr>
          <a:xfrm flipH="1">
            <a:off x="1219200" y="3936846"/>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id="{EE643007-A370-433F-B432-89D91C2B6889}"/>
              </a:ext>
            </a:extLst>
          </p:cNvPr>
          <p:cNvGrpSpPr>
            <a:grpSpLocks noChangeAspect="1"/>
          </p:cNvGrpSpPr>
          <p:nvPr/>
        </p:nvGrpSpPr>
        <p:grpSpPr>
          <a:xfrm>
            <a:off x="1084376" y="5211544"/>
            <a:ext cx="274320" cy="274320"/>
            <a:chOff x="838200" y="3322320"/>
            <a:chExt cx="1554480" cy="1554480"/>
          </a:xfrm>
          <a:effectLst/>
        </p:grpSpPr>
        <p:sp>
          <p:nvSpPr>
            <p:cNvPr id="9" name="Oval 8">
              <a:extLst>
                <a:ext uri="{FF2B5EF4-FFF2-40B4-BE49-F238E27FC236}">
                  <a16:creationId xmlns:a16="http://schemas.microsoft.com/office/drawing/2014/main" id="{32E903A7-F710-4A5E-BBBF-69DDAF587558}"/>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419E10A-F2E9-4C55-A9E1-D8AE17635033}"/>
                </a:ext>
              </a:extLst>
            </p:cNvPr>
            <p:cNvSpPr>
              <a:spLocks noChangeAspect="1"/>
            </p:cNvSpPr>
            <p:nvPr/>
          </p:nvSpPr>
          <p:spPr>
            <a:xfrm>
              <a:off x="926041" y="3413424"/>
              <a:ext cx="1371600" cy="1371600"/>
            </a:xfrm>
            <a:prstGeom prst="ellipse">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EDA8947-253D-48C8-A298-50142BF642C2}"/>
              </a:ext>
            </a:extLst>
          </p:cNvPr>
          <p:cNvGrpSpPr/>
          <p:nvPr/>
        </p:nvGrpSpPr>
        <p:grpSpPr>
          <a:xfrm>
            <a:off x="618744" y="2531008"/>
            <a:ext cx="1188720" cy="1188720"/>
            <a:chOff x="4711952" y="2403583"/>
            <a:chExt cx="1188720" cy="118872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CCE69073-FB8B-4316-9DF6-552DF8862E04}"/>
                </a:ext>
              </a:extLst>
            </p:cNvPr>
            <p:cNvGrpSpPr/>
            <p:nvPr/>
          </p:nvGrpSpPr>
          <p:grpSpPr>
            <a:xfrm>
              <a:off x="4711952" y="2403583"/>
              <a:ext cx="1188720" cy="1188720"/>
              <a:chOff x="4711952" y="2403583"/>
              <a:chExt cx="1188720" cy="1188720"/>
            </a:xfrm>
          </p:grpSpPr>
          <p:sp>
            <p:nvSpPr>
              <p:cNvPr id="2" name="Teardrop 1">
                <a:extLst>
                  <a:ext uri="{FF2B5EF4-FFF2-40B4-BE49-F238E27FC236}">
                    <a16:creationId xmlns:a16="http://schemas.microsoft.com/office/drawing/2014/main" id="{C3C0FDDE-9AB5-434D-85C7-38906D8B73A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a:extLst>
                  <a:ext uri="{FF2B5EF4-FFF2-40B4-BE49-F238E27FC236}">
                    <a16:creationId xmlns:a16="http://schemas.microsoft.com/office/drawing/2014/main" id="{3C982C5C-6E25-409A-8A55-56E449DF72A5}"/>
                  </a:ext>
                </a:extLst>
              </p:cNvPr>
              <p:cNvSpPr>
                <a:spLocks noChangeAspect="1"/>
              </p:cNvSpPr>
              <p:nvPr/>
            </p:nvSpPr>
            <p:spPr>
              <a:xfrm rot="8080887">
                <a:off x="4803392" y="2495023"/>
                <a:ext cx="1005840" cy="1005840"/>
              </a:xfrm>
              <a:prstGeom prst="teardrop">
                <a:avLst/>
              </a:prstGeom>
              <a:solidFill>
                <a:srgbClr val="EF342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 Box 10">
              <a:extLst>
                <a:ext uri="{FF2B5EF4-FFF2-40B4-BE49-F238E27FC236}">
                  <a16:creationId xmlns:a16="http://schemas.microsoft.com/office/drawing/2014/main" id="{E5EE1380-2754-41BB-A162-BEACB77C9CD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2015</a:t>
              </a:r>
              <a:endParaRPr lang="en-US" sz="2400" dirty="0">
                <a:solidFill>
                  <a:schemeClr val="bg1"/>
                </a:solidFill>
              </a:endParaRPr>
            </a:p>
          </p:txBody>
        </p:sp>
      </p:grpSp>
      <p:cxnSp>
        <p:nvCxnSpPr>
          <p:cNvPr id="17" name="Straight Connector 16">
            <a:extLst>
              <a:ext uri="{FF2B5EF4-FFF2-40B4-BE49-F238E27FC236}">
                <a16:creationId xmlns:a16="http://schemas.microsoft.com/office/drawing/2014/main" id="{E7F606B7-5B4C-4AF7-B7CA-CDEF84C1B63D}"/>
              </a:ext>
            </a:extLst>
          </p:cNvPr>
          <p:cNvCxnSpPr>
            <a:cxnSpLocks/>
          </p:cNvCxnSpPr>
          <p:nvPr/>
        </p:nvCxnSpPr>
        <p:spPr>
          <a:xfrm flipH="1">
            <a:off x="3048000" y="2804883"/>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FE830A19-A93C-4A00-81B8-19DF243B7AB6}"/>
              </a:ext>
            </a:extLst>
          </p:cNvPr>
          <p:cNvGrpSpPr>
            <a:grpSpLocks noChangeAspect="1"/>
          </p:cNvGrpSpPr>
          <p:nvPr/>
        </p:nvGrpSpPr>
        <p:grpSpPr>
          <a:xfrm>
            <a:off x="2913888" y="5211544"/>
            <a:ext cx="274320" cy="274320"/>
            <a:chOff x="838200" y="3322320"/>
            <a:chExt cx="1554480" cy="1554480"/>
          </a:xfrm>
          <a:effectLst/>
        </p:grpSpPr>
        <p:sp>
          <p:nvSpPr>
            <p:cNvPr id="19" name="Oval 18">
              <a:extLst>
                <a:ext uri="{FF2B5EF4-FFF2-40B4-BE49-F238E27FC236}">
                  <a16:creationId xmlns:a16="http://schemas.microsoft.com/office/drawing/2014/main" id="{11605FC9-2433-448B-B83B-91D96838837B}"/>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A41F8709-BBE0-4349-84E8-1C5859BF853E}"/>
                </a:ext>
              </a:extLst>
            </p:cNvPr>
            <p:cNvSpPr>
              <a:spLocks noChangeAspect="1"/>
            </p:cNvSpPr>
            <p:nvPr/>
          </p:nvSpPr>
          <p:spPr>
            <a:xfrm>
              <a:off x="926041" y="3413424"/>
              <a:ext cx="1371600" cy="13716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A096A6DD-45D1-4CD7-B24D-872E9736AD76}"/>
              </a:ext>
            </a:extLst>
          </p:cNvPr>
          <p:cNvGrpSpPr/>
          <p:nvPr/>
        </p:nvGrpSpPr>
        <p:grpSpPr>
          <a:xfrm>
            <a:off x="2447544" y="1390424"/>
            <a:ext cx="1188720" cy="1188720"/>
            <a:chOff x="4711952" y="2403583"/>
            <a:chExt cx="1188720" cy="1188720"/>
          </a:xfrm>
          <a:effectLst>
            <a:outerShdw blurRad="50800" dist="38100" dir="18900000" algn="bl" rotWithShape="0">
              <a:prstClr val="black">
                <a:alpha val="40000"/>
              </a:prstClr>
            </a:outerShdw>
          </a:effectLst>
        </p:grpSpPr>
        <p:grpSp>
          <p:nvGrpSpPr>
            <p:cNvPr id="22" name="Group 21">
              <a:extLst>
                <a:ext uri="{FF2B5EF4-FFF2-40B4-BE49-F238E27FC236}">
                  <a16:creationId xmlns:a16="http://schemas.microsoft.com/office/drawing/2014/main" id="{C258DA3B-4A12-4107-81CD-83057D892CED}"/>
                </a:ext>
              </a:extLst>
            </p:cNvPr>
            <p:cNvGrpSpPr/>
            <p:nvPr/>
          </p:nvGrpSpPr>
          <p:grpSpPr>
            <a:xfrm>
              <a:off x="4711952" y="2403583"/>
              <a:ext cx="1188720" cy="1188720"/>
              <a:chOff x="4711952" y="2403583"/>
              <a:chExt cx="1188720" cy="1188720"/>
            </a:xfrm>
          </p:grpSpPr>
          <p:sp>
            <p:nvSpPr>
              <p:cNvPr id="24" name="Teardrop 23">
                <a:extLst>
                  <a:ext uri="{FF2B5EF4-FFF2-40B4-BE49-F238E27FC236}">
                    <a16:creationId xmlns:a16="http://schemas.microsoft.com/office/drawing/2014/main" id="{8AD8B2F1-7407-4632-A0AA-50841D753111}"/>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ardrop 24">
                <a:extLst>
                  <a:ext uri="{FF2B5EF4-FFF2-40B4-BE49-F238E27FC236}">
                    <a16:creationId xmlns:a16="http://schemas.microsoft.com/office/drawing/2014/main" id="{18DAA4CF-0897-4066-8115-783C9588F652}"/>
                  </a:ext>
                </a:extLst>
              </p:cNvPr>
              <p:cNvSpPr>
                <a:spLocks noChangeAspect="1"/>
              </p:cNvSpPr>
              <p:nvPr/>
            </p:nvSpPr>
            <p:spPr>
              <a:xfrm rot="8080887">
                <a:off x="4803392" y="2495023"/>
                <a:ext cx="1005840" cy="1005840"/>
              </a:xfrm>
              <a:prstGeom prst="teardrop">
                <a:avLst/>
              </a:prstGeom>
              <a:solidFill>
                <a:srgbClr val="8397B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 Box 10">
              <a:extLst>
                <a:ext uri="{FF2B5EF4-FFF2-40B4-BE49-F238E27FC236}">
                  <a16:creationId xmlns:a16="http://schemas.microsoft.com/office/drawing/2014/main" id="{D983CFC3-974F-46F0-A6E9-0CED3A17B0B9}"/>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2016</a:t>
              </a:r>
              <a:endParaRPr lang="en-US" sz="2400" dirty="0">
                <a:solidFill>
                  <a:schemeClr val="bg1"/>
                </a:solidFill>
              </a:endParaRPr>
            </a:p>
          </p:txBody>
        </p:sp>
      </p:grpSp>
      <p:cxnSp>
        <p:nvCxnSpPr>
          <p:cNvPr id="26" name="Straight Connector 25">
            <a:extLst>
              <a:ext uri="{FF2B5EF4-FFF2-40B4-BE49-F238E27FC236}">
                <a16:creationId xmlns:a16="http://schemas.microsoft.com/office/drawing/2014/main" id="{49990580-EBB0-4F9A-BA8F-B68C402782B7}"/>
              </a:ext>
            </a:extLst>
          </p:cNvPr>
          <p:cNvCxnSpPr>
            <a:cxnSpLocks/>
          </p:cNvCxnSpPr>
          <p:nvPr/>
        </p:nvCxnSpPr>
        <p:spPr>
          <a:xfrm flipH="1">
            <a:off x="4876800" y="3879568"/>
            <a:ext cx="4672" cy="137160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87F274C1-696C-4C8C-BEF1-2FDA2A5279E0}"/>
              </a:ext>
            </a:extLst>
          </p:cNvPr>
          <p:cNvGrpSpPr>
            <a:grpSpLocks noChangeAspect="1"/>
          </p:cNvGrpSpPr>
          <p:nvPr/>
        </p:nvGrpSpPr>
        <p:grpSpPr>
          <a:xfrm>
            <a:off x="4742688" y="5211544"/>
            <a:ext cx="274320" cy="274320"/>
            <a:chOff x="838200" y="3322320"/>
            <a:chExt cx="1554480" cy="1554480"/>
          </a:xfrm>
          <a:effectLst/>
        </p:grpSpPr>
        <p:sp>
          <p:nvSpPr>
            <p:cNvPr id="28" name="Oval 27">
              <a:extLst>
                <a:ext uri="{FF2B5EF4-FFF2-40B4-BE49-F238E27FC236}">
                  <a16:creationId xmlns:a16="http://schemas.microsoft.com/office/drawing/2014/main" id="{79C42AEE-D4A8-47EA-A053-6B51D8D02E82}"/>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4E75181C-2467-4929-84A5-D2BCFE13D95A}"/>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05ACF413-4707-4F7A-B228-433544F5997F}"/>
              </a:ext>
            </a:extLst>
          </p:cNvPr>
          <p:cNvGrpSpPr/>
          <p:nvPr/>
        </p:nvGrpSpPr>
        <p:grpSpPr>
          <a:xfrm>
            <a:off x="4276344" y="2512184"/>
            <a:ext cx="1188720" cy="1188720"/>
            <a:chOff x="4711952" y="2403583"/>
            <a:chExt cx="1188720" cy="1188720"/>
          </a:xfrm>
          <a:effectLst>
            <a:outerShdw blurRad="50800" dist="38100" dir="18900000" algn="bl" rotWithShape="0">
              <a:prstClr val="black">
                <a:alpha val="40000"/>
              </a:prstClr>
            </a:outerShdw>
          </a:effectLst>
        </p:grpSpPr>
        <p:grpSp>
          <p:nvGrpSpPr>
            <p:cNvPr id="31" name="Group 30">
              <a:extLst>
                <a:ext uri="{FF2B5EF4-FFF2-40B4-BE49-F238E27FC236}">
                  <a16:creationId xmlns:a16="http://schemas.microsoft.com/office/drawing/2014/main" id="{02810D84-F793-48C1-87EE-F5420FFE6D0F}"/>
                </a:ext>
              </a:extLst>
            </p:cNvPr>
            <p:cNvGrpSpPr/>
            <p:nvPr/>
          </p:nvGrpSpPr>
          <p:grpSpPr>
            <a:xfrm>
              <a:off x="4711952" y="2403583"/>
              <a:ext cx="1188720" cy="1188720"/>
              <a:chOff x="4711952" y="2403583"/>
              <a:chExt cx="1188720" cy="1188720"/>
            </a:xfrm>
          </p:grpSpPr>
          <p:sp>
            <p:nvSpPr>
              <p:cNvPr id="33" name="Teardrop 32">
                <a:extLst>
                  <a:ext uri="{FF2B5EF4-FFF2-40B4-BE49-F238E27FC236}">
                    <a16:creationId xmlns:a16="http://schemas.microsoft.com/office/drawing/2014/main" id="{9B77C2F2-1896-4069-A349-5932CA1B3F8E}"/>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ardrop 33">
                <a:extLst>
                  <a:ext uri="{FF2B5EF4-FFF2-40B4-BE49-F238E27FC236}">
                    <a16:creationId xmlns:a16="http://schemas.microsoft.com/office/drawing/2014/main" id="{1B2D03B9-EC63-4474-B5A6-DDD9796700D3}"/>
                  </a:ext>
                </a:extLst>
              </p:cNvPr>
              <p:cNvSpPr>
                <a:spLocks noChangeAspect="1"/>
              </p:cNvSpPr>
              <p:nvPr/>
            </p:nvSpPr>
            <p:spPr>
              <a:xfrm rot="8080887">
                <a:off x="4803392" y="2495023"/>
                <a:ext cx="1005840" cy="1005840"/>
              </a:xfrm>
              <a:prstGeom prst="teardrop">
                <a:avLst/>
              </a:prstGeom>
              <a:solidFill>
                <a:srgbClr val="44546B"/>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4D11E8B9-69B0-4E96-9994-91AFF69E760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2017</a:t>
              </a:r>
              <a:endParaRPr lang="en-US" sz="2400" dirty="0">
                <a:solidFill>
                  <a:schemeClr val="bg1"/>
                </a:solidFill>
              </a:endParaRPr>
            </a:p>
          </p:txBody>
        </p:sp>
      </p:grpSp>
      <p:cxnSp>
        <p:nvCxnSpPr>
          <p:cNvPr id="35" name="Straight Connector 34">
            <a:extLst>
              <a:ext uri="{FF2B5EF4-FFF2-40B4-BE49-F238E27FC236}">
                <a16:creationId xmlns:a16="http://schemas.microsoft.com/office/drawing/2014/main" id="{2096D2ED-E378-49EB-BA65-4DD5A54A5791}"/>
              </a:ext>
            </a:extLst>
          </p:cNvPr>
          <p:cNvCxnSpPr>
            <a:cxnSpLocks/>
          </p:cNvCxnSpPr>
          <p:nvPr/>
        </p:nvCxnSpPr>
        <p:spPr>
          <a:xfrm flipH="1">
            <a:off x="6705600" y="2786059"/>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F41E4A25-FA47-4C9E-8681-DEE33F990E13}"/>
              </a:ext>
            </a:extLst>
          </p:cNvPr>
          <p:cNvGrpSpPr>
            <a:grpSpLocks noChangeAspect="1"/>
          </p:cNvGrpSpPr>
          <p:nvPr/>
        </p:nvGrpSpPr>
        <p:grpSpPr>
          <a:xfrm>
            <a:off x="6574722" y="5211544"/>
            <a:ext cx="274320" cy="274320"/>
            <a:chOff x="838200" y="3322320"/>
            <a:chExt cx="1554480" cy="1554480"/>
          </a:xfrm>
          <a:effectLst/>
        </p:grpSpPr>
        <p:sp>
          <p:nvSpPr>
            <p:cNvPr id="37" name="Oval 36">
              <a:extLst>
                <a:ext uri="{FF2B5EF4-FFF2-40B4-BE49-F238E27FC236}">
                  <a16:creationId xmlns:a16="http://schemas.microsoft.com/office/drawing/2014/main" id="{E7BEE0D4-A3A0-4399-878D-04F73CC772A3}"/>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1A4D0B5F-60EB-4510-8F3E-789903FE8D02}"/>
                </a:ext>
              </a:extLst>
            </p:cNvPr>
            <p:cNvSpPr>
              <a:spLocks noChangeAspect="1"/>
            </p:cNvSpPr>
            <p:nvPr/>
          </p:nvSpPr>
          <p:spPr>
            <a:xfrm>
              <a:off x="926041" y="3413424"/>
              <a:ext cx="1371600" cy="13716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9B36E6A-13A5-41D4-A823-060494A13604}"/>
              </a:ext>
            </a:extLst>
          </p:cNvPr>
          <p:cNvGrpSpPr/>
          <p:nvPr/>
        </p:nvGrpSpPr>
        <p:grpSpPr>
          <a:xfrm>
            <a:off x="6105144" y="1371600"/>
            <a:ext cx="1188720" cy="1188720"/>
            <a:chOff x="4711952" y="2403583"/>
            <a:chExt cx="1188720" cy="1188720"/>
          </a:xfrm>
          <a:effectLst>
            <a:outerShdw blurRad="50800" dist="38100" dir="18900000" algn="bl" rotWithShape="0">
              <a:prstClr val="black">
                <a:alpha val="40000"/>
              </a:prstClr>
            </a:outerShdw>
          </a:effectLst>
        </p:grpSpPr>
        <p:grpSp>
          <p:nvGrpSpPr>
            <p:cNvPr id="40" name="Group 39">
              <a:extLst>
                <a:ext uri="{FF2B5EF4-FFF2-40B4-BE49-F238E27FC236}">
                  <a16:creationId xmlns:a16="http://schemas.microsoft.com/office/drawing/2014/main" id="{6E3A8537-A5D4-49AA-8301-3CCFF9139DC9}"/>
                </a:ext>
              </a:extLst>
            </p:cNvPr>
            <p:cNvGrpSpPr/>
            <p:nvPr/>
          </p:nvGrpSpPr>
          <p:grpSpPr>
            <a:xfrm>
              <a:off x="4711952" y="2403583"/>
              <a:ext cx="1188720" cy="1188720"/>
              <a:chOff x="4711952" y="2403583"/>
              <a:chExt cx="1188720" cy="1188720"/>
            </a:xfrm>
          </p:grpSpPr>
          <p:sp>
            <p:nvSpPr>
              <p:cNvPr id="42" name="Teardrop 41">
                <a:extLst>
                  <a:ext uri="{FF2B5EF4-FFF2-40B4-BE49-F238E27FC236}">
                    <a16:creationId xmlns:a16="http://schemas.microsoft.com/office/drawing/2014/main" id="{A5AD2AE7-0FFA-4A45-85D7-29815FA276BA}"/>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ardrop 42">
                <a:extLst>
                  <a:ext uri="{FF2B5EF4-FFF2-40B4-BE49-F238E27FC236}">
                    <a16:creationId xmlns:a16="http://schemas.microsoft.com/office/drawing/2014/main" id="{A4B2C31D-7942-473F-A1DE-07697EBBD041}"/>
                  </a:ext>
                </a:extLst>
              </p:cNvPr>
              <p:cNvSpPr>
                <a:spLocks noChangeAspect="1"/>
              </p:cNvSpPr>
              <p:nvPr/>
            </p:nvSpPr>
            <p:spPr>
              <a:xfrm rot="8080887">
                <a:off x="4803392" y="2495023"/>
                <a:ext cx="1005840" cy="1005840"/>
              </a:xfrm>
              <a:prstGeom prst="teardrop">
                <a:avLst/>
              </a:prstGeom>
              <a:solidFill>
                <a:srgbClr val="2C3749"/>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63792773-7CE0-455F-9B9B-BF10CE11A2B0}"/>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2018</a:t>
              </a:r>
              <a:endParaRPr lang="en-US" sz="2400" dirty="0">
                <a:solidFill>
                  <a:schemeClr val="bg1"/>
                </a:solidFill>
              </a:endParaRPr>
            </a:p>
          </p:txBody>
        </p:sp>
      </p:grpSp>
      <p:cxnSp>
        <p:nvCxnSpPr>
          <p:cNvPr id="44" name="Straight Connector 43">
            <a:extLst>
              <a:ext uri="{FF2B5EF4-FFF2-40B4-BE49-F238E27FC236}">
                <a16:creationId xmlns:a16="http://schemas.microsoft.com/office/drawing/2014/main" id="{F279CB3E-CBA6-4EDE-9C89-C2E0239CE12B}"/>
              </a:ext>
            </a:extLst>
          </p:cNvPr>
          <p:cNvCxnSpPr>
            <a:cxnSpLocks/>
          </p:cNvCxnSpPr>
          <p:nvPr/>
        </p:nvCxnSpPr>
        <p:spPr>
          <a:xfrm flipH="1">
            <a:off x="8534400" y="3944884"/>
            <a:ext cx="4672" cy="128016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B3800B8A-C568-4338-AC6C-4464AF58FBB9}"/>
              </a:ext>
            </a:extLst>
          </p:cNvPr>
          <p:cNvGrpSpPr>
            <a:grpSpLocks noChangeAspect="1"/>
          </p:cNvGrpSpPr>
          <p:nvPr/>
        </p:nvGrpSpPr>
        <p:grpSpPr>
          <a:xfrm>
            <a:off x="8400288" y="5211544"/>
            <a:ext cx="274320" cy="274320"/>
            <a:chOff x="838200" y="3322320"/>
            <a:chExt cx="1554480" cy="1554480"/>
          </a:xfrm>
          <a:effectLst/>
        </p:grpSpPr>
        <p:sp>
          <p:nvSpPr>
            <p:cNvPr id="46" name="Oval 45">
              <a:extLst>
                <a:ext uri="{FF2B5EF4-FFF2-40B4-BE49-F238E27FC236}">
                  <a16:creationId xmlns:a16="http://schemas.microsoft.com/office/drawing/2014/main" id="{42C7CD40-E27B-4EA9-A27A-C7FD035A03E1}"/>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A34E56F7-87D8-47FD-829D-6F2391C75CF0}"/>
                </a:ext>
              </a:extLst>
            </p:cNvPr>
            <p:cNvSpPr>
              <a:spLocks noChangeAspect="1"/>
            </p:cNvSpPr>
            <p:nvPr/>
          </p:nvSpPr>
          <p:spPr>
            <a:xfrm>
              <a:off x="926041" y="3413424"/>
              <a:ext cx="1371600" cy="13716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6AD9652-6431-4C1D-83F2-5D41D22212E6}"/>
              </a:ext>
            </a:extLst>
          </p:cNvPr>
          <p:cNvGrpSpPr/>
          <p:nvPr/>
        </p:nvGrpSpPr>
        <p:grpSpPr>
          <a:xfrm>
            <a:off x="7933944" y="2539046"/>
            <a:ext cx="1188720" cy="1188720"/>
            <a:chOff x="4711952" y="2403583"/>
            <a:chExt cx="1188720" cy="1188720"/>
          </a:xfrm>
          <a:effectLst>
            <a:outerShdw blurRad="50800" dist="38100" dir="18900000" algn="bl" rotWithShape="0">
              <a:prstClr val="black">
                <a:alpha val="40000"/>
              </a:prstClr>
            </a:outerShdw>
          </a:effectLst>
        </p:grpSpPr>
        <p:grpSp>
          <p:nvGrpSpPr>
            <p:cNvPr id="49" name="Group 48">
              <a:extLst>
                <a:ext uri="{FF2B5EF4-FFF2-40B4-BE49-F238E27FC236}">
                  <a16:creationId xmlns:a16="http://schemas.microsoft.com/office/drawing/2014/main" id="{4D26A2A8-BB6C-4B63-819B-8B03E232571A}"/>
                </a:ext>
              </a:extLst>
            </p:cNvPr>
            <p:cNvGrpSpPr/>
            <p:nvPr/>
          </p:nvGrpSpPr>
          <p:grpSpPr>
            <a:xfrm>
              <a:off x="4711952" y="2403583"/>
              <a:ext cx="1188720" cy="1188720"/>
              <a:chOff x="4711952" y="2403583"/>
              <a:chExt cx="1188720" cy="1188720"/>
            </a:xfrm>
          </p:grpSpPr>
          <p:sp>
            <p:nvSpPr>
              <p:cNvPr id="51" name="Teardrop 50">
                <a:extLst>
                  <a:ext uri="{FF2B5EF4-FFF2-40B4-BE49-F238E27FC236}">
                    <a16:creationId xmlns:a16="http://schemas.microsoft.com/office/drawing/2014/main" id="{20B9DBA2-A038-4223-B377-BDD5C6CB7AE4}"/>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ardrop 51">
                <a:extLst>
                  <a:ext uri="{FF2B5EF4-FFF2-40B4-BE49-F238E27FC236}">
                    <a16:creationId xmlns:a16="http://schemas.microsoft.com/office/drawing/2014/main" id="{8D912A7E-921B-462D-A893-EE5466B4C25F}"/>
                  </a:ext>
                </a:extLst>
              </p:cNvPr>
              <p:cNvSpPr>
                <a:spLocks noChangeAspect="1"/>
              </p:cNvSpPr>
              <p:nvPr/>
            </p:nvSpPr>
            <p:spPr>
              <a:xfrm rot="8080887">
                <a:off x="4803392" y="2495023"/>
                <a:ext cx="1005840" cy="1005840"/>
              </a:xfrm>
              <a:prstGeom prst="teardrop">
                <a:avLst/>
              </a:prstGeom>
              <a:solidFill>
                <a:srgbClr val="62768F"/>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 Box 10">
              <a:extLst>
                <a:ext uri="{FF2B5EF4-FFF2-40B4-BE49-F238E27FC236}">
                  <a16:creationId xmlns:a16="http://schemas.microsoft.com/office/drawing/2014/main" id="{D74FF805-F893-4390-BE9D-74BE0ED34813}"/>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2019</a:t>
              </a:r>
              <a:endParaRPr lang="en-US" sz="2400" dirty="0">
                <a:solidFill>
                  <a:schemeClr val="bg1"/>
                </a:solidFill>
              </a:endParaRPr>
            </a:p>
          </p:txBody>
        </p:sp>
      </p:grpSp>
      <p:cxnSp>
        <p:nvCxnSpPr>
          <p:cNvPr id="53" name="Straight Connector 52">
            <a:extLst>
              <a:ext uri="{FF2B5EF4-FFF2-40B4-BE49-F238E27FC236}">
                <a16:creationId xmlns:a16="http://schemas.microsoft.com/office/drawing/2014/main" id="{93D8B70F-32D1-4C49-AB83-000F235E8754}"/>
              </a:ext>
            </a:extLst>
          </p:cNvPr>
          <p:cNvCxnSpPr>
            <a:cxnSpLocks/>
          </p:cNvCxnSpPr>
          <p:nvPr/>
        </p:nvCxnSpPr>
        <p:spPr>
          <a:xfrm flipH="1">
            <a:off x="10363200" y="2812921"/>
            <a:ext cx="4672" cy="2468880"/>
          </a:xfrm>
          <a:prstGeom prst="line">
            <a:avLst/>
          </a:prstGeom>
          <a:ln w="25400">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effectLst/>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25B146F-4792-41A3-A847-D34570411D75}"/>
              </a:ext>
            </a:extLst>
          </p:cNvPr>
          <p:cNvGrpSpPr>
            <a:grpSpLocks noChangeAspect="1"/>
          </p:cNvGrpSpPr>
          <p:nvPr/>
        </p:nvGrpSpPr>
        <p:grpSpPr>
          <a:xfrm>
            <a:off x="10229088" y="5211544"/>
            <a:ext cx="274320" cy="274320"/>
            <a:chOff x="838200" y="3322320"/>
            <a:chExt cx="1554480" cy="1554480"/>
          </a:xfrm>
          <a:effectLst/>
        </p:grpSpPr>
        <p:sp>
          <p:nvSpPr>
            <p:cNvPr id="55" name="Oval 54">
              <a:extLst>
                <a:ext uri="{FF2B5EF4-FFF2-40B4-BE49-F238E27FC236}">
                  <a16:creationId xmlns:a16="http://schemas.microsoft.com/office/drawing/2014/main" id="{C98C79F5-2157-46D6-9B15-14FD0885B2D6}"/>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87C724ED-8466-442D-8CE4-A68D34A15079}"/>
                </a:ext>
              </a:extLst>
            </p:cNvPr>
            <p:cNvSpPr>
              <a:spLocks noChangeAspect="1"/>
            </p:cNvSpPr>
            <p:nvPr/>
          </p:nvSpPr>
          <p:spPr>
            <a:xfrm>
              <a:off x="926041" y="3413424"/>
              <a:ext cx="1371600" cy="13716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82E14A32-EB5E-4FE7-B4F5-8B42C119F028}"/>
              </a:ext>
            </a:extLst>
          </p:cNvPr>
          <p:cNvGrpSpPr/>
          <p:nvPr/>
        </p:nvGrpSpPr>
        <p:grpSpPr>
          <a:xfrm>
            <a:off x="9762744" y="1398462"/>
            <a:ext cx="1188720" cy="1188720"/>
            <a:chOff x="4711952" y="2403583"/>
            <a:chExt cx="1188720" cy="1188720"/>
          </a:xfrm>
          <a:effectLst>
            <a:outerShdw blurRad="50800" dist="38100" dir="18900000" algn="bl" rotWithShape="0">
              <a:prstClr val="black">
                <a:alpha val="40000"/>
              </a:prstClr>
            </a:outerShdw>
          </a:effectLst>
        </p:grpSpPr>
        <p:grpSp>
          <p:nvGrpSpPr>
            <p:cNvPr id="58" name="Group 57">
              <a:extLst>
                <a:ext uri="{FF2B5EF4-FFF2-40B4-BE49-F238E27FC236}">
                  <a16:creationId xmlns:a16="http://schemas.microsoft.com/office/drawing/2014/main" id="{E5926C5D-1347-4A68-A113-64F6EC01AAFA}"/>
                </a:ext>
              </a:extLst>
            </p:cNvPr>
            <p:cNvGrpSpPr/>
            <p:nvPr/>
          </p:nvGrpSpPr>
          <p:grpSpPr>
            <a:xfrm>
              <a:off x="4711952" y="2403583"/>
              <a:ext cx="1188720" cy="1188720"/>
              <a:chOff x="4711952" y="2403583"/>
              <a:chExt cx="1188720" cy="1188720"/>
            </a:xfrm>
          </p:grpSpPr>
          <p:sp>
            <p:nvSpPr>
              <p:cNvPr id="60" name="Teardrop 59">
                <a:extLst>
                  <a:ext uri="{FF2B5EF4-FFF2-40B4-BE49-F238E27FC236}">
                    <a16:creationId xmlns:a16="http://schemas.microsoft.com/office/drawing/2014/main" id="{9967774F-3C41-42DB-9ACA-E5F70FBFF3AC}"/>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ardrop 60">
                <a:extLst>
                  <a:ext uri="{FF2B5EF4-FFF2-40B4-BE49-F238E27FC236}">
                    <a16:creationId xmlns:a16="http://schemas.microsoft.com/office/drawing/2014/main" id="{89184646-BCDE-446B-BE63-216FF546F195}"/>
                  </a:ext>
                </a:extLst>
              </p:cNvPr>
              <p:cNvSpPr>
                <a:spLocks noChangeAspect="1"/>
              </p:cNvSpPr>
              <p:nvPr/>
            </p:nvSpPr>
            <p:spPr>
              <a:xfrm rot="8080887">
                <a:off x="4803392" y="2495023"/>
                <a:ext cx="1005840" cy="1005840"/>
              </a:xfrm>
              <a:prstGeom prst="teardrop">
                <a:avLst/>
              </a:prstGeom>
              <a:solidFill>
                <a:srgbClr val="B5B5B5"/>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 Box 10">
              <a:extLst>
                <a:ext uri="{FF2B5EF4-FFF2-40B4-BE49-F238E27FC236}">
                  <a16:creationId xmlns:a16="http://schemas.microsoft.com/office/drawing/2014/main" id="{BD336C78-5005-42AB-9558-7A3ABACB9408}"/>
                </a:ext>
              </a:extLst>
            </p:cNvPr>
            <p:cNvSpPr txBox="1">
              <a:spLocks noChangeArrowheads="1"/>
            </p:cNvSpPr>
            <p:nvPr/>
          </p:nvSpPr>
          <p:spPr bwMode="auto">
            <a:xfrm>
              <a:off x="4827224" y="2782499"/>
              <a:ext cx="958176" cy="430887"/>
            </a:xfrm>
            <a:prstGeom prst="rect">
              <a:avLst/>
            </a:prstGeom>
            <a:noFill/>
            <a:ln w="9525">
              <a:noFill/>
              <a:miter lim="800000"/>
              <a:headEnd/>
              <a:tailEnd/>
            </a:ln>
          </p:spPr>
          <p:txBody>
            <a:bodyPr wrap="square" lIns="60960" tIns="30480" rIns="60960" bIns="30480">
              <a:spAutoFit/>
            </a:bodyPr>
            <a:lstStyle/>
            <a:p>
              <a:pPr algn="ctr"/>
              <a:r>
                <a:rPr lang="en-US" sz="2400" b="1" spc="150" dirty="0">
                  <a:solidFill>
                    <a:schemeClr val="bg1"/>
                  </a:solidFill>
                  <a:latin typeface="Bernard MT Condensed" panose="02050806060905020404" pitchFamily="18" charset="0"/>
                </a:rPr>
                <a:t>2020</a:t>
              </a:r>
              <a:endParaRPr lang="en-US" sz="2400" dirty="0">
                <a:solidFill>
                  <a:schemeClr val="bg1"/>
                </a:solidFill>
              </a:endParaRPr>
            </a:p>
          </p:txBody>
        </p:sp>
      </p:grpSp>
      <p:sp>
        <p:nvSpPr>
          <p:cNvPr id="63" name="TextBox 62">
            <a:extLst>
              <a:ext uri="{FF2B5EF4-FFF2-40B4-BE49-F238E27FC236}">
                <a16:creationId xmlns:a16="http://schemas.microsoft.com/office/drawing/2014/main" id="{9B5F8C7D-CF05-4E35-A869-4CCE47B321A9}"/>
              </a:ext>
            </a:extLst>
          </p:cNvPr>
          <p:cNvSpPr txBox="1"/>
          <p:nvPr/>
        </p:nvSpPr>
        <p:spPr>
          <a:xfrm>
            <a:off x="309417" y="5522976"/>
            <a:ext cx="1816499" cy="1246495"/>
          </a:xfrm>
          <a:prstGeom prst="rect">
            <a:avLst/>
          </a:prstGeom>
          <a:noFill/>
        </p:spPr>
        <p:txBody>
          <a:bodyPr wrap="square" rtlCol="0">
            <a:spAutoFit/>
          </a:bodyPr>
          <a:lstStyle/>
          <a:p>
            <a:pPr algn="ctr"/>
            <a:r>
              <a:rPr lang="en-US" sz="1300" b="1" dirty="0">
                <a:solidFill>
                  <a:srgbClr val="EF342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p:txBody>
      </p:sp>
      <p:sp>
        <p:nvSpPr>
          <p:cNvPr id="65" name="TextBox 64">
            <a:extLst>
              <a:ext uri="{FF2B5EF4-FFF2-40B4-BE49-F238E27FC236}">
                <a16:creationId xmlns:a16="http://schemas.microsoft.com/office/drawing/2014/main" id="{6B8F2580-A651-4D3C-A442-C03C8F09D961}"/>
              </a:ext>
            </a:extLst>
          </p:cNvPr>
          <p:cNvSpPr txBox="1"/>
          <p:nvPr/>
        </p:nvSpPr>
        <p:spPr>
          <a:xfrm>
            <a:off x="9460890" y="5522976"/>
            <a:ext cx="1816499" cy="1246495"/>
          </a:xfrm>
          <a:prstGeom prst="rect">
            <a:avLst/>
          </a:prstGeom>
          <a:noFill/>
        </p:spPr>
        <p:txBody>
          <a:bodyPr wrap="square" rtlCol="0">
            <a:spAutoFit/>
          </a:bodyPr>
          <a:lstStyle/>
          <a:p>
            <a:pPr algn="ctr"/>
            <a:r>
              <a:rPr lang="en-US" sz="1300" b="1" dirty="0">
                <a:solidFill>
                  <a:srgbClr val="B5B5B5"/>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6" name="TextBox 65">
            <a:extLst>
              <a:ext uri="{FF2B5EF4-FFF2-40B4-BE49-F238E27FC236}">
                <a16:creationId xmlns:a16="http://schemas.microsoft.com/office/drawing/2014/main" id="{EC90F278-5966-40FF-8BE9-730881EC4EB4}"/>
              </a:ext>
            </a:extLst>
          </p:cNvPr>
          <p:cNvSpPr txBox="1"/>
          <p:nvPr/>
        </p:nvSpPr>
        <p:spPr>
          <a:xfrm>
            <a:off x="2142086" y="5522976"/>
            <a:ext cx="1816499" cy="1246495"/>
          </a:xfrm>
          <a:prstGeom prst="rect">
            <a:avLst/>
          </a:prstGeom>
          <a:noFill/>
        </p:spPr>
        <p:txBody>
          <a:bodyPr wrap="square" rtlCol="0">
            <a:spAutoFit/>
          </a:bodyPr>
          <a:lstStyle/>
          <a:p>
            <a:pPr algn="ctr"/>
            <a:r>
              <a:rPr lang="en-US" sz="1300" b="1" dirty="0">
                <a:solidFill>
                  <a:srgbClr val="8397B1"/>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7" name="TextBox 66">
            <a:extLst>
              <a:ext uri="{FF2B5EF4-FFF2-40B4-BE49-F238E27FC236}">
                <a16:creationId xmlns:a16="http://schemas.microsoft.com/office/drawing/2014/main" id="{D5B5681F-9608-4F31-8C25-0CEB230C9BDE}"/>
              </a:ext>
            </a:extLst>
          </p:cNvPr>
          <p:cNvSpPr txBox="1"/>
          <p:nvPr/>
        </p:nvSpPr>
        <p:spPr>
          <a:xfrm>
            <a:off x="3933906" y="5522976"/>
            <a:ext cx="1816499" cy="1246495"/>
          </a:xfrm>
          <a:prstGeom prst="rect">
            <a:avLst/>
          </a:prstGeom>
          <a:noFill/>
        </p:spPr>
        <p:txBody>
          <a:bodyPr wrap="square" rtlCol="0">
            <a:spAutoFit/>
          </a:bodyPr>
          <a:lstStyle/>
          <a:p>
            <a:pPr algn="ctr"/>
            <a:r>
              <a:rPr lang="en-US" sz="1300" b="1" dirty="0">
                <a:solidFill>
                  <a:srgbClr val="44546B"/>
                </a:solidFill>
                <a:latin typeface="Calibri" panose="020F0502020204030204" pitchFamily="34" charset="0"/>
              </a:rPr>
              <a:t>LOREM IPSUM DOLOR</a:t>
            </a:r>
          </a:p>
          <a:p>
            <a:pPr algn="ctr"/>
            <a:endParaRPr lang="en-US" sz="200" dirty="0">
              <a:solidFill>
                <a:schemeClr val="bg1"/>
              </a:solidFill>
              <a:latin typeface="Calibri" panose="020F050202020403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8" name="TextBox 67">
            <a:extLst>
              <a:ext uri="{FF2B5EF4-FFF2-40B4-BE49-F238E27FC236}">
                <a16:creationId xmlns:a16="http://schemas.microsoft.com/office/drawing/2014/main" id="{222D73E1-C1C0-49B1-8263-1B1083177C88}"/>
              </a:ext>
            </a:extLst>
          </p:cNvPr>
          <p:cNvSpPr txBox="1"/>
          <p:nvPr/>
        </p:nvSpPr>
        <p:spPr>
          <a:xfrm>
            <a:off x="5791254" y="5522976"/>
            <a:ext cx="1816499" cy="1246495"/>
          </a:xfrm>
          <a:prstGeom prst="rect">
            <a:avLst/>
          </a:prstGeom>
          <a:noFill/>
        </p:spPr>
        <p:txBody>
          <a:bodyPr wrap="square" rtlCol="0">
            <a:spAutoFit/>
          </a:bodyPr>
          <a:lstStyle/>
          <a:p>
            <a:pPr algn="ctr"/>
            <a:r>
              <a:rPr lang="en-US" sz="1300" b="1" dirty="0">
                <a:solidFill>
                  <a:srgbClr val="2C3749"/>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69" name="TextBox 68">
            <a:extLst>
              <a:ext uri="{FF2B5EF4-FFF2-40B4-BE49-F238E27FC236}">
                <a16:creationId xmlns:a16="http://schemas.microsoft.com/office/drawing/2014/main" id="{FB9CA335-F5A2-4A72-8D97-2B27C4838372}"/>
              </a:ext>
            </a:extLst>
          </p:cNvPr>
          <p:cNvSpPr txBox="1"/>
          <p:nvPr/>
        </p:nvSpPr>
        <p:spPr>
          <a:xfrm>
            <a:off x="7632510" y="5522976"/>
            <a:ext cx="1816499" cy="1246495"/>
          </a:xfrm>
          <a:prstGeom prst="rect">
            <a:avLst/>
          </a:prstGeom>
          <a:noFill/>
        </p:spPr>
        <p:txBody>
          <a:bodyPr wrap="square" rtlCol="0">
            <a:spAutoFit/>
          </a:bodyPr>
          <a:lstStyle/>
          <a:p>
            <a:pPr algn="ctr"/>
            <a:r>
              <a:rPr lang="en-US" sz="1300" b="1" dirty="0">
                <a:solidFill>
                  <a:srgbClr val="62768F"/>
                </a:solidFill>
                <a:latin typeface="Calibri" panose="020F0502020204030204" pitchFamily="34" charset="0"/>
              </a:rPr>
              <a:t>LOREM IPSUM DOLOR</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893174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1000"/>
                                        <p:tgtEl>
                                          <p:spTgt spid="63"/>
                                        </p:tgtEl>
                                      </p:cBhvr>
                                    </p:animEffect>
                                    <p:anim calcmode="lin" valueType="num">
                                      <p:cBhvr>
                                        <p:cTn id="18" dur="1000" fill="hold"/>
                                        <p:tgtEl>
                                          <p:spTgt spid="63"/>
                                        </p:tgtEl>
                                        <p:attrNameLst>
                                          <p:attrName>ppt_x</p:attrName>
                                        </p:attrNameLst>
                                      </p:cBhvr>
                                      <p:tavLst>
                                        <p:tav tm="0">
                                          <p:val>
                                            <p:strVal val="#ppt_x"/>
                                          </p:val>
                                        </p:tav>
                                        <p:tav tm="100000">
                                          <p:val>
                                            <p:strVal val="#ppt_x"/>
                                          </p:val>
                                        </p:tav>
                                      </p:tavLst>
                                    </p:anim>
                                    <p:anim calcmode="lin" valueType="num">
                                      <p:cBhvr>
                                        <p:cTn id="19" dur="1000" fill="hold"/>
                                        <p:tgtEl>
                                          <p:spTgt spid="63"/>
                                        </p:tgtEl>
                                        <p:attrNameLst>
                                          <p:attrName>ppt_y</p:attrName>
                                        </p:attrNameLst>
                                      </p:cBhvr>
                                      <p:tavLst>
                                        <p:tav tm="0">
                                          <p:val>
                                            <p:strVal val="#ppt_y+.1"/>
                                          </p:val>
                                        </p:tav>
                                        <p:tav tm="100000">
                                          <p:val>
                                            <p:strVal val="#ppt_y"/>
                                          </p:val>
                                        </p:tav>
                                      </p:tavLst>
                                    </p:anim>
                                  </p:childTnLst>
                                </p:cTn>
                              </p:par>
                              <p:par>
                                <p:cTn id="20" presetID="2"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000" fill="hold"/>
                                        <p:tgtEl>
                                          <p:spTgt spid="7"/>
                                        </p:tgtEl>
                                        <p:attrNameLst>
                                          <p:attrName>ppt_x</p:attrName>
                                        </p:attrNameLst>
                                      </p:cBhvr>
                                      <p:tavLst>
                                        <p:tav tm="0">
                                          <p:val>
                                            <p:strVal val="0-#ppt_w/2"/>
                                          </p:val>
                                        </p:tav>
                                        <p:tav tm="100000">
                                          <p:val>
                                            <p:strVal val="#ppt_x"/>
                                          </p:val>
                                        </p:tav>
                                      </p:tavLst>
                                    </p:anim>
                                    <p:anim calcmode="lin" valueType="num">
                                      <p:cBhvr additive="base">
                                        <p:cTn id="23" dur="10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par>
                                <p:cTn id="28" presetID="42" presetClass="entr" presetSubtype="0" fill="hold"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Effect transition="in" filter="fade">
                                      <p:cBhvr>
                                        <p:cTn id="36" dur="1000"/>
                                        <p:tgtEl>
                                          <p:spTgt spid="66"/>
                                        </p:tgtEl>
                                      </p:cBhvr>
                                    </p:animEffect>
                                    <p:anim calcmode="lin" valueType="num">
                                      <p:cBhvr>
                                        <p:cTn id="37" dur="1000" fill="hold"/>
                                        <p:tgtEl>
                                          <p:spTgt spid="66"/>
                                        </p:tgtEl>
                                        <p:attrNameLst>
                                          <p:attrName>ppt_x</p:attrName>
                                        </p:attrNameLst>
                                      </p:cBhvr>
                                      <p:tavLst>
                                        <p:tav tm="0">
                                          <p:val>
                                            <p:strVal val="#ppt_x"/>
                                          </p:val>
                                        </p:tav>
                                        <p:tav tm="100000">
                                          <p:val>
                                            <p:strVal val="#ppt_x"/>
                                          </p:val>
                                        </p:tav>
                                      </p:tavLst>
                                    </p:anim>
                                    <p:anim calcmode="lin" valueType="num">
                                      <p:cBhvr>
                                        <p:cTn id="38" dur="1000" fill="hold"/>
                                        <p:tgtEl>
                                          <p:spTgt spid="66"/>
                                        </p:tgtEl>
                                        <p:attrNameLst>
                                          <p:attrName>ppt_y</p:attrName>
                                        </p:attrNameLst>
                                      </p:cBhvr>
                                      <p:tavLst>
                                        <p:tav tm="0">
                                          <p:val>
                                            <p:strVal val="#ppt_y+.1"/>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0-#ppt_w/2"/>
                                          </p:val>
                                        </p:tav>
                                        <p:tav tm="100000">
                                          <p:val>
                                            <p:strVal val="#ppt_x"/>
                                          </p:val>
                                        </p:tav>
                                      </p:tavLst>
                                    </p:anim>
                                    <p:anim calcmode="lin" valueType="num">
                                      <p:cBhvr additive="base">
                                        <p:cTn id="42" dur="10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2" presetClass="entr" presetSubtype="4"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down)">
                                      <p:cBhvr>
                                        <p:cTn id="46" dur="1000"/>
                                        <p:tgtEl>
                                          <p:spTgt spid="17"/>
                                        </p:tgtEl>
                                      </p:cBhvr>
                                    </p:animEffect>
                                  </p:childTnLst>
                                </p:cTn>
                              </p:par>
                              <p:par>
                                <p:cTn id="47" presetID="42" presetClass="entr" presetSubtype="0" fill="hold"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fade">
                                      <p:cBhvr>
                                        <p:cTn id="55" dur="1000"/>
                                        <p:tgtEl>
                                          <p:spTgt spid="67"/>
                                        </p:tgtEl>
                                      </p:cBhvr>
                                    </p:animEffect>
                                    <p:anim calcmode="lin" valueType="num">
                                      <p:cBhvr>
                                        <p:cTn id="56" dur="1000" fill="hold"/>
                                        <p:tgtEl>
                                          <p:spTgt spid="67"/>
                                        </p:tgtEl>
                                        <p:attrNameLst>
                                          <p:attrName>ppt_x</p:attrName>
                                        </p:attrNameLst>
                                      </p:cBhvr>
                                      <p:tavLst>
                                        <p:tav tm="0">
                                          <p:val>
                                            <p:strVal val="#ppt_x"/>
                                          </p:val>
                                        </p:tav>
                                        <p:tav tm="100000">
                                          <p:val>
                                            <p:strVal val="#ppt_x"/>
                                          </p:val>
                                        </p:tav>
                                      </p:tavLst>
                                    </p:anim>
                                    <p:anim calcmode="lin" valueType="num">
                                      <p:cBhvr>
                                        <p:cTn id="57" dur="1000" fill="hold"/>
                                        <p:tgtEl>
                                          <p:spTgt spid="67"/>
                                        </p:tgtEl>
                                        <p:attrNameLst>
                                          <p:attrName>ppt_y</p:attrName>
                                        </p:attrNameLst>
                                      </p:cBhvr>
                                      <p:tavLst>
                                        <p:tav tm="0">
                                          <p:val>
                                            <p:strVal val="#ppt_y+.1"/>
                                          </p:val>
                                        </p:tav>
                                        <p:tav tm="100000">
                                          <p:val>
                                            <p:strVal val="#ppt_y"/>
                                          </p:val>
                                        </p:tav>
                                      </p:tavLst>
                                    </p:anim>
                                  </p:childTnLst>
                                </p:cTn>
                              </p:par>
                              <p:par>
                                <p:cTn id="58" presetID="2" presetClass="entr" presetSubtype="8" fill="hold" nodeType="withEffect">
                                  <p:stCondLst>
                                    <p:cond delay="0"/>
                                  </p:stCondLst>
                                  <p:childTnLst>
                                    <p:set>
                                      <p:cBhvr>
                                        <p:cTn id="59" dur="1" fill="hold">
                                          <p:stCondLst>
                                            <p:cond delay="0"/>
                                          </p:stCondLst>
                                        </p:cTn>
                                        <p:tgtEl>
                                          <p:spTgt spid="27"/>
                                        </p:tgtEl>
                                        <p:attrNameLst>
                                          <p:attrName>style.visibility</p:attrName>
                                        </p:attrNameLst>
                                      </p:cBhvr>
                                      <p:to>
                                        <p:strVal val="visible"/>
                                      </p:to>
                                    </p:set>
                                    <p:anim calcmode="lin" valueType="num">
                                      <p:cBhvr additive="base">
                                        <p:cTn id="60" dur="1000" fill="hold"/>
                                        <p:tgtEl>
                                          <p:spTgt spid="27"/>
                                        </p:tgtEl>
                                        <p:attrNameLst>
                                          <p:attrName>ppt_x</p:attrName>
                                        </p:attrNameLst>
                                      </p:cBhvr>
                                      <p:tavLst>
                                        <p:tav tm="0">
                                          <p:val>
                                            <p:strVal val="0-#ppt_w/2"/>
                                          </p:val>
                                        </p:tav>
                                        <p:tav tm="100000">
                                          <p:val>
                                            <p:strVal val="#ppt_x"/>
                                          </p:val>
                                        </p:tav>
                                      </p:tavLst>
                                    </p:anim>
                                    <p:anim calcmode="lin" valueType="num">
                                      <p:cBhvr additive="base">
                                        <p:cTn id="61" dur="1000" fill="hold"/>
                                        <p:tgtEl>
                                          <p:spTgt spid="27"/>
                                        </p:tgtEl>
                                        <p:attrNameLst>
                                          <p:attrName>ppt_y</p:attrName>
                                        </p:attrNameLst>
                                      </p:cBhvr>
                                      <p:tavLst>
                                        <p:tav tm="0">
                                          <p:val>
                                            <p:strVal val="#ppt_y"/>
                                          </p:val>
                                        </p:tav>
                                        <p:tav tm="100000">
                                          <p:val>
                                            <p:strVal val="#ppt_y"/>
                                          </p:val>
                                        </p:tav>
                                      </p:tavLst>
                                    </p:anim>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1000"/>
                                        <p:tgtEl>
                                          <p:spTgt spid="26"/>
                                        </p:tgtEl>
                                      </p:cBhvr>
                                    </p:animEffect>
                                  </p:childTnLst>
                                </p:cTn>
                              </p:par>
                              <p:par>
                                <p:cTn id="66" presetID="42" presetClass="entr" presetSubtype="0" fill="hold" nodeType="with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fade">
                                      <p:cBhvr>
                                        <p:cTn id="68" dur="1000"/>
                                        <p:tgtEl>
                                          <p:spTgt spid="30"/>
                                        </p:tgtEl>
                                      </p:cBhvr>
                                    </p:animEffect>
                                    <p:anim calcmode="lin" valueType="num">
                                      <p:cBhvr>
                                        <p:cTn id="69" dur="1000" fill="hold"/>
                                        <p:tgtEl>
                                          <p:spTgt spid="30"/>
                                        </p:tgtEl>
                                        <p:attrNameLst>
                                          <p:attrName>ppt_x</p:attrName>
                                        </p:attrNameLst>
                                      </p:cBhvr>
                                      <p:tavLst>
                                        <p:tav tm="0">
                                          <p:val>
                                            <p:strVal val="#ppt_x"/>
                                          </p:val>
                                        </p:tav>
                                        <p:tav tm="100000">
                                          <p:val>
                                            <p:strVal val="#ppt_x"/>
                                          </p:val>
                                        </p:tav>
                                      </p:tavLst>
                                    </p:anim>
                                    <p:anim calcmode="lin" valueType="num">
                                      <p:cBhvr>
                                        <p:cTn id="70" dur="1000" fill="hold"/>
                                        <p:tgtEl>
                                          <p:spTgt spid="30"/>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0-#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2" presetClass="entr" presetSubtype="4" fill="hold"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down)">
                                      <p:cBhvr>
                                        <p:cTn id="84" dur="1000"/>
                                        <p:tgtEl>
                                          <p:spTgt spid="35"/>
                                        </p:tgtEl>
                                      </p:cBhvr>
                                    </p:animEffect>
                                  </p:childTnLst>
                                </p:cTn>
                              </p:par>
                              <p:par>
                                <p:cTn id="85" presetID="42" presetClass="entr" presetSubtype="0" fill="hold"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69"/>
                                        </p:tgtEl>
                                        <p:attrNameLst>
                                          <p:attrName>style.visibility</p:attrName>
                                        </p:attrNameLst>
                                      </p:cBhvr>
                                      <p:to>
                                        <p:strVal val="visible"/>
                                      </p:to>
                                    </p:set>
                                    <p:animEffect transition="in" filter="fade">
                                      <p:cBhvr>
                                        <p:cTn id="93" dur="1000"/>
                                        <p:tgtEl>
                                          <p:spTgt spid="69"/>
                                        </p:tgtEl>
                                      </p:cBhvr>
                                    </p:animEffect>
                                    <p:anim calcmode="lin" valueType="num">
                                      <p:cBhvr>
                                        <p:cTn id="94" dur="1000" fill="hold"/>
                                        <p:tgtEl>
                                          <p:spTgt spid="69"/>
                                        </p:tgtEl>
                                        <p:attrNameLst>
                                          <p:attrName>ppt_x</p:attrName>
                                        </p:attrNameLst>
                                      </p:cBhvr>
                                      <p:tavLst>
                                        <p:tav tm="0">
                                          <p:val>
                                            <p:strVal val="#ppt_x"/>
                                          </p:val>
                                        </p:tav>
                                        <p:tav tm="100000">
                                          <p:val>
                                            <p:strVal val="#ppt_x"/>
                                          </p:val>
                                        </p:tav>
                                      </p:tavLst>
                                    </p:anim>
                                    <p:anim calcmode="lin" valueType="num">
                                      <p:cBhvr>
                                        <p:cTn id="95" dur="1000" fill="hold"/>
                                        <p:tgtEl>
                                          <p:spTgt spid="69"/>
                                        </p:tgtEl>
                                        <p:attrNameLst>
                                          <p:attrName>ppt_y</p:attrName>
                                        </p:attrNameLst>
                                      </p:cBhvr>
                                      <p:tavLst>
                                        <p:tav tm="0">
                                          <p:val>
                                            <p:strVal val="#ppt_y+.1"/>
                                          </p:val>
                                        </p:tav>
                                        <p:tav tm="100000">
                                          <p:val>
                                            <p:strVal val="#ppt_y"/>
                                          </p:val>
                                        </p:tav>
                                      </p:tavLst>
                                    </p:anim>
                                  </p:childTnLst>
                                </p:cTn>
                              </p:par>
                              <p:par>
                                <p:cTn id="96" presetID="2" presetClass="entr" presetSubtype="8" fill="hold" nodeType="with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additive="base">
                                        <p:cTn id="98" dur="1000" fill="hold"/>
                                        <p:tgtEl>
                                          <p:spTgt spid="45"/>
                                        </p:tgtEl>
                                        <p:attrNameLst>
                                          <p:attrName>ppt_x</p:attrName>
                                        </p:attrNameLst>
                                      </p:cBhvr>
                                      <p:tavLst>
                                        <p:tav tm="0">
                                          <p:val>
                                            <p:strVal val="0-#ppt_w/2"/>
                                          </p:val>
                                        </p:tav>
                                        <p:tav tm="100000">
                                          <p:val>
                                            <p:strVal val="#ppt_x"/>
                                          </p:val>
                                        </p:tav>
                                      </p:tavLst>
                                    </p:anim>
                                    <p:anim calcmode="lin" valueType="num">
                                      <p:cBhvr additive="base">
                                        <p:cTn id="99" dur="1000" fill="hold"/>
                                        <p:tgtEl>
                                          <p:spTgt spid="45"/>
                                        </p:tgtEl>
                                        <p:attrNameLst>
                                          <p:attrName>ppt_y</p:attrName>
                                        </p:attrNameLst>
                                      </p:cBhvr>
                                      <p:tavLst>
                                        <p:tav tm="0">
                                          <p:val>
                                            <p:strVal val="#ppt_y"/>
                                          </p:val>
                                        </p:tav>
                                        <p:tav tm="100000">
                                          <p:val>
                                            <p:strVal val="#ppt_y"/>
                                          </p:val>
                                        </p:tav>
                                      </p:tavLst>
                                    </p:anim>
                                  </p:childTnLst>
                                </p:cTn>
                              </p:par>
                            </p:childTnLst>
                          </p:cTn>
                        </p:par>
                        <p:par>
                          <p:cTn id="100" fill="hold">
                            <p:stCondLst>
                              <p:cond delay="10000"/>
                            </p:stCondLst>
                            <p:childTnLst>
                              <p:par>
                                <p:cTn id="101" presetID="22" presetClass="entr" presetSubtype="4"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1000"/>
                                        <p:tgtEl>
                                          <p:spTgt spid="44"/>
                                        </p:tgtEl>
                                      </p:cBhvr>
                                    </p:animEffect>
                                  </p:childTnLst>
                                </p:cTn>
                              </p:par>
                              <p:par>
                                <p:cTn id="104" presetID="42" presetClass="entr" presetSubtype="0" fill="hold" nodeType="with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fade">
                                      <p:cBhvr>
                                        <p:cTn id="106" dur="1000"/>
                                        <p:tgtEl>
                                          <p:spTgt spid="48"/>
                                        </p:tgtEl>
                                      </p:cBhvr>
                                    </p:animEffect>
                                    <p:anim calcmode="lin" valueType="num">
                                      <p:cBhvr>
                                        <p:cTn id="107" dur="1000" fill="hold"/>
                                        <p:tgtEl>
                                          <p:spTgt spid="48"/>
                                        </p:tgtEl>
                                        <p:attrNameLst>
                                          <p:attrName>ppt_x</p:attrName>
                                        </p:attrNameLst>
                                      </p:cBhvr>
                                      <p:tavLst>
                                        <p:tav tm="0">
                                          <p:val>
                                            <p:strVal val="#ppt_x"/>
                                          </p:val>
                                        </p:tav>
                                        <p:tav tm="100000">
                                          <p:val>
                                            <p:strVal val="#ppt_x"/>
                                          </p:val>
                                        </p:tav>
                                      </p:tavLst>
                                    </p:anim>
                                    <p:anim calcmode="lin" valueType="num">
                                      <p:cBhvr>
                                        <p:cTn id="108" dur="1000" fill="hold"/>
                                        <p:tgtEl>
                                          <p:spTgt spid="48"/>
                                        </p:tgtEl>
                                        <p:attrNameLst>
                                          <p:attrName>ppt_y</p:attrName>
                                        </p:attrNameLst>
                                      </p:cBhvr>
                                      <p:tavLst>
                                        <p:tav tm="0">
                                          <p:val>
                                            <p:strVal val="#ppt_y+.1"/>
                                          </p:val>
                                        </p:tav>
                                        <p:tav tm="100000">
                                          <p:val>
                                            <p:strVal val="#ppt_y"/>
                                          </p:val>
                                        </p:tav>
                                      </p:tavLst>
                                    </p:anim>
                                  </p:childTnLst>
                                </p:cTn>
                              </p:par>
                            </p:childTnLst>
                          </p:cTn>
                        </p:par>
                        <p:par>
                          <p:cTn id="109" fill="hold">
                            <p:stCondLst>
                              <p:cond delay="11000"/>
                            </p:stCondLst>
                            <p:childTnLst>
                              <p:par>
                                <p:cTn id="110" presetID="42" presetClass="entr" presetSubtype="0"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Effect transition="in" filter="fade">
                                      <p:cBhvr>
                                        <p:cTn id="112" dur="1000"/>
                                        <p:tgtEl>
                                          <p:spTgt spid="65"/>
                                        </p:tgtEl>
                                      </p:cBhvr>
                                    </p:animEffect>
                                    <p:anim calcmode="lin" valueType="num">
                                      <p:cBhvr>
                                        <p:cTn id="113" dur="1000" fill="hold"/>
                                        <p:tgtEl>
                                          <p:spTgt spid="65"/>
                                        </p:tgtEl>
                                        <p:attrNameLst>
                                          <p:attrName>ppt_x</p:attrName>
                                        </p:attrNameLst>
                                      </p:cBhvr>
                                      <p:tavLst>
                                        <p:tav tm="0">
                                          <p:val>
                                            <p:strVal val="#ppt_x"/>
                                          </p:val>
                                        </p:tav>
                                        <p:tav tm="100000">
                                          <p:val>
                                            <p:strVal val="#ppt_x"/>
                                          </p:val>
                                        </p:tav>
                                      </p:tavLst>
                                    </p:anim>
                                    <p:anim calcmode="lin" valueType="num">
                                      <p:cBhvr>
                                        <p:cTn id="114" dur="1000" fill="hold"/>
                                        <p:tgtEl>
                                          <p:spTgt spid="65"/>
                                        </p:tgtEl>
                                        <p:attrNameLst>
                                          <p:attrName>ppt_y</p:attrName>
                                        </p:attrNameLst>
                                      </p:cBhvr>
                                      <p:tavLst>
                                        <p:tav tm="0">
                                          <p:val>
                                            <p:strVal val="#ppt_y+.1"/>
                                          </p:val>
                                        </p:tav>
                                        <p:tav tm="100000">
                                          <p:val>
                                            <p:strVal val="#ppt_y"/>
                                          </p:val>
                                        </p:tav>
                                      </p:tavLst>
                                    </p:anim>
                                  </p:childTnLst>
                                </p:cTn>
                              </p:par>
                              <p:par>
                                <p:cTn id="115" presetID="2" presetClass="entr" presetSubtype="8" fill="hold" nodeType="withEffect">
                                  <p:stCondLst>
                                    <p:cond delay="0"/>
                                  </p:stCondLst>
                                  <p:childTnLst>
                                    <p:set>
                                      <p:cBhvr>
                                        <p:cTn id="116" dur="1" fill="hold">
                                          <p:stCondLst>
                                            <p:cond delay="0"/>
                                          </p:stCondLst>
                                        </p:cTn>
                                        <p:tgtEl>
                                          <p:spTgt spid="54"/>
                                        </p:tgtEl>
                                        <p:attrNameLst>
                                          <p:attrName>style.visibility</p:attrName>
                                        </p:attrNameLst>
                                      </p:cBhvr>
                                      <p:to>
                                        <p:strVal val="visible"/>
                                      </p:to>
                                    </p:set>
                                    <p:anim calcmode="lin" valueType="num">
                                      <p:cBhvr additive="base">
                                        <p:cTn id="117" dur="1000" fill="hold"/>
                                        <p:tgtEl>
                                          <p:spTgt spid="54"/>
                                        </p:tgtEl>
                                        <p:attrNameLst>
                                          <p:attrName>ppt_x</p:attrName>
                                        </p:attrNameLst>
                                      </p:cBhvr>
                                      <p:tavLst>
                                        <p:tav tm="0">
                                          <p:val>
                                            <p:strVal val="0-#ppt_w/2"/>
                                          </p:val>
                                        </p:tav>
                                        <p:tav tm="100000">
                                          <p:val>
                                            <p:strVal val="#ppt_x"/>
                                          </p:val>
                                        </p:tav>
                                      </p:tavLst>
                                    </p:anim>
                                    <p:anim calcmode="lin" valueType="num">
                                      <p:cBhvr additive="base">
                                        <p:cTn id="118" dur="1000" fill="hold"/>
                                        <p:tgtEl>
                                          <p:spTgt spid="54"/>
                                        </p:tgtEl>
                                        <p:attrNameLst>
                                          <p:attrName>ppt_y</p:attrName>
                                        </p:attrNameLst>
                                      </p:cBhvr>
                                      <p:tavLst>
                                        <p:tav tm="0">
                                          <p:val>
                                            <p:strVal val="#ppt_y"/>
                                          </p:val>
                                        </p:tav>
                                        <p:tav tm="100000">
                                          <p:val>
                                            <p:strVal val="#ppt_y"/>
                                          </p:val>
                                        </p:tav>
                                      </p:tavLst>
                                    </p:anim>
                                  </p:childTnLst>
                                </p:cTn>
                              </p:par>
                            </p:childTnLst>
                          </p:cTn>
                        </p:par>
                        <p:par>
                          <p:cTn id="119" fill="hold">
                            <p:stCondLst>
                              <p:cond delay="12000"/>
                            </p:stCondLst>
                            <p:childTnLst>
                              <p:par>
                                <p:cTn id="120" presetID="22" presetClass="entr" presetSubtype="4" fill="hold" nodeType="afterEffect">
                                  <p:stCondLst>
                                    <p:cond delay="0"/>
                                  </p:stCondLst>
                                  <p:childTnLst>
                                    <p:set>
                                      <p:cBhvr>
                                        <p:cTn id="121" dur="1" fill="hold">
                                          <p:stCondLst>
                                            <p:cond delay="0"/>
                                          </p:stCondLst>
                                        </p:cTn>
                                        <p:tgtEl>
                                          <p:spTgt spid="53"/>
                                        </p:tgtEl>
                                        <p:attrNameLst>
                                          <p:attrName>style.visibility</p:attrName>
                                        </p:attrNameLst>
                                      </p:cBhvr>
                                      <p:to>
                                        <p:strVal val="visible"/>
                                      </p:to>
                                    </p:set>
                                    <p:animEffect transition="in" filter="wipe(down)">
                                      <p:cBhvr>
                                        <p:cTn id="122" dur="1000"/>
                                        <p:tgtEl>
                                          <p:spTgt spid="53"/>
                                        </p:tgtEl>
                                      </p:cBhvr>
                                    </p:animEffect>
                                  </p:childTnLst>
                                </p:cTn>
                              </p:par>
                              <p:par>
                                <p:cTn id="123" presetID="42"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3" grpId="0"/>
      <p:bldP spid="65" grpId="0"/>
      <p:bldP spid="66" grpId="0"/>
      <p:bldP spid="67" grpId="0"/>
      <p:bldP spid="68" grpId="0"/>
      <p:bldP spid="6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1649</TotalTime>
  <Words>8363</Words>
  <Application>Microsoft Office PowerPoint</Application>
  <PresentationFormat>Widescreen</PresentationFormat>
  <Paragraphs>976</Paragraphs>
  <Slides>55</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55</vt:i4>
      </vt:variant>
    </vt:vector>
  </HeadingPairs>
  <TitlesOfParts>
    <vt:vector size="68" baseType="lpstr">
      <vt:lpstr>Arial</vt:lpstr>
      <vt:lpstr>Baskerville Old Face</vt:lpstr>
      <vt:lpstr>Bernard MT Condensed</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2018-08-26T19:57:15Z</dcterms:modified>
</cp:coreProperties>
</file>