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00" r:id="rId3"/>
    <p:sldId id="1203" r:id="rId4"/>
    <p:sldId id="1298" r:id="rId5"/>
    <p:sldId id="1166" r:id="rId6"/>
    <p:sldId id="1422" r:id="rId7"/>
    <p:sldId id="1326" r:id="rId8"/>
    <p:sldId id="1420" r:id="rId9"/>
    <p:sldId id="1419" r:id="rId10"/>
    <p:sldId id="1418"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4" d="100"/>
          <a:sy n="84" d="100"/>
        </p:scale>
        <p:origin x="114" y="6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60084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05,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411</cp:revision>
  <dcterms:created xsi:type="dcterms:W3CDTF">2016-09-28T22:08:47Z</dcterms:created>
  <dcterms:modified xsi:type="dcterms:W3CDTF">2018-10-19T17:12:13Z</dcterms:modified>
</cp:coreProperties>
</file>