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507" r:id="rId2"/>
    <p:sldId id="607" r:id="rId3"/>
    <p:sldId id="1344" r:id="rId4"/>
    <p:sldId id="941" r:id="rId5"/>
    <p:sldId id="1240" r:id="rId6"/>
    <p:sldId id="1500" r:id="rId7"/>
    <p:sldId id="1261" r:id="rId8"/>
    <p:sldId id="1188" r:id="rId9"/>
    <p:sldId id="1480" r:id="rId10"/>
    <p:sldId id="1477" r:id="rId11"/>
    <p:sldId id="471" r:id="rId12"/>
    <p:sldId id="1501" r:id="rId13"/>
    <p:sldId id="503" r:id="rId14"/>
    <p:sldId id="1275" r:id="rId15"/>
    <p:sldId id="1497" r:id="rId16"/>
    <p:sldId id="1498" r:id="rId17"/>
    <p:sldId id="1155" r:id="rId18"/>
    <p:sldId id="1330" r:id="rId19"/>
    <p:sldId id="1357" r:id="rId20"/>
    <p:sldId id="1354" r:id="rId21"/>
    <p:sldId id="1329" r:id="rId22"/>
    <p:sldId id="1339" r:id="rId23"/>
    <p:sldId id="943" r:id="rId24"/>
    <p:sldId id="946" r:id="rId25"/>
    <p:sldId id="924" r:id="rId26"/>
    <p:sldId id="874" r:id="rId27"/>
    <p:sldId id="315" r:id="rId28"/>
    <p:sldId id="1085" r:id="rId29"/>
    <p:sldId id="257" r:id="rId30"/>
    <p:sldId id="452" r:id="rId31"/>
    <p:sldId id="566" r:id="rId32"/>
    <p:sldId id="558" r:id="rId33"/>
    <p:sldId id="305" r:id="rId34"/>
    <p:sldId id="288" r:id="rId35"/>
    <p:sldId id="283" r:id="rId36"/>
    <p:sldId id="531" r:id="rId37"/>
    <p:sldId id="544" r:id="rId38"/>
    <p:sldId id="545" r:id="rId39"/>
    <p:sldId id="501" r:id="rId40"/>
    <p:sldId id="515" r:id="rId41"/>
    <p:sldId id="525" r:id="rId42"/>
    <p:sldId id="524" r:id="rId43"/>
    <p:sldId id="548" r:id="rId44"/>
    <p:sldId id="480" r:id="rId45"/>
    <p:sldId id="477" r:id="rId46"/>
    <p:sldId id="478" r:id="rId47"/>
    <p:sldId id="479" r:id="rId48"/>
    <p:sldId id="476" r:id="rId49"/>
    <p:sldId id="391" r:id="rId50"/>
    <p:sldId id="392" r:id="rId51"/>
    <p:sldId id="394" r:id="rId52"/>
    <p:sldId id="393" r:id="rId53"/>
    <p:sldId id="395" r:id="rId54"/>
    <p:sldId id="396" r:id="rId55"/>
    <p:sldId id="397" r:id="rId56"/>
    <p:sldId id="398"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4CC8EC"/>
    <a:srgbClr val="4F4F4F"/>
    <a:srgbClr val="4C4F54"/>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10878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28411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jpg"/><Relationship Id="rId5" Type="http://schemas.openxmlformats.org/officeDocument/2006/relationships/image" Target="../media/image13.jpg"/><Relationship Id="rId4" Type="http://schemas.openxmlformats.org/officeDocument/2006/relationships/image" Target="../media/image12.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7016DB2E-5D6B-441F-B28B-35D3507DE7F3}"/>
              </a:ext>
            </a:extLst>
          </p:cNvPr>
          <p:cNvSpPr txBox="1"/>
          <p:nvPr/>
        </p:nvSpPr>
        <p:spPr>
          <a:xfrm>
            <a:off x="4342517" y="1393094"/>
            <a:ext cx="5508978" cy="1138773"/>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OPENING SLIDE</a:t>
            </a:r>
          </a:p>
          <a:p>
            <a:pPr algn="ctr"/>
            <a:r>
              <a:rPr lang="en-US" sz="2400" dirty="0">
                <a:solidFill>
                  <a:srgbClr val="4F4F4F"/>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A68EEC2A-81DB-47C8-96E9-3D940B1D18CC}"/>
              </a:ext>
            </a:extLst>
          </p:cNvPr>
          <p:cNvGrpSpPr/>
          <p:nvPr/>
        </p:nvGrpSpPr>
        <p:grpSpPr>
          <a:xfrm>
            <a:off x="0" y="1505280"/>
            <a:ext cx="5108222" cy="914400"/>
            <a:chOff x="0" y="4018242"/>
            <a:chExt cx="5108222" cy="914400"/>
          </a:xfrm>
        </p:grpSpPr>
        <p:grpSp>
          <p:nvGrpSpPr>
            <p:cNvPr id="18" name="Group 17">
              <a:extLst>
                <a:ext uri="{FF2B5EF4-FFF2-40B4-BE49-F238E27FC236}">
                  <a16:creationId xmlns:a16="http://schemas.microsoft.com/office/drawing/2014/main" id="{843E4DA2-57EC-408B-B9E3-7D2FA9F72679}"/>
                </a:ext>
              </a:extLst>
            </p:cNvPr>
            <p:cNvGrpSpPr/>
            <p:nvPr/>
          </p:nvGrpSpPr>
          <p:grpSpPr>
            <a:xfrm>
              <a:off x="0" y="4018242"/>
              <a:ext cx="5108222" cy="914400"/>
              <a:chOff x="0" y="4018242"/>
              <a:chExt cx="5108222" cy="914400"/>
            </a:xfrm>
          </p:grpSpPr>
          <p:sp>
            <p:nvSpPr>
              <p:cNvPr id="20" name="Freeform 9">
                <a:extLst>
                  <a:ext uri="{FF2B5EF4-FFF2-40B4-BE49-F238E27FC236}">
                    <a16:creationId xmlns:a16="http://schemas.microsoft.com/office/drawing/2014/main" id="{1A828C4C-8E04-4F20-AA5F-71C91B78E255}"/>
                  </a:ext>
                </a:extLst>
              </p:cNvPr>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a:extLst>
                  <a:ext uri="{FF2B5EF4-FFF2-40B4-BE49-F238E27FC236}">
                    <a16:creationId xmlns:a16="http://schemas.microsoft.com/office/drawing/2014/main" id="{58A9BB4B-A0EA-4007-94C9-0532CD2E3934}"/>
                  </a:ext>
                </a:extLst>
              </p:cNvPr>
              <p:cNvGrpSpPr/>
              <p:nvPr/>
            </p:nvGrpSpPr>
            <p:grpSpPr>
              <a:xfrm>
                <a:off x="542084" y="4161794"/>
                <a:ext cx="4286173" cy="640080"/>
                <a:chOff x="7524491" y="5871591"/>
                <a:chExt cx="4286173" cy="640080"/>
              </a:xfrm>
            </p:grpSpPr>
            <p:grpSp>
              <p:nvGrpSpPr>
                <p:cNvPr id="22" name="Group 21">
                  <a:extLst>
                    <a:ext uri="{FF2B5EF4-FFF2-40B4-BE49-F238E27FC236}">
                      <a16:creationId xmlns:a16="http://schemas.microsoft.com/office/drawing/2014/main" id="{CDAE9EED-0338-40C3-8384-FDC8618B5FB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59B5DA79-C19B-446F-AFF5-4C8D878B30D2}"/>
                      </a:ext>
                    </a:extLst>
                  </p:cNvPr>
                  <p:cNvSpPr/>
                  <p:nvPr/>
                </p:nvSpPr>
                <p:spPr>
                  <a:xfrm>
                    <a:off x="6447606" y="3817143"/>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AF19150-B75F-48AE-87E2-2A9B9685D2E0}"/>
                      </a:ext>
                    </a:extLst>
                  </p:cNvPr>
                  <p:cNvSpPr/>
                  <p:nvPr/>
                </p:nvSpPr>
                <p:spPr>
                  <a:xfrm>
                    <a:off x="7102926" y="3817143"/>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0711E07-0BBC-4867-8C4B-51AA6FF024CB}"/>
                      </a:ext>
                    </a:extLst>
                  </p:cNvPr>
                  <p:cNvSpPr/>
                  <p:nvPr/>
                </p:nvSpPr>
                <p:spPr>
                  <a:xfrm>
                    <a:off x="8412356" y="3817143"/>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44772FF-6E80-461B-B0EA-57FC19D8A6EE}"/>
                      </a:ext>
                    </a:extLst>
                  </p:cNvPr>
                  <p:cNvSpPr/>
                  <p:nvPr/>
                </p:nvSpPr>
                <p:spPr>
                  <a:xfrm>
                    <a:off x="7758246" y="3817143"/>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7149F4E4-1379-4AC0-A8F1-BD90F2A70BD8}"/>
                    </a:ext>
                  </a:extLst>
                </p:cNvPr>
                <p:cNvGrpSpPr/>
                <p:nvPr/>
              </p:nvGrpSpPr>
              <p:grpSpPr>
                <a:xfrm>
                  <a:off x="8028035" y="5871591"/>
                  <a:ext cx="3782629" cy="640080"/>
                  <a:chOff x="6622421" y="5892486"/>
                  <a:chExt cx="3782629" cy="640080"/>
                </a:xfrm>
              </p:grpSpPr>
              <p:sp>
                <p:nvSpPr>
                  <p:cNvPr id="24" name="TextBox 23">
                    <a:hlinkClick r:id="rId3"/>
                    <a:extLst>
                      <a:ext uri="{FF2B5EF4-FFF2-40B4-BE49-F238E27FC236}">
                        <a16:creationId xmlns:a16="http://schemas.microsoft.com/office/drawing/2014/main" id="{F66CB376-2DEA-4628-9BBF-0879F7A9FB73}"/>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28, 2019</a:t>
                    </a:r>
                  </a:p>
                </p:txBody>
              </p:sp>
              <p:sp>
                <p:nvSpPr>
                  <p:cNvPr id="25" name="Oval 24">
                    <a:extLst>
                      <a:ext uri="{FF2B5EF4-FFF2-40B4-BE49-F238E27FC236}">
                        <a16:creationId xmlns:a16="http://schemas.microsoft.com/office/drawing/2014/main" id="{E016D311-C55D-4C2D-8174-C1CAC4889AE8}"/>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19" name="Freeform 211">
              <a:extLst>
                <a:ext uri="{FF2B5EF4-FFF2-40B4-BE49-F238E27FC236}">
                  <a16:creationId xmlns:a16="http://schemas.microsoft.com/office/drawing/2014/main" id="{C4E9035A-4AB8-42A0-BF4A-8FF1FA2D0D0E}"/>
                </a:ext>
              </a:extLst>
            </p:cNvPr>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750" fill="hold"/>
                                        <p:tgtEl>
                                          <p:spTgt spid="17"/>
                                        </p:tgtEl>
                                        <p:attrNameLst>
                                          <p:attrName>ppt_x</p:attrName>
                                        </p:attrNameLst>
                                      </p:cBhvr>
                                      <p:tavLst>
                                        <p:tav tm="0">
                                          <p:val>
                                            <p:strVal val="0-#ppt_w/2"/>
                                          </p:val>
                                        </p:tav>
                                        <p:tav tm="100000">
                                          <p:val>
                                            <p:strVal val="#ppt_x"/>
                                          </p:val>
                                        </p:tav>
                                      </p:tavLst>
                                    </p:anim>
                                    <p:anim calcmode="lin" valueType="num">
                                      <p:cBhvr additive="base">
                                        <p:cTn id="8" dur="750" fill="hold"/>
                                        <p:tgtEl>
                                          <p:spTgt spid="1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solidFill>
            <a:schemeClr val="bg1"/>
          </a:solidFill>
          <a:ln w="28575">
            <a:solidFill>
              <a:srgbClr val="4F4F4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F4F4F"/>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4738D"/>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89A80"/>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4F4F4F"/>
                </a:solidFill>
                <a:latin typeface="Bernard MT Condensed" panose="02050806060905020404" pitchFamily="18" charset="0"/>
              </a:rPr>
              <a:t>LOREM IPSUM</a:t>
            </a:r>
          </a:p>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4738D"/>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189A80"/>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EF9D27"/>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4738D"/>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4738D"/>
                  </a:solidFill>
                  <a:latin typeface="Bernard MT Condensed" panose="02050806060905020404" pitchFamily="18" charset="0"/>
                </a:rPr>
                <a:t>LOREM IPSUM</a:t>
              </a:r>
              <a:endParaRPr lang="en-US" sz="200" b="1" dirty="0">
                <a:solidFill>
                  <a:srgbClr val="34738D"/>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89A80"/>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189A80"/>
                  </a:solidFill>
                  <a:latin typeface="Bernard MT Condensed" panose="02050806060905020404" pitchFamily="18" charset="0"/>
                </a:rPr>
                <a:t>LOREM IPSUM</a:t>
              </a:r>
              <a:endParaRPr lang="en-US" sz="200" b="1" dirty="0">
                <a:solidFill>
                  <a:srgbClr val="189A80"/>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EF9D2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EF9D27"/>
                  </a:solidFill>
                  <a:latin typeface="Bernard MT Condensed" panose="02050806060905020404" pitchFamily="18" charset="0"/>
                </a:rPr>
                <a:t>LOREM IPSUM</a:t>
              </a:r>
              <a:endParaRPr lang="en-US" sz="200" b="1" dirty="0">
                <a:solidFill>
                  <a:srgbClr val="EF9D2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D34132"/>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D34132"/>
                  </a:solidFill>
                  <a:latin typeface="Bernard MT Condensed" panose="02050806060905020404" pitchFamily="18" charset="0"/>
                </a:rPr>
                <a:t>LOREM IPSUM</a:t>
              </a:r>
              <a:endParaRPr lang="en-US" sz="200" b="1" dirty="0">
                <a:solidFill>
                  <a:srgbClr val="D34132"/>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34738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OPTION #1</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189A8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OPTION #2</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F9D2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OPTION #3</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D34132"/>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F4F4F"/>
                </a:solidFill>
              </a:endParaRPr>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OPTION #4</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F4F4F"/>
              </a:solidFill>
            </a:endParaRPr>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F4F4F"/>
              </a:solidFill>
            </a:endParaRPr>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sz="2000" dirty="0">
                <a:solidFill>
                  <a:srgbClr val="564267"/>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D34132"/>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4738D"/>
          </a:solidFill>
          <a:ln w="6350">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EF9D27"/>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189A80"/>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564267"/>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solidFill>
                <a:schemeClr val="bg1">
                  <a:alpha val="40000"/>
                </a:schemeClr>
              </a:solid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solidFill>
                <a:schemeClr val="bg1">
                  <a:alpha val="40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5642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05</a:t>
            </a:r>
          </a:p>
          <a:p>
            <a:pPr algn="ctr"/>
            <a:r>
              <a:rPr lang="en-US" sz="1100" dirty="0">
                <a:solidFill>
                  <a:srgbClr val="4F4F4F"/>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D34132"/>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04</a:t>
            </a:r>
          </a:p>
          <a:p>
            <a:pPr algn="ctr"/>
            <a:r>
              <a:rPr lang="en-US" sz="1100" dirty="0">
                <a:solidFill>
                  <a:srgbClr val="4F4F4F"/>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EF9D2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03</a:t>
            </a:r>
          </a:p>
          <a:p>
            <a:pPr algn="ctr"/>
            <a:r>
              <a:rPr lang="en-US" sz="1100" dirty="0">
                <a:solidFill>
                  <a:srgbClr val="4F4F4F"/>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189A80"/>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02</a:t>
            </a:r>
          </a:p>
          <a:p>
            <a:pPr algn="ctr"/>
            <a:r>
              <a:rPr lang="en-US" sz="1100" dirty="0">
                <a:solidFill>
                  <a:srgbClr val="4F4F4F"/>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34738D"/>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F4F4F"/>
                </a:solidFill>
                <a:latin typeface="Bernard MT Condensed" panose="02050806060905020404" pitchFamily="18" charset="0"/>
              </a:rPr>
              <a:t>01</a:t>
            </a:r>
          </a:p>
          <a:p>
            <a:pPr algn="ctr"/>
            <a:r>
              <a:rPr lang="en-US" sz="1100" dirty="0">
                <a:solidFill>
                  <a:srgbClr val="4F4F4F"/>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74688"/>
            <a:ext cx="2918755" cy="1160058"/>
            <a:chOff x="741363" y="1323632"/>
            <a:chExt cx="2189066" cy="870044"/>
          </a:xfrm>
        </p:grpSpPr>
        <p:sp>
          <p:nvSpPr>
            <p:cNvPr id="63"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34738D"/>
                  </a:solidFill>
                  <a:latin typeface="Bernard MT Condensed" panose="02050806060905020404" pitchFamily="18" charset="0"/>
                </a:rPr>
                <a:t>LOREM IPSUM</a:t>
              </a: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rgbClr val="4F4F4F"/>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rgbClr val="4F4F4F"/>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rgbClr val="4F4F4F"/>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6249"/>
            <a:ext cx="2918755" cy="1160058"/>
            <a:chOff x="741363" y="1323632"/>
            <a:chExt cx="2189066" cy="870044"/>
          </a:xfrm>
        </p:grpSpPr>
        <p:sp>
          <p:nvSpPr>
            <p:cNvPr id="54"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189A80"/>
                  </a:solidFill>
                  <a:latin typeface="Bernard MT Condensed" panose="02050806060905020404" pitchFamily="18" charset="0"/>
                </a:rPr>
                <a:t>LOREM IPSUM</a:t>
              </a: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72988"/>
            <a:ext cx="2918755" cy="1160058"/>
            <a:chOff x="741363" y="1323632"/>
            <a:chExt cx="2189066" cy="870044"/>
          </a:xfrm>
        </p:grpSpPr>
        <p:sp>
          <p:nvSpPr>
            <p:cNvPr id="57"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9D27"/>
                  </a:solidFill>
                  <a:latin typeface="Bernard MT Condensed" panose="02050806060905020404" pitchFamily="18" charset="0"/>
                </a:rPr>
                <a:t>LOREM IPSUM</a:t>
              </a: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8367"/>
            <a:ext cx="2918755" cy="1160058"/>
            <a:chOff x="741363" y="1323632"/>
            <a:chExt cx="2189066" cy="870044"/>
          </a:xfrm>
        </p:grpSpPr>
        <p:sp>
          <p:nvSpPr>
            <p:cNvPr id="60"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686868"/>
                  </a:solidFill>
                  <a:latin typeface="Bernard MT Condensed" panose="02050806060905020404" pitchFamily="18" charset="0"/>
                </a:rPr>
                <a:t>LOREM IPSUM</a:t>
              </a: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8367"/>
            <a:ext cx="2918755" cy="1160058"/>
            <a:chOff x="741363" y="1323632"/>
            <a:chExt cx="2189066" cy="870044"/>
          </a:xfrm>
        </p:grpSpPr>
        <p:sp>
          <p:nvSpPr>
            <p:cNvPr id="65"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564267"/>
                  </a:solidFill>
                  <a:latin typeface="Bernard MT Condensed" panose="02050806060905020404" pitchFamily="18" charset="0"/>
                </a:rPr>
                <a:t>LOREM IPSUM</a:t>
              </a: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8367"/>
            <a:ext cx="2918755" cy="1160058"/>
            <a:chOff x="741363" y="1323632"/>
            <a:chExt cx="2189066" cy="870044"/>
          </a:xfrm>
        </p:grpSpPr>
        <p:sp>
          <p:nvSpPr>
            <p:cNvPr id="68" name="Text Placeholder 3"/>
            <p:cNvSpPr txBox="1">
              <a:spLocks/>
            </p:cNvSpPr>
            <p:nvPr/>
          </p:nvSpPr>
          <p:spPr>
            <a:xfrm>
              <a:off x="741363" y="1323632"/>
              <a:ext cx="859611" cy="20774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D34132"/>
                  </a:solidFill>
                  <a:latin typeface="Bernard MT Condensed" panose="02050806060905020404" pitchFamily="18" charset="0"/>
                </a:rPr>
                <a:t>LOREM IPSUM</a:t>
              </a: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4F4F4F"/>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450129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34738D"/>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ngl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189A80"/>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EF9D2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D34132"/>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F4F4F"/>
                </a:solidFill>
              </a:rPr>
              <a:t>YOUR TITLE</a:t>
            </a:r>
            <a:br>
              <a:rPr lang="en-US" sz="4000" dirty="0">
                <a:solidFill>
                  <a:srgbClr val="4F4F4F"/>
                </a:solidFill>
              </a:rPr>
            </a:br>
            <a:endParaRPr lang="en-US" sz="1100" dirty="0">
              <a:solidFill>
                <a:srgbClr val="4F4F4F"/>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sz="2000" dirty="0">
                <a:solidFill>
                  <a:srgbClr val="189A80"/>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sz="2000" dirty="0">
                <a:solidFill>
                  <a:srgbClr val="D34132"/>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a:t>
            </a:r>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F4F4F"/>
              </a:solidFill>
            </a:endParaRPr>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F4F4F"/>
              </a:solidFill>
            </a:endParaRPr>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rgbClr val="4F4F4F"/>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2000" b="1" dirty="0">
              <a:solidFill>
                <a:srgbClr val="4F4F4F"/>
              </a:solidFill>
              <a:latin typeface="Candara" panose="020E0502030303020204" pitchFamily="34" charset="0"/>
            </a:endParaRPr>
          </a:p>
          <a:p>
            <a:endParaRPr lang="en-US" sz="1300" dirty="0">
              <a:solidFill>
                <a:srgbClr val="4F4F4F"/>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34738D"/>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189A80"/>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EF9D2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D34132"/>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34738D"/>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EF9D27"/>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381549" y="3087308"/>
            <a:ext cx="1200300" cy="923330"/>
          </a:xfrm>
          <a:prstGeom prst="rect">
            <a:avLst/>
          </a:prstGeom>
          <a:noFill/>
          <a:ln w="9525">
            <a:noFill/>
            <a:miter lim="800000"/>
            <a:headEnd/>
            <a:tailEnd/>
          </a:ln>
        </p:spPr>
        <p:txBody>
          <a:bodyPr wrap="square" lIns="60960" tIns="30480" rIns="60960" bIns="30480">
            <a:spAutoFit/>
          </a:bodyPr>
          <a:lstStyle/>
          <a:p>
            <a:pPr algn="ctr"/>
            <a:r>
              <a:rPr lang="en-US" sz="2800" dirty="0">
                <a:solidFill>
                  <a:srgbClr val="4C4F54"/>
                </a:solidFill>
                <a:latin typeface="Bernard MT Condensed" panose="02050806060905020404" pitchFamily="18" charset="0"/>
              </a:rPr>
              <a:t>LOREM </a:t>
            </a:r>
          </a:p>
          <a:p>
            <a:pPr algn="ctr"/>
            <a:r>
              <a:rPr lang="en-US" sz="2800" dirty="0">
                <a:solidFill>
                  <a:srgbClr val="4C4F54"/>
                </a:solidFill>
                <a:latin typeface="Bernard MT Condensed" panose="02050806060905020404" pitchFamily="18" charset="0"/>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189A80"/>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F4F4F"/>
                </a:solidFill>
                <a:latin typeface="Bernard MT Condensed" panose="02050806060905020404" pitchFamily="18" charset="0"/>
              </a:rPr>
              <a:t>TITLE GOES HERE</a:t>
            </a:r>
          </a:p>
          <a:p>
            <a:pPr algn="r"/>
            <a:r>
              <a:rPr lang="en-US" dirty="0">
                <a:solidFill>
                  <a:srgbClr val="4F4F4F"/>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EF9D27"/>
                </a:solidFill>
              </a:rPr>
              <a:t>LOREM IPSUM DOLOR</a:t>
            </a:r>
          </a:p>
          <a:p>
            <a:endParaRPr lang="en-US" sz="200"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D34132"/>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34738D"/>
                </a:solidFill>
              </a:rPr>
              <a:t>LOREM IPSUM DOLOR</a:t>
            </a:r>
          </a:p>
          <a:p>
            <a:pPr algn="r"/>
            <a:endParaRPr lang="en-US" sz="200"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rgbClr val="4F4F4F"/>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childTnLst>
                                </p:cTn>
                              </p:par>
                            </p:childTnLst>
                          </p:cTn>
                        </p:par>
                        <p:par>
                          <p:cTn id="19" fill="hold">
                            <p:stCondLst>
                              <p:cond delay="10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1500"/>
                            </p:stCondLst>
                            <p:childTnLst>
                              <p:par>
                                <p:cTn id="24" presetID="53" presetClass="entr" presetSubtype="16"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childTnLst>
                          </p:cTn>
                        </p:par>
                        <p:par>
                          <p:cTn id="29" fill="hold">
                            <p:stCondLst>
                              <p:cond delay="2000"/>
                            </p:stCondLst>
                            <p:childTnLst>
                              <p:par>
                                <p:cTn id="30" presetID="22" presetClass="entr" presetSubtype="2"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wipe(right)">
                                      <p:cBhvr>
                                        <p:cTn id="32" dur="500"/>
                                        <p:tgtEl>
                                          <p:spTgt spid="26"/>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1"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up)">
                                      <p:cBhvr>
                                        <p:cTn id="42" dur="500"/>
                                        <p:tgtEl>
                                          <p:spTgt spid="7"/>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wipe(down)">
                                      <p:cBhvr>
                                        <p:cTn id="52" dur="500"/>
                                        <p:tgtEl>
                                          <p:spTgt spid="29"/>
                                        </p:tgtEl>
                                      </p:cBhvr>
                                    </p:animEffect>
                                  </p:childTnLst>
                                </p:cTn>
                              </p:par>
                            </p:childTnLst>
                          </p:cTn>
                        </p:par>
                        <p:par>
                          <p:cTn id="53" fill="hold">
                            <p:stCondLst>
                              <p:cond delay="5000"/>
                            </p:stCondLst>
                            <p:childTnLst>
                              <p:par>
                                <p:cTn id="54" presetID="42" presetClass="entr" presetSubtype="0" fill="hold" grpId="0" nodeType="afterEffect">
                                  <p:stCondLst>
                                    <p:cond delay="0"/>
                                  </p:stCondLst>
                                  <p:childTnLst>
                                    <p:set>
                                      <p:cBhvr>
                                        <p:cTn id="55" dur="1" fill="hold">
                                          <p:stCondLst>
                                            <p:cond delay="0"/>
                                          </p:stCondLst>
                                        </p:cTn>
                                        <p:tgtEl>
                                          <p:spTgt spid="31"/>
                                        </p:tgtEl>
                                        <p:attrNameLst>
                                          <p:attrName>style.visibility</p:attrName>
                                        </p:attrNameLst>
                                      </p:cBhvr>
                                      <p:to>
                                        <p:strVal val="visible"/>
                                      </p:to>
                                    </p:set>
                                    <p:animEffect transition="in" filter="fade">
                                      <p:cBhvr>
                                        <p:cTn id="56" dur="1000"/>
                                        <p:tgtEl>
                                          <p:spTgt spid="31"/>
                                        </p:tgtEl>
                                      </p:cBhvr>
                                    </p:animEffect>
                                    <p:anim calcmode="lin" valueType="num">
                                      <p:cBhvr>
                                        <p:cTn id="57" dur="1000" fill="hold"/>
                                        <p:tgtEl>
                                          <p:spTgt spid="31"/>
                                        </p:tgtEl>
                                        <p:attrNameLst>
                                          <p:attrName>ppt_x</p:attrName>
                                        </p:attrNameLst>
                                      </p:cBhvr>
                                      <p:tavLst>
                                        <p:tav tm="0">
                                          <p:val>
                                            <p:strVal val="#ppt_x"/>
                                          </p:val>
                                        </p:tav>
                                        <p:tav tm="100000">
                                          <p:val>
                                            <p:strVal val="#ppt_x"/>
                                          </p:val>
                                        </p:tav>
                                      </p:tavLst>
                                    </p:anim>
                                    <p:anim calcmode="lin" valueType="num">
                                      <p:cBhvr>
                                        <p:cTn id="58" dur="1000" fill="hold"/>
                                        <p:tgtEl>
                                          <p:spTgt spid="31"/>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22" presetClass="entr" presetSubtype="2"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right)">
                                      <p:cBhvr>
                                        <p:cTn id="62" dur="500"/>
                                        <p:tgtEl>
                                          <p:spTgt spid="9"/>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p:cTn id="66" dur="500" fill="hold"/>
                                        <p:tgtEl>
                                          <p:spTgt spid="23"/>
                                        </p:tgtEl>
                                        <p:attrNameLst>
                                          <p:attrName>ppt_w</p:attrName>
                                        </p:attrNameLst>
                                      </p:cBhvr>
                                      <p:tavLst>
                                        <p:tav tm="0">
                                          <p:val>
                                            <p:fltVal val="0"/>
                                          </p:val>
                                        </p:tav>
                                        <p:tav tm="100000">
                                          <p:val>
                                            <p:strVal val="#ppt_w"/>
                                          </p:val>
                                        </p:tav>
                                      </p:tavLst>
                                    </p:anim>
                                    <p:anim calcmode="lin" valueType="num">
                                      <p:cBhvr>
                                        <p:cTn id="67" dur="500" fill="hold"/>
                                        <p:tgtEl>
                                          <p:spTgt spid="23"/>
                                        </p:tgtEl>
                                        <p:attrNameLst>
                                          <p:attrName>ppt_h</p:attrName>
                                        </p:attrNameLst>
                                      </p:cBhvr>
                                      <p:tavLst>
                                        <p:tav tm="0">
                                          <p:val>
                                            <p:fltVal val="0"/>
                                          </p:val>
                                        </p:tav>
                                        <p:tav tm="100000">
                                          <p:val>
                                            <p:strVal val="#ppt_h"/>
                                          </p:val>
                                        </p:tav>
                                      </p:tavLst>
                                    </p:anim>
                                    <p:animEffect transition="in" filter="fade">
                                      <p:cBhvr>
                                        <p:cTn id="68" dur="500"/>
                                        <p:tgtEl>
                                          <p:spTgt spid="23"/>
                                        </p:tgtEl>
                                      </p:cBhvr>
                                    </p:animEffect>
                                  </p:childTnLst>
                                </p:cTn>
                              </p:par>
                            </p:childTnLst>
                          </p:cTn>
                        </p:par>
                        <p:par>
                          <p:cTn id="69" fill="hold">
                            <p:stCondLst>
                              <p:cond delay="7000"/>
                            </p:stCondLst>
                            <p:childTnLst>
                              <p:par>
                                <p:cTn id="70" presetID="22" presetClass="entr" presetSubtype="8"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wipe(left)">
                                      <p:cBhvr>
                                        <p:cTn id="72" dur="500"/>
                                        <p:tgtEl>
                                          <p:spTgt spid="27"/>
                                        </p:tgtEl>
                                      </p:cBhvr>
                                    </p:animEffect>
                                  </p:childTnLst>
                                </p:cTn>
                              </p:par>
                            </p:childTnLst>
                          </p:cTn>
                        </p:par>
                        <p:par>
                          <p:cTn id="73" fill="hold">
                            <p:stCondLst>
                              <p:cond delay="7500"/>
                            </p:stCondLst>
                            <p:childTnLst>
                              <p:par>
                                <p:cTn id="74" presetID="42" presetClass="entr" presetSubtype="0"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8500"/>
                            </p:stCondLst>
                            <p:childTnLst>
                              <p:par>
                                <p:cTn id="80" presetID="22" presetClass="entr" presetSubtype="4" fill="hold" grpId="0" nodeType="afterEffect">
                                  <p:stCondLst>
                                    <p:cond delay="0"/>
                                  </p:stCondLst>
                                  <p:childTnLst>
                                    <p:set>
                                      <p:cBhvr>
                                        <p:cTn id="81" dur="1" fill="hold">
                                          <p:stCondLst>
                                            <p:cond delay="0"/>
                                          </p:stCondLst>
                                        </p:cTn>
                                        <p:tgtEl>
                                          <p:spTgt spid="15"/>
                                        </p:tgtEl>
                                        <p:attrNameLst>
                                          <p:attrName>style.visibility</p:attrName>
                                        </p:attrNameLst>
                                      </p:cBhvr>
                                      <p:to>
                                        <p:strVal val="visible"/>
                                      </p:to>
                                    </p:set>
                                    <p:animEffect transition="in" filter="wipe(down)">
                                      <p:cBhvr>
                                        <p:cTn id="82" dur="450"/>
                                        <p:tgtEl>
                                          <p:spTgt spid="15"/>
                                        </p:tgtEl>
                                      </p:cBhvr>
                                    </p:animEffect>
                                  </p:childTnLst>
                                </p:cTn>
                              </p:par>
                            </p:childTnLst>
                          </p:cTn>
                        </p:par>
                        <p:par>
                          <p:cTn id="83" fill="hold">
                            <p:stCondLst>
                              <p:cond delay="8950"/>
                            </p:stCondLst>
                            <p:childTnLst>
                              <p:par>
                                <p:cTn id="84" presetID="22" presetClass="entr" presetSubtype="4" fill="hold" grpId="0" nodeType="afterEffect">
                                  <p:stCondLst>
                                    <p:cond delay="0"/>
                                  </p:stCondLst>
                                  <p:childTnLst>
                                    <p:set>
                                      <p:cBhvr>
                                        <p:cTn id="85" dur="1" fill="hold">
                                          <p:stCondLst>
                                            <p:cond delay="0"/>
                                          </p:stCondLst>
                                        </p:cTn>
                                        <p:tgtEl>
                                          <p:spTgt spid="20"/>
                                        </p:tgtEl>
                                        <p:attrNameLst>
                                          <p:attrName>style.visibility</p:attrName>
                                        </p:attrNameLst>
                                      </p:cBhvr>
                                      <p:to>
                                        <p:strVal val="visible"/>
                                      </p:to>
                                    </p:set>
                                    <p:animEffect transition="in" filter="wipe(down)">
                                      <p:cBhvr>
                                        <p:cTn id="86" dur="50"/>
                                        <p:tgtEl>
                                          <p:spTgt spid="20"/>
                                        </p:tgtEl>
                                      </p:cBhvr>
                                    </p:animEffect>
                                  </p:childTnLst>
                                </p:cTn>
                              </p:par>
                            </p:childTnLst>
                          </p:cTn>
                        </p:par>
                        <p:par>
                          <p:cTn id="87" fill="hold">
                            <p:stCondLst>
                              <p:cond delay="9000"/>
                            </p:stCondLst>
                            <p:childTnLst>
                              <p:par>
                                <p:cTn id="88" presetID="53" presetClass="entr" presetSubtype="16" fill="hold" grpId="0" nodeType="after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p:cTn id="90" dur="500" fill="hold"/>
                                        <p:tgtEl>
                                          <p:spTgt spid="24"/>
                                        </p:tgtEl>
                                        <p:attrNameLst>
                                          <p:attrName>ppt_w</p:attrName>
                                        </p:attrNameLst>
                                      </p:cBhvr>
                                      <p:tavLst>
                                        <p:tav tm="0">
                                          <p:val>
                                            <p:fltVal val="0"/>
                                          </p:val>
                                        </p:tav>
                                        <p:tav tm="100000">
                                          <p:val>
                                            <p:strVal val="#ppt_w"/>
                                          </p:val>
                                        </p:tav>
                                      </p:tavLst>
                                    </p:anim>
                                    <p:anim calcmode="lin" valueType="num">
                                      <p:cBhvr>
                                        <p:cTn id="91" dur="500" fill="hold"/>
                                        <p:tgtEl>
                                          <p:spTgt spid="24"/>
                                        </p:tgtEl>
                                        <p:attrNameLst>
                                          <p:attrName>ppt_h</p:attrName>
                                        </p:attrNameLst>
                                      </p:cBhvr>
                                      <p:tavLst>
                                        <p:tav tm="0">
                                          <p:val>
                                            <p:fltVal val="0"/>
                                          </p:val>
                                        </p:tav>
                                        <p:tav tm="100000">
                                          <p:val>
                                            <p:strVal val="#ppt_h"/>
                                          </p:val>
                                        </p:tav>
                                      </p:tavLst>
                                    </p:anim>
                                    <p:animEffect transition="in" filter="fade">
                                      <p:cBhvr>
                                        <p:cTn id="92" dur="500"/>
                                        <p:tgtEl>
                                          <p:spTgt spid="24"/>
                                        </p:tgtEl>
                                      </p:cBhvr>
                                    </p:animEffect>
                                  </p:childTnLst>
                                </p:cTn>
                              </p:par>
                            </p:childTnLst>
                          </p:cTn>
                        </p:par>
                        <p:par>
                          <p:cTn id="93" fill="hold">
                            <p:stCondLst>
                              <p:cond delay="9500"/>
                            </p:stCondLst>
                            <p:childTnLst>
                              <p:par>
                                <p:cTn id="94" presetID="22" presetClass="entr" presetSubtype="1"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42" presetClass="entr" presetSubtype="0" fill="hold" grpId="0" nodeType="afterEffect">
                                  <p:stCondLst>
                                    <p:cond delay="0"/>
                                  </p:stCondLst>
                                  <p:childTnLst>
                                    <p:set>
                                      <p:cBhvr>
                                        <p:cTn id="99" dur="1" fill="hold">
                                          <p:stCondLst>
                                            <p:cond delay="0"/>
                                          </p:stCondLst>
                                        </p:cTn>
                                        <p:tgtEl>
                                          <p:spTgt spid="34"/>
                                        </p:tgtEl>
                                        <p:attrNameLst>
                                          <p:attrName>style.visibility</p:attrName>
                                        </p:attrNameLst>
                                      </p:cBhvr>
                                      <p:to>
                                        <p:strVal val="visible"/>
                                      </p:to>
                                    </p:set>
                                    <p:animEffect transition="in" filter="fade">
                                      <p:cBhvr>
                                        <p:cTn id="100" dur="1000"/>
                                        <p:tgtEl>
                                          <p:spTgt spid="34"/>
                                        </p:tgtEl>
                                      </p:cBhvr>
                                    </p:animEffect>
                                    <p:anim calcmode="lin" valueType="num">
                                      <p:cBhvr>
                                        <p:cTn id="101" dur="1000" fill="hold"/>
                                        <p:tgtEl>
                                          <p:spTgt spid="34"/>
                                        </p:tgtEl>
                                        <p:attrNameLst>
                                          <p:attrName>ppt_x</p:attrName>
                                        </p:attrNameLst>
                                      </p:cBhvr>
                                      <p:tavLst>
                                        <p:tav tm="0">
                                          <p:val>
                                            <p:strVal val="#ppt_x"/>
                                          </p:val>
                                        </p:tav>
                                        <p:tav tm="100000">
                                          <p:val>
                                            <p:strVal val="#ppt_x"/>
                                          </p:val>
                                        </p:tav>
                                      </p:tavLst>
                                    </p:anim>
                                    <p:anim calcmode="lin" valueType="num">
                                      <p:cBhvr>
                                        <p:cTn id="102"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6" grpId="0"/>
      <p:bldP spid="27" grpId="0"/>
      <p:bldP spid="28" grpId="0"/>
      <p:bldP spid="29" grpId="0"/>
      <p:bldP spid="30" grpId="0"/>
      <p:bldP spid="31" grpId="0"/>
      <p:bldP spid="32" grpId="0"/>
      <p:bldP spid="33" grpId="0"/>
      <p:bldP spid="34" grpId="0"/>
      <p:bldP spid="3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258393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01</a:t>
            </a:r>
          </a:p>
          <a:p>
            <a:pPr algn="ctr"/>
            <a:r>
              <a:rPr lang="en-US" sz="900" dirty="0">
                <a:solidFill>
                  <a:srgbClr val="4C4F54"/>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02</a:t>
            </a:r>
          </a:p>
          <a:p>
            <a:pPr algn="ctr"/>
            <a:r>
              <a:rPr lang="en-US" sz="900" dirty="0">
                <a:solidFill>
                  <a:srgbClr val="4C4F54"/>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03</a:t>
            </a:r>
          </a:p>
          <a:p>
            <a:pPr algn="ctr"/>
            <a:r>
              <a:rPr lang="en-US" sz="900" dirty="0">
                <a:solidFill>
                  <a:srgbClr val="4C4F54"/>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04</a:t>
            </a:r>
          </a:p>
          <a:p>
            <a:pPr algn="ctr"/>
            <a:r>
              <a:rPr lang="en-US" sz="900" dirty="0">
                <a:solidFill>
                  <a:srgbClr val="4C4F54"/>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rgbClr val="4C4F54"/>
                </a:solidFill>
              </a:rPr>
              <a:t>05</a:t>
            </a:r>
          </a:p>
          <a:p>
            <a:pPr algn="ctr"/>
            <a:r>
              <a:rPr lang="en-US" sz="900" dirty="0">
                <a:solidFill>
                  <a:srgbClr val="4C4F54"/>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4C4F54"/>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34738D"/>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189A8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EF9D2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4C4F54"/>
                </a:solidFill>
              </a:endParaRPr>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D34132"/>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564267"/>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C4F54"/>
                </a:solidFill>
              </a:endParaRPr>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600" dirty="0">
                <a:solidFill>
                  <a:srgbClr val="564267"/>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400" b="1" dirty="0">
              <a:solidFill>
                <a:srgbClr val="4C4F54"/>
              </a:solidFill>
              <a:latin typeface="Candara" panose="020E0502030303020204" pitchFamily="34" charset="0"/>
            </a:endParaRPr>
          </a:p>
          <a:p>
            <a:pPr algn="ctr" defTabSz="1219170">
              <a:spcBef>
                <a:spcPct val="20000"/>
              </a:spcBef>
              <a:defRPr/>
            </a:pPr>
            <a:endParaRPr lang="en-US" sz="1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871012" y="4131200"/>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Tree>
    <p:extLst>
      <p:ext uri="{BB962C8B-B14F-4D97-AF65-F5344CB8AC3E}">
        <p14:creationId xmlns:p14="http://schemas.microsoft.com/office/powerpoint/2010/main" val="2935493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76837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D34132"/>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34738D"/>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189A80"/>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EF9D27"/>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5000218" y="3022483"/>
            <a:ext cx="1554480" cy="1554480"/>
            <a:chOff x="5000218" y="3022483"/>
            <a:chExt cx="1554480" cy="155448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5000218" y="3022483"/>
              <a:ext cx="1554480" cy="15544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3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47258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189A80"/>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EF9D27"/>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D34132"/>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564267"/>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5331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gradFill>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11522"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230127"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83638" y="1823040"/>
            <a:ext cx="446843" cy="446843"/>
          </a:xfrm>
          <a:prstGeom prst="rect">
            <a:avLst/>
          </a:prstGeom>
          <a:noFill/>
        </p:spPr>
      </p:pic>
      <p:pic>
        <p:nvPicPr>
          <p:cNvPr id="24" name="Picture 2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2761" y="1821827"/>
            <a:ext cx="448056" cy="448056"/>
          </a:xfrm>
          <a:prstGeom prst="rect">
            <a:avLst/>
          </a:prstGeom>
        </p:spPr>
      </p:pic>
    </p:spTree>
    <p:extLst>
      <p:ext uri="{BB962C8B-B14F-4D97-AF65-F5344CB8AC3E}">
        <p14:creationId xmlns:p14="http://schemas.microsoft.com/office/powerpoint/2010/main" val="2313893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F4F4F"/>
                </a:solidFill>
                <a:latin typeface="Bernard MT Condensed" panose="02050806060905020404" pitchFamily="18" charset="0"/>
              </a:rPr>
              <a:t>2014</a:t>
            </a:r>
            <a:endParaRPr lang="en-US" sz="2400" dirty="0">
              <a:solidFill>
                <a:srgbClr val="4F4F4F"/>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F4F4F"/>
                </a:solidFill>
                <a:latin typeface="Bernard MT Condensed" panose="02050806060905020404" pitchFamily="18" charset="0"/>
              </a:rPr>
              <a:t>2020</a:t>
            </a:r>
            <a:endParaRPr lang="en-US" dirty="0">
              <a:solidFill>
                <a:srgbClr val="4F4F4F"/>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F4F4F"/>
                </a:solidFill>
                <a:latin typeface="Bernard MT Condensed" panose="02050806060905020404" pitchFamily="18" charset="0"/>
              </a:rPr>
              <a:t>2016</a:t>
            </a:r>
            <a:endParaRPr lang="en-US" sz="2200" dirty="0">
              <a:solidFill>
                <a:srgbClr val="4F4F4F"/>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F4F4F"/>
                </a:solidFill>
                <a:latin typeface="Bernard MT Condensed" panose="02050806060905020404" pitchFamily="18" charset="0"/>
              </a:rPr>
              <a:t>2018</a:t>
            </a:r>
            <a:endParaRPr lang="en-US" sz="2000" dirty="0">
              <a:solidFill>
                <a:srgbClr val="4F4F4F"/>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a:t>
            </a:r>
          </a:p>
          <a:p>
            <a:pPr algn="r" defTabSz="1219170">
              <a:spcBef>
                <a:spcPct val="20000"/>
              </a:spcBef>
              <a:defRPr/>
            </a:pPr>
            <a:endParaRPr lang="en-US" sz="300" b="1" dirty="0">
              <a:solidFill>
                <a:srgbClr val="34738D"/>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sz="2000" dirty="0">
                <a:solidFill>
                  <a:srgbClr val="EF9D27"/>
                </a:solidFill>
                <a:latin typeface="Bernard MT Condensed" panose="02050806060905020404" pitchFamily="18" charset="0"/>
              </a:rPr>
              <a:t>LOREM IPSUM</a:t>
            </a:r>
          </a:p>
          <a:p>
            <a:pPr algn="r" defTabSz="1219170">
              <a:spcBef>
                <a:spcPct val="20000"/>
              </a:spcBef>
              <a:defRPr/>
            </a:pPr>
            <a:endParaRPr lang="en-US" sz="300" b="1" dirty="0">
              <a:solidFill>
                <a:srgbClr val="EF9D27"/>
              </a:solidFill>
              <a:latin typeface="Candara" panose="020E0502030303020204" pitchFamily="34" charset="0"/>
            </a:endParaRPr>
          </a:p>
          <a:p>
            <a:pPr algn="r" defTabSz="1219170">
              <a:spcBef>
                <a:spcPct val="20000"/>
              </a:spcBef>
              <a:defRPr/>
            </a:pPr>
            <a:endParaRPr lang="en-US" sz="100" b="1" dirty="0">
              <a:solidFill>
                <a:srgbClr val="4F4F4F"/>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pPr algn="r"/>
            <a:r>
              <a:rPr lang="en-US" sz="300" dirty="0">
                <a:solidFill>
                  <a:srgbClr val="4F4F4F"/>
                </a:solidFill>
                <a:latin typeface="Candara" panose="020E0502030303020204" pitchFamily="34" charset="0"/>
              </a:rPr>
              <a:t> </a:t>
            </a: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sz="2000" dirty="0">
                <a:solidFill>
                  <a:srgbClr val="D34132"/>
                </a:solidFill>
                <a:latin typeface="Bernard MT Condensed" panose="02050806060905020404" pitchFamily="18" charset="0"/>
              </a:rPr>
              <a:t>LOREM IPSUM</a:t>
            </a:r>
          </a:p>
          <a:p>
            <a:pPr defTabSz="1219170">
              <a:spcBef>
                <a:spcPct val="20000"/>
              </a:spcBef>
              <a:defRPr/>
            </a:pPr>
            <a:endParaRPr lang="en-US" sz="4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a:p>
            <a:r>
              <a:rPr lang="en-US" sz="300" dirty="0">
                <a:solidFill>
                  <a:srgbClr val="4F4F4F"/>
                </a:solidFill>
                <a:latin typeface="Candara" panose="020E0502030303020204" pitchFamily="34" charset="0"/>
              </a:rPr>
              <a:t> </a:t>
            </a: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D3413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EF9D2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4F4F4F"/>
                </a:solidFill>
                <a:latin typeface="Bernard MT Condensed" panose="02050806060905020404" pitchFamily="18" charset="0"/>
              </a:rPr>
              <a:t>Lorem Ipsum Dolor</a:t>
            </a:r>
          </a:p>
          <a:p>
            <a:endParaRPr lang="en-US" sz="1400" dirty="0">
              <a:solidFill>
                <a:srgbClr val="4C4F54"/>
              </a:solidFill>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a:blipFill>
            <a:blip r:embed="rId3"/>
            <a:stretch>
              <a:fillRect/>
            </a:stretch>
          </a:blipFill>
        </p:grpSpPr>
        <p:grpSp>
          <p:nvGrpSpPr>
            <p:cNvPr id="51" name="Group 50"/>
            <p:cNvGrpSpPr/>
            <p:nvPr/>
          </p:nvGrpSpPr>
          <p:grpSpPr>
            <a:xfrm>
              <a:off x="4601025" y="0"/>
              <a:ext cx="7590976" cy="5882990"/>
              <a:chOff x="4601025" y="0"/>
              <a:chExt cx="7590976" cy="5882990"/>
            </a:xfrm>
            <a:gr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34738D"/>
          </a:solidFill>
          <a:ln>
            <a:noFill/>
          </a:ln>
          <a:effectLst/>
        </p:spPr>
        <p:txBody>
          <a:bodyPr wrap="none" anchor="ctr"/>
          <a:lstStyle/>
          <a:p>
            <a:endParaRPr lang="en-US" dirty="0"/>
          </a:p>
        </p:txBody>
      </p:sp>
    </p:spTree>
    <p:extLst>
      <p:ext uri="{BB962C8B-B14F-4D97-AF65-F5344CB8AC3E}">
        <p14:creationId xmlns:p14="http://schemas.microsoft.com/office/powerpoint/2010/main" val="3186858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750" fill="hold"/>
                                        <p:tgtEl>
                                          <p:spTgt spid="52"/>
                                        </p:tgtEl>
                                        <p:attrNameLst>
                                          <p:attrName>ppt_w</p:attrName>
                                        </p:attrNameLst>
                                      </p:cBhvr>
                                      <p:tavLst>
                                        <p:tav tm="0">
                                          <p:val>
                                            <p:strVal val="(6*min(max(#ppt_w*#ppt_h,.3),1)-7.4)/-.7*#ppt_w"/>
                                          </p:val>
                                        </p:tav>
                                        <p:tav tm="100000">
                                          <p:val>
                                            <p:strVal val="#ppt_w"/>
                                          </p:val>
                                        </p:tav>
                                      </p:tavLst>
                                    </p:anim>
                                    <p:anim calcmode="lin" valueType="num">
                                      <p:cBhvr>
                                        <p:cTn id="8" dur="750" fill="hold"/>
                                        <p:tgtEl>
                                          <p:spTgt spid="52"/>
                                        </p:tgtEl>
                                        <p:attrNameLst>
                                          <p:attrName>ppt_h</p:attrName>
                                        </p:attrNameLst>
                                      </p:cBhvr>
                                      <p:tavLst>
                                        <p:tav tm="0">
                                          <p:val>
                                            <p:strVal val="(6*min(max(#ppt_w*#ppt_h,.3),1)-7.4)/-.7*#ppt_h"/>
                                          </p:val>
                                        </p:tav>
                                        <p:tav tm="100000">
                                          <p:val>
                                            <p:strVal val="#ppt_h"/>
                                          </p:val>
                                        </p:tav>
                                      </p:tavLst>
                                    </p:anim>
                                    <p:anim calcmode="lin" valueType="num">
                                      <p:cBhvr>
                                        <p:cTn id="9" dur="750" fill="hold"/>
                                        <p:tgtEl>
                                          <p:spTgt spid="52"/>
                                        </p:tgtEl>
                                        <p:attrNameLst>
                                          <p:attrName>ppt_x</p:attrName>
                                        </p:attrNameLst>
                                      </p:cBhvr>
                                      <p:tavLst>
                                        <p:tav tm="0">
                                          <p:val>
                                            <p:fltVal val="0.5"/>
                                          </p:val>
                                        </p:tav>
                                        <p:tav tm="100000">
                                          <p:val>
                                            <p:strVal val="#ppt_x"/>
                                          </p:val>
                                        </p:tav>
                                      </p:tavLst>
                                    </p:anim>
                                    <p:anim calcmode="lin" valueType="num">
                                      <p:cBhvr>
                                        <p:cTn id="10"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750"/>
                            </p:stCondLst>
                            <p:childTnLst>
                              <p:par>
                                <p:cTn id="12" presetID="22" presetClass="entr" presetSubtype="8"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750"/>
                                        <p:tgtEl>
                                          <p:spTgt spid="4"/>
                                        </p:tgtEl>
                                      </p:cBhvr>
                                    </p:animEffect>
                                  </p:childTnLst>
                                </p:cTn>
                              </p:par>
                            </p:childTnLst>
                          </p:cTn>
                        </p:par>
                        <p:par>
                          <p:cTn id="15" fill="hold">
                            <p:stCondLst>
                              <p:cond delay="1500"/>
                            </p:stCondLst>
                            <p:childTnLst>
                              <p:par>
                                <p:cTn id="16" presetID="42"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rgbClr val="4C4F54"/>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2010</a:t>
            </a:r>
            <a:endParaRPr lang="en-US" sz="2000" dirty="0">
              <a:solidFill>
                <a:srgbClr val="4C4F54"/>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2012</a:t>
            </a:r>
            <a:endParaRPr lang="en-US" sz="2000" dirty="0">
              <a:solidFill>
                <a:srgbClr val="4C4F54"/>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2014</a:t>
            </a:r>
            <a:endParaRPr lang="en-US" sz="2000" dirty="0">
              <a:solidFill>
                <a:srgbClr val="4C4F54"/>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2016</a:t>
            </a:r>
            <a:endParaRPr lang="en-US" sz="2000" dirty="0">
              <a:solidFill>
                <a:srgbClr val="4C4F54"/>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rgbClr val="4C4F54"/>
                </a:solidFill>
                <a:latin typeface="Candara" panose="020E0502030303020204" pitchFamily="34" charset="0"/>
              </a:rPr>
              <a:t>2018</a:t>
            </a:r>
            <a:endParaRPr lang="en-US" sz="2000" dirty="0">
              <a:solidFill>
                <a:srgbClr val="4C4F54"/>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EF9D2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Rectangle 16"/>
          <p:cNvSpPr/>
          <p:nvPr/>
        </p:nvSpPr>
        <p:spPr>
          <a:xfrm>
            <a:off x="3474720" y="0"/>
            <a:ext cx="5248656" cy="3417711"/>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 y="3417712"/>
            <a:ext cx="4388217" cy="3448756"/>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7868357" y="3409245"/>
            <a:ext cx="4323643" cy="3448755"/>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02354" y="3815645"/>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01</a:t>
            </a:r>
          </a:p>
        </p:txBody>
      </p:sp>
      <p:sp>
        <p:nvSpPr>
          <p:cNvPr id="10" name="Text Box 10"/>
          <p:cNvSpPr txBox="1">
            <a:spLocks noChangeArrowheads="1"/>
          </p:cNvSpPr>
          <p:nvPr/>
        </p:nvSpPr>
        <p:spPr bwMode="auto">
          <a:xfrm>
            <a:off x="457199" y="4693159"/>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1" name="Rectangle 10"/>
          <p:cNvSpPr/>
          <p:nvPr/>
        </p:nvSpPr>
        <p:spPr>
          <a:xfrm>
            <a:off x="4651020" y="558800"/>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02</a:t>
            </a:r>
          </a:p>
        </p:txBody>
      </p:sp>
      <p:sp>
        <p:nvSpPr>
          <p:cNvPr id="12" name="Text Box 10"/>
          <p:cNvSpPr txBox="1">
            <a:spLocks noChangeArrowheads="1"/>
          </p:cNvSpPr>
          <p:nvPr/>
        </p:nvSpPr>
        <p:spPr bwMode="auto">
          <a:xfrm>
            <a:off x="4605865" y="1436314"/>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 name="Rectangle 12"/>
          <p:cNvSpPr/>
          <p:nvPr/>
        </p:nvSpPr>
        <p:spPr>
          <a:xfrm>
            <a:off x="8771466" y="4002846"/>
            <a:ext cx="620889" cy="620889"/>
          </a:xfrm>
          <a:prstGeom prst="rect">
            <a:avLst/>
          </a:prstGeom>
          <a:solidFill>
            <a:schemeClr val="bg1"/>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4F4F4F"/>
                </a:solidFill>
                <a:latin typeface="Bernard MT Condensed" panose="02050806060905020404" pitchFamily="18" charset="0"/>
              </a:rPr>
              <a:t>03</a:t>
            </a:r>
          </a:p>
        </p:txBody>
      </p:sp>
      <p:sp>
        <p:nvSpPr>
          <p:cNvPr id="14" name="Text Box 10"/>
          <p:cNvSpPr txBox="1">
            <a:spLocks noChangeArrowheads="1"/>
          </p:cNvSpPr>
          <p:nvPr/>
        </p:nvSpPr>
        <p:spPr bwMode="auto">
          <a:xfrm>
            <a:off x="8726311" y="4880360"/>
            <a:ext cx="317782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Rectangle 2"/>
          <p:cNvSpPr>
            <a:spLocks noChangeAspect="1"/>
          </p:cNvSpPr>
          <p:nvPr/>
        </p:nvSpPr>
        <p:spPr>
          <a:xfrm>
            <a:off x="0" y="-1"/>
            <a:ext cx="3657600" cy="3657600"/>
          </a:xfrm>
          <a:prstGeom prst="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ChangeAspect="1"/>
          </p:cNvSpPr>
          <p:nvPr/>
        </p:nvSpPr>
        <p:spPr>
          <a:xfrm>
            <a:off x="8534400" y="0"/>
            <a:ext cx="3657600" cy="3657600"/>
          </a:xfrm>
          <a:prstGeom prst="rect">
            <a:avLst/>
          </a:prstGeom>
          <a:blipFill>
            <a:blip r:embed="rId3"/>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ChangeAspect="1"/>
          </p:cNvSpPr>
          <p:nvPr/>
        </p:nvSpPr>
        <p:spPr>
          <a:xfrm>
            <a:off x="4295648" y="3208868"/>
            <a:ext cx="3657600" cy="365760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09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 calcmode="lin" valueType="num">
                                      <p:cBhvr>
                                        <p:cTn id="9" dur="500" fill="hold"/>
                                        <p:tgtEl>
                                          <p:spTgt spid="3"/>
                                        </p:tgtEl>
                                        <p:attrNameLst>
                                          <p:attrName>ppt_x</p:attrName>
                                        </p:attrNameLst>
                                      </p:cBhvr>
                                      <p:tavLst>
                                        <p:tav tm="0">
                                          <p:val>
                                            <p:fltVal val="0.5"/>
                                          </p:val>
                                        </p:tav>
                                        <p:tav tm="100000">
                                          <p:val>
                                            <p:strVal val="#ppt_x"/>
                                          </p:val>
                                        </p:tav>
                                      </p:tavLst>
                                    </p:anim>
                                    <p:anim calcmode="lin" valueType="num">
                                      <p:cBhvr>
                                        <p:cTn id="10" dur="500" fill="hold"/>
                                        <p:tgtEl>
                                          <p:spTgt spid="3"/>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wipe(up)">
                                      <p:cBhvr>
                                        <p:cTn id="14" dur="500"/>
                                        <p:tgtEl>
                                          <p:spTgt spid="18"/>
                                        </p:tgtEl>
                                      </p:cBhvr>
                                    </p:animEffect>
                                  </p:childTnLst>
                                </p:cTn>
                              </p:par>
                            </p:childTnLst>
                          </p:cTn>
                        </p:par>
                        <p:par>
                          <p:cTn id="15" fill="hold">
                            <p:stCondLst>
                              <p:cond delay="1000"/>
                            </p:stCondLst>
                            <p:childTnLst>
                              <p:par>
                                <p:cTn id="16" presetID="2" presetClass="entr" presetSubtype="4"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500" fill="hold"/>
                                        <p:tgtEl>
                                          <p:spTgt spid="9"/>
                                        </p:tgtEl>
                                        <p:attrNameLst>
                                          <p:attrName>ppt_x</p:attrName>
                                        </p:attrNameLst>
                                      </p:cBhvr>
                                      <p:tavLst>
                                        <p:tav tm="0">
                                          <p:val>
                                            <p:strVal val="#ppt_x"/>
                                          </p:val>
                                        </p:tav>
                                        <p:tav tm="100000">
                                          <p:val>
                                            <p:strVal val="#ppt_x"/>
                                          </p:val>
                                        </p:tav>
                                      </p:tavLst>
                                    </p:anim>
                                    <p:anim calcmode="lin" valueType="num">
                                      <p:cBhvr additive="base">
                                        <p:cTn id="19" dur="500" fill="hold"/>
                                        <p:tgtEl>
                                          <p:spTgt spid="9"/>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 calcmode="lin" valueType="num">
                                      <p:cBhvr>
                                        <p:cTn id="29" dur="500" fill="hold"/>
                                        <p:tgtEl>
                                          <p:spTgt spid="16"/>
                                        </p:tgtEl>
                                        <p:attrNameLst>
                                          <p:attrName>ppt_x</p:attrName>
                                        </p:attrNameLst>
                                      </p:cBhvr>
                                      <p:tavLst>
                                        <p:tav tm="0">
                                          <p:val>
                                            <p:fltVal val="0.5"/>
                                          </p:val>
                                        </p:tav>
                                        <p:tav tm="100000">
                                          <p:val>
                                            <p:strVal val="#ppt_x"/>
                                          </p:val>
                                        </p:tav>
                                      </p:tavLst>
                                    </p:anim>
                                    <p:anim calcmode="lin" valueType="num">
                                      <p:cBhvr>
                                        <p:cTn id="30" dur="500" fill="hold"/>
                                        <p:tgtEl>
                                          <p:spTgt spid="16"/>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2" presetClass="entr" presetSubtype="4"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ppt_x"/>
                                          </p:val>
                                        </p:tav>
                                        <p:tav tm="100000">
                                          <p:val>
                                            <p:strVal val="#ppt_x"/>
                                          </p:val>
                                        </p:tav>
                                      </p:tavLst>
                                    </p:anim>
                                    <p:anim calcmode="lin" valueType="num">
                                      <p:cBhvr additive="base">
                                        <p:cTn id="39" dur="500" fill="hold"/>
                                        <p:tgtEl>
                                          <p:spTgt spid="11"/>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4000"/>
                            </p:stCondLst>
                            <p:childTnLst>
                              <p:par>
                                <p:cTn id="45" presetID="23" presetClass="entr" presetSubtype="528"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 calcmode="lin" valueType="num">
                                      <p:cBhvr>
                                        <p:cTn id="49" dur="500" fill="hold"/>
                                        <p:tgtEl>
                                          <p:spTgt spid="15"/>
                                        </p:tgtEl>
                                        <p:attrNameLst>
                                          <p:attrName>ppt_x</p:attrName>
                                        </p:attrNameLst>
                                      </p:cBhvr>
                                      <p:tavLst>
                                        <p:tav tm="0">
                                          <p:val>
                                            <p:fltVal val="0.5"/>
                                          </p:val>
                                        </p:tav>
                                        <p:tav tm="100000">
                                          <p:val>
                                            <p:strVal val="#ppt_x"/>
                                          </p:val>
                                        </p:tav>
                                      </p:tavLst>
                                    </p:anim>
                                    <p:anim calcmode="lin" valueType="num">
                                      <p:cBhvr>
                                        <p:cTn id="50" dur="500" fill="hold"/>
                                        <p:tgtEl>
                                          <p:spTgt spid="15"/>
                                        </p:tgtEl>
                                        <p:attrNameLst>
                                          <p:attrName>ppt_y</p:attrName>
                                        </p:attrNameLst>
                                      </p:cBhvr>
                                      <p:tavLst>
                                        <p:tav tm="0">
                                          <p:val>
                                            <p:fltVal val="0.5"/>
                                          </p:val>
                                        </p:tav>
                                        <p:tav tm="100000">
                                          <p:val>
                                            <p:strVal val="#ppt_y"/>
                                          </p:val>
                                        </p:tav>
                                      </p:tavLst>
                                    </p:anim>
                                  </p:childTnLst>
                                </p:cTn>
                              </p:par>
                            </p:childTnLst>
                          </p:cTn>
                        </p:par>
                        <p:par>
                          <p:cTn id="51" fill="hold">
                            <p:stCondLst>
                              <p:cond delay="4500"/>
                            </p:stCondLst>
                            <p:childTnLst>
                              <p:par>
                                <p:cTn id="52" presetID="22" presetClass="entr" presetSubtype="1"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up)">
                                      <p:cBhvr>
                                        <p:cTn id="54" dur="500"/>
                                        <p:tgtEl>
                                          <p:spTgt spid="19"/>
                                        </p:tgtEl>
                                      </p:cBhvr>
                                    </p:animEffect>
                                  </p:childTnLst>
                                </p:cTn>
                              </p:par>
                            </p:childTnLst>
                          </p:cTn>
                        </p:par>
                        <p:par>
                          <p:cTn id="55" fill="hold">
                            <p:stCondLst>
                              <p:cond delay="500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5500"/>
                            </p:stCondLst>
                            <p:childTnLst>
                              <p:par>
                                <p:cTn id="61" presetID="22" presetClass="entr" presetSubtype="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left)">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9" grpId="0" animBg="1"/>
      <p:bldP spid="10" grpId="0"/>
      <p:bldP spid="11" grpId="0" animBg="1"/>
      <p:bldP spid="12" grpId="0"/>
      <p:bldP spid="13" grpId="0" animBg="1"/>
      <p:bldP spid="14" grpId="0"/>
      <p:bldP spid="3" grpId="0" animBg="1"/>
      <p:bldP spid="15" grpId="0" animBg="1"/>
      <p:bldP spid="1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2561997"/>
            <a:ext cx="6767945" cy="3241964"/>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TextBox 3"/>
          <p:cNvSpPr txBox="1"/>
          <p:nvPr/>
        </p:nvSpPr>
        <p:spPr>
          <a:xfrm>
            <a:off x="903545" y="472717"/>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 name="Rectangle 1"/>
          <p:cNvSpPr/>
          <p:nvPr/>
        </p:nvSpPr>
        <p:spPr>
          <a:xfrm>
            <a:off x="0" y="1444978"/>
            <a:ext cx="12192000" cy="3397955"/>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903545" y="5093921"/>
            <a:ext cx="6630131" cy="1364536"/>
            <a:chOff x="4575651" y="2685656"/>
            <a:chExt cx="2958025" cy="2513749"/>
          </a:xfrm>
        </p:grpSpPr>
        <p:sp>
          <p:nvSpPr>
            <p:cNvPr id="8" name="TextBox 7"/>
            <p:cNvSpPr txBox="1"/>
            <p:nvPr/>
          </p:nvSpPr>
          <p:spPr>
            <a:xfrm>
              <a:off x="4575651" y="2685656"/>
              <a:ext cx="2610595" cy="673803"/>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p:txBody>
        </p:sp>
        <p:sp>
          <p:nvSpPr>
            <p:cNvPr id="9" name="TextBox 8"/>
            <p:cNvSpPr txBox="1"/>
            <p:nvPr/>
          </p:nvSpPr>
          <p:spPr>
            <a:xfrm>
              <a:off x="4575651" y="3441749"/>
              <a:ext cx="2958025" cy="175765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grpSp>
        <p:nvGrpSpPr>
          <p:cNvPr id="13" name="Group 12"/>
          <p:cNvGrpSpPr/>
          <p:nvPr/>
        </p:nvGrpSpPr>
        <p:grpSpPr>
          <a:xfrm>
            <a:off x="9305162" y="1798950"/>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2464166"/>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3171969"/>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3841538"/>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1601733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1000"/>
                                        <p:tgtEl>
                                          <p:spTgt spid="7"/>
                                        </p:tgtEl>
                                      </p:cBhvr>
                                    </p:animEffect>
                                    <p:anim calcmode="lin" valueType="num">
                                      <p:cBhvr>
                                        <p:cTn id="19" dur="1000" fill="hold"/>
                                        <p:tgtEl>
                                          <p:spTgt spid="7"/>
                                        </p:tgtEl>
                                        <p:attrNameLst>
                                          <p:attrName>ppt_x</p:attrName>
                                        </p:attrNameLst>
                                      </p:cBhvr>
                                      <p:tavLst>
                                        <p:tav tm="0">
                                          <p:val>
                                            <p:strVal val="#ppt_x"/>
                                          </p:val>
                                        </p:tav>
                                        <p:tav tm="100000">
                                          <p:val>
                                            <p:strVal val="#ppt_x"/>
                                          </p:val>
                                        </p:tav>
                                      </p:tavLst>
                                    </p:anim>
                                    <p:anim calcmode="lin" valueType="num">
                                      <p:cBhvr>
                                        <p:cTn id="20" dur="900" decel="100000" fill="hold"/>
                                        <p:tgtEl>
                                          <p:spTgt spid="7"/>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16" presetClass="entr" presetSubtype="42"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outHorizontal)">
                                      <p:cBhvr>
                                        <p:cTn id="25" dur="500"/>
                                        <p:tgtEl>
                                          <p:spTgt spid="3"/>
                                        </p:tgtEl>
                                      </p:cBhvr>
                                    </p:animEffect>
                                  </p:childTnLst>
                                </p:cTn>
                              </p:par>
                            </p:childTnLst>
                          </p:cTn>
                        </p:par>
                        <p:par>
                          <p:cTn id="26" fill="hold">
                            <p:stCondLst>
                              <p:cond delay="3500"/>
                            </p:stCondLst>
                            <p:childTnLst>
                              <p:par>
                                <p:cTn id="27" presetID="23" presetClass="entr" presetSubtype="528"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ppt_w</p:attrName>
                                        </p:attrNameLst>
                                      </p:cBhvr>
                                      <p:tavLst>
                                        <p:tav tm="0">
                                          <p:val>
                                            <p:fltVal val="0"/>
                                          </p:val>
                                        </p:tav>
                                        <p:tav tm="100000">
                                          <p:val>
                                            <p:strVal val="#ppt_w"/>
                                          </p:val>
                                        </p:tav>
                                      </p:tavLst>
                                    </p:anim>
                                    <p:anim calcmode="lin" valueType="num">
                                      <p:cBhvr>
                                        <p:cTn id="30" dur="500" fill="hold"/>
                                        <p:tgtEl>
                                          <p:spTgt spid="13"/>
                                        </p:tgtEl>
                                        <p:attrNameLst>
                                          <p:attrName>ppt_h</p:attrName>
                                        </p:attrNameLst>
                                      </p:cBhvr>
                                      <p:tavLst>
                                        <p:tav tm="0">
                                          <p:val>
                                            <p:fltVal val="0"/>
                                          </p:val>
                                        </p:tav>
                                        <p:tav tm="100000">
                                          <p:val>
                                            <p:strVal val="#ppt_h"/>
                                          </p:val>
                                        </p:tav>
                                      </p:tavLst>
                                    </p:anim>
                                    <p:anim calcmode="lin" valueType="num">
                                      <p:cBhvr>
                                        <p:cTn id="31" dur="500" fill="hold"/>
                                        <p:tgtEl>
                                          <p:spTgt spid="13"/>
                                        </p:tgtEl>
                                        <p:attrNameLst>
                                          <p:attrName>ppt_x</p:attrName>
                                        </p:attrNameLst>
                                      </p:cBhvr>
                                      <p:tavLst>
                                        <p:tav tm="0">
                                          <p:val>
                                            <p:fltVal val="0.5"/>
                                          </p:val>
                                        </p:tav>
                                        <p:tav tm="100000">
                                          <p:val>
                                            <p:strVal val="#ppt_x"/>
                                          </p:val>
                                        </p:tav>
                                      </p:tavLst>
                                    </p:anim>
                                    <p:anim calcmode="lin" valueType="num">
                                      <p:cBhvr>
                                        <p:cTn id="32" dur="500" fill="hold"/>
                                        <p:tgtEl>
                                          <p:spTgt spid="13"/>
                                        </p:tgtEl>
                                        <p:attrNameLst>
                                          <p:attrName>ppt_y</p:attrName>
                                        </p:attrNameLst>
                                      </p:cBhvr>
                                      <p:tavLst>
                                        <p:tav tm="0">
                                          <p:val>
                                            <p:fltVal val="0.5"/>
                                          </p:val>
                                        </p:tav>
                                        <p:tav tm="100000">
                                          <p:val>
                                            <p:strVal val="#ppt_y"/>
                                          </p:val>
                                        </p:tav>
                                      </p:tavLst>
                                    </p:anim>
                                  </p:childTnLst>
                                </p:cTn>
                              </p:par>
                            </p:childTnLst>
                          </p:cTn>
                        </p:par>
                        <p:par>
                          <p:cTn id="33" fill="hold">
                            <p:stCondLst>
                              <p:cond delay="4000"/>
                            </p:stCondLst>
                            <p:childTnLst>
                              <p:par>
                                <p:cTn id="34" presetID="23" presetClass="entr" presetSubtype="528"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 calcmode="lin" valueType="num">
                                      <p:cBhvr>
                                        <p:cTn id="38" dur="500" fill="hold"/>
                                        <p:tgtEl>
                                          <p:spTgt spid="14"/>
                                        </p:tgtEl>
                                        <p:attrNameLst>
                                          <p:attrName>ppt_x</p:attrName>
                                        </p:attrNameLst>
                                      </p:cBhvr>
                                      <p:tavLst>
                                        <p:tav tm="0">
                                          <p:val>
                                            <p:fltVal val="0.5"/>
                                          </p:val>
                                        </p:tav>
                                        <p:tav tm="100000">
                                          <p:val>
                                            <p:strVal val="#ppt_x"/>
                                          </p:val>
                                        </p:tav>
                                      </p:tavLst>
                                    </p:anim>
                                    <p:anim calcmode="lin" valueType="num">
                                      <p:cBhvr>
                                        <p:cTn id="39" dur="500" fill="hold"/>
                                        <p:tgtEl>
                                          <p:spTgt spid="14"/>
                                        </p:tgtEl>
                                        <p:attrNameLst>
                                          <p:attrName>ppt_y</p:attrName>
                                        </p:attrNameLst>
                                      </p:cBhvr>
                                      <p:tavLst>
                                        <p:tav tm="0">
                                          <p:val>
                                            <p:fltVal val="0.5"/>
                                          </p:val>
                                        </p:tav>
                                        <p:tav tm="100000">
                                          <p:val>
                                            <p:strVal val="#ppt_y"/>
                                          </p:val>
                                        </p:tav>
                                      </p:tavLst>
                                    </p:anim>
                                  </p:childTnLst>
                                </p:cTn>
                              </p:par>
                            </p:childTnLst>
                          </p:cTn>
                        </p:par>
                        <p:par>
                          <p:cTn id="40" fill="hold">
                            <p:stCondLst>
                              <p:cond delay="4500"/>
                            </p:stCondLst>
                            <p:childTnLst>
                              <p:par>
                                <p:cTn id="41" presetID="23" presetClass="entr" presetSubtype="528"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 calcmode="lin" valueType="num">
                                      <p:cBhvr>
                                        <p:cTn id="45" dur="500" fill="hold"/>
                                        <p:tgtEl>
                                          <p:spTgt spid="17"/>
                                        </p:tgtEl>
                                        <p:attrNameLst>
                                          <p:attrName>ppt_x</p:attrName>
                                        </p:attrNameLst>
                                      </p:cBhvr>
                                      <p:tavLst>
                                        <p:tav tm="0">
                                          <p:val>
                                            <p:fltVal val="0.5"/>
                                          </p:val>
                                        </p:tav>
                                        <p:tav tm="100000">
                                          <p:val>
                                            <p:strVal val="#ppt_x"/>
                                          </p:val>
                                        </p:tav>
                                      </p:tavLst>
                                    </p:anim>
                                    <p:anim calcmode="lin" valueType="num">
                                      <p:cBhvr>
                                        <p:cTn id="46" dur="500" fill="hold"/>
                                        <p:tgtEl>
                                          <p:spTgt spid="17"/>
                                        </p:tgtEl>
                                        <p:attrNameLst>
                                          <p:attrName>ppt_y</p:attrName>
                                        </p:attrNameLst>
                                      </p:cBhvr>
                                      <p:tavLst>
                                        <p:tav tm="0">
                                          <p:val>
                                            <p:fltVal val="0.5"/>
                                          </p:val>
                                        </p:tav>
                                        <p:tav tm="100000">
                                          <p:val>
                                            <p:strVal val="#ppt_y"/>
                                          </p:val>
                                        </p:tav>
                                      </p:tavLst>
                                    </p:anim>
                                  </p:childTnLst>
                                </p:cTn>
                              </p:par>
                            </p:childTnLst>
                          </p:cTn>
                        </p:par>
                        <p:par>
                          <p:cTn id="47" fill="hold">
                            <p:stCondLst>
                              <p:cond delay="5000"/>
                            </p:stCondLst>
                            <p:childTnLst>
                              <p:par>
                                <p:cTn id="48" presetID="23" presetClass="entr" presetSubtype="528"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 calcmode="lin" valueType="num">
                                      <p:cBhvr>
                                        <p:cTn id="52" dur="500" fill="hold"/>
                                        <p:tgtEl>
                                          <p:spTgt spid="20"/>
                                        </p:tgtEl>
                                        <p:attrNameLst>
                                          <p:attrName>ppt_x</p:attrName>
                                        </p:attrNameLst>
                                      </p:cBhvr>
                                      <p:tavLst>
                                        <p:tav tm="0">
                                          <p:val>
                                            <p:fltVal val="0.5"/>
                                          </p:val>
                                        </p:tav>
                                        <p:tav tm="100000">
                                          <p:val>
                                            <p:strVal val="#ppt_x"/>
                                          </p:val>
                                        </p:tav>
                                      </p:tavLst>
                                    </p:anim>
                                    <p:anim calcmode="lin" valueType="num">
                                      <p:cBhvr>
                                        <p:cTn id="53"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animBg="1"/>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C4F54"/>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F9D27"/>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effectLst>
            <a:outerShdw blurRad="63500" sx="102000" sy="102000" algn="ctr" rotWithShape="0">
              <a:prstClr val="black">
                <a:alpha val="40000"/>
              </a:prstClr>
            </a:outerShdw>
          </a:effectLst>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solidFill>
                  <a:srgbClr val="4C4F54"/>
                </a:solidFill>
              </a:endParaRPr>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189A80"/>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34738D"/>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C4F54"/>
                  </a:solidFill>
                </a:endParaRPr>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rgbClr val="4C4F54"/>
              </a:solidFill>
              <a:latin typeface="Candara" panose="020E0502030303020204" pitchFamily="34" charset="0"/>
            </a:endParaRPr>
          </a:p>
          <a:p>
            <a:pPr defTabSz="1219170">
              <a:spcBef>
                <a:spcPct val="20000"/>
              </a:spcBef>
              <a:defRPr/>
            </a:pPr>
            <a:endParaRPr lang="en-US" sz="400" b="1" dirty="0">
              <a:solidFill>
                <a:srgbClr val="4C4F54"/>
              </a:solidFill>
              <a:latin typeface="Candara" panose="020E0502030303020204" pitchFamily="34" charset="0"/>
            </a:endParaRPr>
          </a:p>
          <a:p>
            <a:r>
              <a:rPr lang="en-US" sz="12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2000" dirty="0">
                <a:solidFill>
                  <a:srgbClr val="34738D"/>
                </a:solidFill>
                <a:latin typeface="Bernard MT Condensed" panose="02050806060905020404" pitchFamily="18" charset="0"/>
              </a:rPr>
              <a:t>LOREM IPSUM DOLOR</a:t>
            </a:r>
          </a:p>
          <a:p>
            <a:pPr algn="r" defTabSz="1219170">
              <a:spcBef>
                <a:spcPct val="20000"/>
              </a:spcBef>
              <a:defRPr/>
            </a:pPr>
            <a:endParaRPr lang="en-US" sz="200" b="1" dirty="0">
              <a:solidFill>
                <a:srgbClr val="4C4F54"/>
              </a:solidFill>
              <a:latin typeface="Candara" panose="020E0502030303020204" pitchFamily="34" charset="0"/>
            </a:endParaRPr>
          </a:p>
          <a:p>
            <a:pPr algn="r" defTabSz="1219170">
              <a:spcBef>
                <a:spcPct val="20000"/>
              </a:spcBef>
              <a:defRPr/>
            </a:pPr>
            <a:endParaRPr lang="en-US" sz="400" b="1" dirty="0">
              <a:solidFill>
                <a:srgbClr val="4C4F54"/>
              </a:solidFill>
              <a:latin typeface="Candara" panose="020E0502030303020204" pitchFamily="34" charset="0"/>
            </a:endParaRPr>
          </a:p>
          <a:p>
            <a:pPr algn="r"/>
            <a:r>
              <a:rPr lang="en-US" sz="1200" dirty="0">
                <a:solidFill>
                  <a:srgbClr val="4C4F54"/>
                </a:solidFill>
                <a:latin typeface="Candara" panose="020E0502030303020204" pitchFamily="34" charset="0"/>
              </a:rPr>
              <a:t>Lorem ipsum dolor sit amet, consectetur adipiscing elit, sed do eiusmod tempor incididunt ut labore.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a:t>
            </a:r>
          </a:p>
          <a:p>
            <a:endParaRPr lang="en-US" sz="1000" dirty="0">
              <a:solidFill>
                <a:srgbClr val="4C4F54"/>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1092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B06E1D5C-9358-4AF4-B627-7133AA7F80C8}"/>
              </a:ext>
            </a:extLst>
          </p:cNvPr>
          <p:cNvGrpSpPr/>
          <p:nvPr/>
        </p:nvGrpSpPr>
        <p:grpSpPr>
          <a:xfrm>
            <a:off x="5440574" y="1218251"/>
            <a:ext cx="2951094" cy="1220891"/>
            <a:chOff x="5440574" y="1218251"/>
            <a:chExt cx="2951094" cy="1220891"/>
          </a:xfrm>
        </p:grpSpPr>
        <p:sp>
          <p:nvSpPr>
            <p:cNvPr id="13" name="Freeform: Shape 12">
              <a:extLst>
                <a:ext uri="{FF2B5EF4-FFF2-40B4-BE49-F238E27FC236}">
                  <a16:creationId xmlns:a16="http://schemas.microsoft.com/office/drawing/2014/main" id="{89C3B662-BE7D-45AA-9621-C5571A115AFF}"/>
                </a:ext>
              </a:extLst>
            </p:cNvPr>
            <p:cNvSpPr/>
            <p:nvPr/>
          </p:nvSpPr>
          <p:spPr>
            <a:xfrm rot="19765571">
              <a:off x="5440574" y="1707622"/>
              <a:ext cx="2951094" cy="731520"/>
            </a:xfrm>
            <a:custGeom>
              <a:avLst/>
              <a:gdLst>
                <a:gd name="connsiteX0" fmla="*/ 2951094 w 2951094"/>
                <a:gd name="connsiteY0" fmla="*/ 0 h 731520"/>
                <a:gd name="connsiteX1" fmla="*/ 2518925 w 2951094"/>
                <a:gd name="connsiteY1" fmla="*/ 731520 h 731520"/>
                <a:gd name="connsiteX2" fmla="*/ 0 w 2951094"/>
                <a:gd name="connsiteY2" fmla="*/ 731520 h 731520"/>
                <a:gd name="connsiteX3" fmla="*/ 432169 w 2951094"/>
                <a:gd name="connsiteY3" fmla="*/ 0 h 731520"/>
              </a:gdLst>
              <a:ahLst/>
              <a:cxnLst>
                <a:cxn ang="0">
                  <a:pos x="connsiteX0" y="connsiteY0"/>
                </a:cxn>
                <a:cxn ang="0">
                  <a:pos x="connsiteX1" y="connsiteY1"/>
                </a:cxn>
                <a:cxn ang="0">
                  <a:pos x="connsiteX2" y="connsiteY2"/>
                </a:cxn>
                <a:cxn ang="0">
                  <a:pos x="connsiteX3" y="connsiteY3"/>
                </a:cxn>
              </a:cxnLst>
              <a:rect l="l" t="t" r="r" b="b"/>
              <a:pathLst>
                <a:path w="2951094" h="731520">
                  <a:moveTo>
                    <a:pt x="2951094" y="0"/>
                  </a:moveTo>
                  <a:lnTo>
                    <a:pt x="2518925" y="731520"/>
                  </a:lnTo>
                  <a:lnTo>
                    <a:pt x="0" y="731520"/>
                  </a:lnTo>
                  <a:lnTo>
                    <a:pt x="432169" y="0"/>
                  </a:lnTo>
                  <a:close/>
                </a:path>
              </a:pathLst>
            </a:cu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4BD13179-8C4C-4703-A7A5-ECE531D3DD66}"/>
                </a:ext>
              </a:extLst>
            </p:cNvPr>
            <p:cNvSpPr txBox="1"/>
            <p:nvPr/>
          </p:nvSpPr>
          <p:spPr>
            <a:xfrm>
              <a:off x="7320190" y="121825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1B5BACBF-2B43-459A-85B4-C643EFDE2513}"/>
              </a:ext>
            </a:extLst>
          </p:cNvPr>
          <p:cNvGrpSpPr/>
          <p:nvPr/>
        </p:nvGrpSpPr>
        <p:grpSpPr>
          <a:xfrm>
            <a:off x="5415166" y="2538935"/>
            <a:ext cx="1926917" cy="986306"/>
            <a:chOff x="5415166" y="2538935"/>
            <a:chExt cx="1926917" cy="986306"/>
          </a:xfrm>
        </p:grpSpPr>
        <p:sp>
          <p:nvSpPr>
            <p:cNvPr id="26" name="Freeform: Shape 25">
              <a:extLst>
                <a:ext uri="{FF2B5EF4-FFF2-40B4-BE49-F238E27FC236}">
                  <a16:creationId xmlns:a16="http://schemas.microsoft.com/office/drawing/2014/main" id="{9F8F960E-94E6-4B58-ABB3-48FACE6B6B13}"/>
                </a:ext>
              </a:extLst>
            </p:cNvPr>
            <p:cNvSpPr/>
            <p:nvPr/>
          </p:nvSpPr>
          <p:spPr>
            <a:xfrm rot="2229712">
              <a:off x="5415166" y="2793721"/>
              <a:ext cx="1926917" cy="731520"/>
            </a:xfrm>
            <a:custGeom>
              <a:avLst/>
              <a:gdLst>
                <a:gd name="connsiteX0" fmla="*/ 0 w 1926917"/>
                <a:gd name="connsiteY0" fmla="*/ 0 h 731520"/>
                <a:gd name="connsiteX1" fmla="*/ 1400589 w 1926917"/>
                <a:gd name="connsiteY1" fmla="*/ 0 h 731520"/>
                <a:gd name="connsiteX2" fmla="*/ 1926917 w 1926917"/>
                <a:gd name="connsiteY2" fmla="*/ 694371 h 731520"/>
                <a:gd name="connsiteX3" fmla="*/ 1911673 w 1926917"/>
                <a:gd name="connsiteY3" fmla="*/ 731520 h 731520"/>
                <a:gd name="connsiteX4" fmla="*/ 554487 w 1926917"/>
                <a:gd name="connsiteY4" fmla="*/ 731520 h 7315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917" h="731520">
                  <a:moveTo>
                    <a:pt x="0" y="0"/>
                  </a:moveTo>
                  <a:lnTo>
                    <a:pt x="1400589" y="0"/>
                  </a:lnTo>
                  <a:lnTo>
                    <a:pt x="1926917" y="694371"/>
                  </a:lnTo>
                  <a:lnTo>
                    <a:pt x="1911673" y="731520"/>
                  </a:lnTo>
                  <a:lnTo>
                    <a:pt x="554487" y="731520"/>
                  </a:lnTo>
                  <a:close/>
                </a:path>
              </a:pathLst>
            </a:cu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2DD5C6-E2E3-4698-A9BD-7E6CE74CF57E}"/>
                </a:ext>
              </a:extLst>
            </p:cNvPr>
            <p:cNvSpPr txBox="1"/>
            <p:nvPr/>
          </p:nvSpPr>
          <p:spPr>
            <a:xfrm>
              <a:off x="5726582" y="253893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C56BD504-7C31-430A-9FE5-595875AB74D3}"/>
              </a:ext>
            </a:extLst>
          </p:cNvPr>
          <p:cNvGrpSpPr/>
          <p:nvPr/>
        </p:nvGrpSpPr>
        <p:grpSpPr>
          <a:xfrm>
            <a:off x="4473346" y="3346826"/>
            <a:ext cx="2859698" cy="1206886"/>
            <a:chOff x="4473346" y="3346826"/>
            <a:chExt cx="2859698" cy="1206886"/>
          </a:xfrm>
        </p:grpSpPr>
        <p:sp>
          <p:nvSpPr>
            <p:cNvPr id="19" name="Freeform: Shape 18">
              <a:extLst>
                <a:ext uri="{FF2B5EF4-FFF2-40B4-BE49-F238E27FC236}">
                  <a16:creationId xmlns:a16="http://schemas.microsoft.com/office/drawing/2014/main" id="{D596F9EF-AB28-4DAE-B282-1AD28E64D198}"/>
                </a:ext>
              </a:extLst>
            </p:cNvPr>
            <p:cNvSpPr/>
            <p:nvPr/>
          </p:nvSpPr>
          <p:spPr>
            <a:xfrm rot="19764634">
              <a:off x="4473346" y="3822192"/>
              <a:ext cx="2859698" cy="731520"/>
            </a:xfrm>
            <a:custGeom>
              <a:avLst/>
              <a:gdLst>
                <a:gd name="connsiteX0" fmla="*/ 2859698 w 2859698"/>
                <a:gd name="connsiteY0" fmla="*/ 0 h 731520"/>
                <a:gd name="connsiteX1" fmla="*/ 2427260 w 2859698"/>
                <a:gd name="connsiteY1" fmla="*/ 731520 h 731520"/>
                <a:gd name="connsiteX2" fmla="*/ 0 w 2859698"/>
                <a:gd name="connsiteY2" fmla="*/ 731520 h 731520"/>
                <a:gd name="connsiteX3" fmla="*/ 432437 w 2859698"/>
                <a:gd name="connsiteY3" fmla="*/ 0 h 731520"/>
              </a:gdLst>
              <a:ahLst/>
              <a:cxnLst>
                <a:cxn ang="0">
                  <a:pos x="connsiteX0" y="connsiteY0"/>
                </a:cxn>
                <a:cxn ang="0">
                  <a:pos x="connsiteX1" y="connsiteY1"/>
                </a:cxn>
                <a:cxn ang="0">
                  <a:pos x="connsiteX2" y="connsiteY2"/>
                </a:cxn>
                <a:cxn ang="0">
                  <a:pos x="connsiteX3" y="connsiteY3"/>
                </a:cxn>
              </a:cxnLst>
              <a:rect l="l" t="t" r="r" b="b"/>
              <a:pathLst>
                <a:path w="2859698" h="731520">
                  <a:moveTo>
                    <a:pt x="2859698" y="0"/>
                  </a:moveTo>
                  <a:lnTo>
                    <a:pt x="2427260" y="731520"/>
                  </a:lnTo>
                  <a:lnTo>
                    <a:pt x="0" y="731520"/>
                  </a:lnTo>
                  <a:lnTo>
                    <a:pt x="432437" y="0"/>
                  </a:lnTo>
                  <a:close/>
                </a:path>
              </a:pathLst>
            </a:cu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8CD56140-D357-4534-AAED-AEC73238CDAB}"/>
                </a:ext>
              </a:extLst>
            </p:cNvPr>
            <p:cNvSpPr txBox="1"/>
            <p:nvPr/>
          </p:nvSpPr>
          <p:spPr>
            <a:xfrm>
              <a:off x="6296613" y="334682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1B4F1FF2-FEC9-4264-8589-5530D629CF92}"/>
              </a:ext>
            </a:extLst>
          </p:cNvPr>
          <p:cNvGrpSpPr/>
          <p:nvPr/>
        </p:nvGrpSpPr>
        <p:grpSpPr>
          <a:xfrm>
            <a:off x="4434776" y="4892040"/>
            <a:ext cx="1955076" cy="949855"/>
            <a:chOff x="4434776" y="4892040"/>
            <a:chExt cx="1955076" cy="949855"/>
          </a:xfrm>
        </p:grpSpPr>
        <p:sp>
          <p:nvSpPr>
            <p:cNvPr id="20" name="Freeform: Shape 19">
              <a:extLst>
                <a:ext uri="{FF2B5EF4-FFF2-40B4-BE49-F238E27FC236}">
                  <a16:creationId xmlns:a16="http://schemas.microsoft.com/office/drawing/2014/main" id="{DA7F797E-33E2-4B50-B77D-873726B79F86}"/>
                </a:ext>
              </a:extLst>
            </p:cNvPr>
            <p:cNvSpPr/>
            <p:nvPr/>
          </p:nvSpPr>
          <p:spPr>
            <a:xfrm rot="2229712">
              <a:off x="4434776" y="4892040"/>
              <a:ext cx="1955076" cy="731520"/>
            </a:xfrm>
            <a:custGeom>
              <a:avLst/>
              <a:gdLst>
                <a:gd name="connsiteX0" fmla="*/ 0 w 1955076"/>
                <a:gd name="connsiteY0" fmla="*/ 0 h 731520"/>
                <a:gd name="connsiteX1" fmla="*/ 1400589 w 1955076"/>
                <a:gd name="connsiteY1" fmla="*/ 0 h 731520"/>
                <a:gd name="connsiteX2" fmla="*/ 1955076 w 1955076"/>
                <a:gd name="connsiteY2" fmla="*/ 731520 h 731520"/>
                <a:gd name="connsiteX3" fmla="*/ 554487 w 195507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955076" h="731520">
                  <a:moveTo>
                    <a:pt x="0" y="0"/>
                  </a:moveTo>
                  <a:lnTo>
                    <a:pt x="1400589" y="0"/>
                  </a:lnTo>
                  <a:lnTo>
                    <a:pt x="1955076" y="731520"/>
                  </a:lnTo>
                  <a:lnTo>
                    <a:pt x="554487" y="731520"/>
                  </a:lnTo>
                  <a:close/>
                </a:path>
              </a:pathLst>
            </a:cu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3EB8EBF4-2565-4408-B4AE-4AD5388E4235}"/>
                </a:ext>
              </a:extLst>
            </p:cNvPr>
            <p:cNvSpPr txBox="1"/>
            <p:nvPr/>
          </p:nvSpPr>
          <p:spPr>
            <a:xfrm>
              <a:off x="5290562" y="511554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27" name="TextBox 26">
            <a:extLst>
              <a:ext uri="{FF2B5EF4-FFF2-40B4-BE49-F238E27FC236}">
                <a16:creationId xmlns:a16="http://schemas.microsoft.com/office/drawing/2014/main" id="{BC9DD764-A168-4983-91BB-9BFBBA46AF01}"/>
              </a:ext>
            </a:extLst>
          </p:cNvPr>
          <p:cNvSpPr txBox="1"/>
          <p:nvPr/>
        </p:nvSpPr>
        <p:spPr>
          <a:xfrm>
            <a:off x="8279006" y="927973"/>
            <a:ext cx="3730306"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B6F2CF5-9BB5-4872-9AD7-0E577C3624A1}"/>
              </a:ext>
            </a:extLst>
          </p:cNvPr>
          <p:cNvSpPr txBox="1"/>
          <p:nvPr/>
        </p:nvSpPr>
        <p:spPr>
          <a:xfrm>
            <a:off x="7336333" y="3128554"/>
            <a:ext cx="4441256"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E278A8F1-C427-486C-902C-5F9F191DF5C2}"/>
              </a:ext>
            </a:extLst>
          </p:cNvPr>
          <p:cNvSpPr txBox="1"/>
          <p:nvPr/>
        </p:nvSpPr>
        <p:spPr>
          <a:xfrm>
            <a:off x="6248400" y="5183704"/>
            <a:ext cx="4978113" cy="132651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4E172D4-CC9C-4B9F-BAB0-F9E678556E37}"/>
              </a:ext>
            </a:extLst>
          </p:cNvPr>
          <p:cNvSpPr txBox="1"/>
          <p:nvPr/>
        </p:nvSpPr>
        <p:spPr>
          <a:xfrm>
            <a:off x="295393" y="2228405"/>
            <a:ext cx="5213594" cy="1326517"/>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DOLOR</a:t>
            </a:r>
          </a:p>
          <a:p>
            <a:pPr algn="r" defTabSz="1219170">
              <a:spcBef>
                <a:spcPct val="20000"/>
              </a:spcBef>
              <a:defRPr/>
            </a:pPr>
            <a:endParaRPr lang="en-US" sz="400" b="1" dirty="0">
              <a:solidFill>
                <a:srgbClr val="189A80"/>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4F4F4F"/>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grpSp>
        <p:nvGrpSpPr>
          <p:cNvPr id="3" name="Group 2">
            <a:extLst>
              <a:ext uri="{FF2B5EF4-FFF2-40B4-BE49-F238E27FC236}">
                <a16:creationId xmlns:a16="http://schemas.microsoft.com/office/drawing/2014/main" id="{A76A11FA-72D7-469C-91A0-A889A4D0A538}"/>
              </a:ext>
            </a:extLst>
          </p:cNvPr>
          <p:cNvGrpSpPr/>
          <p:nvPr/>
        </p:nvGrpSpPr>
        <p:grpSpPr>
          <a:xfrm>
            <a:off x="-304801" y="4355194"/>
            <a:ext cx="4571999" cy="2001405"/>
            <a:chOff x="-304801" y="4355194"/>
            <a:chExt cx="4571999" cy="2001405"/>
          </a:xfrm>
        </p:grpSpPr>
        <p:sp>
          <p:nvSpPr>
            <p:cNvPr id="31" name="Rectangle 30">
              <a:extLst>
                <a:ext uri="{FF2B5EF4-FFF2-40B4-BE49-F238E27FC236}">
                  <a16:creationId xmlns:a16="http://schemas.microsoft.com/office/drawing/2014/main" id="{850132D0-1616-4D06-BDB5-98D07118FC63}"/>
                </a:ext>
              </a:extLst>
            </p:cNvPr>
            <p:cNvSpPr/>
            <p:nvPr/>
          </p:nvSpPr>
          <p:spPr>
            <a:xfrm rot="5400000">
              <a:off x="980496" y="3069897"/>
              <a:ext cx="2001405" cy="4571999"/>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50000"/>
                </a:schemeClr>
              </a:solidFill>
            </a:ln>
            <a:effectLst>
              <a:outerShdw blurRad="190500" dist="228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4D1C96EF-E38B-4127-A561-97701BF05987}"/>
                </a:ext>
              </a:extLst>
            </p:cNvPr>
            <p:cNvSpPr txBox="1"/>
            <p:nvPr/>
          </p:nvSpPr>
          <p:spPr>
            <a:xfrm>
              <a:off x="182339" y="4486427"/>
              <a:ext cx="2289361" cy="1738938"/>
            </a:xfrm>
            <a:prstGeom prst="rect">
              <a:avLst/>
            </a:prstGeom>
            <a:noFill/>
          </p:spPr>
          <p:txBody>
            <a:bodyPr wrap="square" rtlCol="0">
              <a:spAutoFit/>
            </a:bodyPr>
            <a:lstStyle/>
            <a:p>
              <a:pPr algn="ctr"/>
              <a:r>
                <a:rPr lang="en-US" sz="2200" dirty="0">
                  <a:solidFill>
                    <a:schemeClr val="bg1"/>
                  </a:solidFill>
                  <a:latin typeface="Bernard MT Condensed" panose="02050806060905020404" pitchFamily="18" charset="0"/>
                </a:rPr>
                <a:t>YOUR TITLE</a:t>
              </a:r>
            </a:p>
            <a:p>
              <a:pPr algn="ctr"/>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p:txBody>
        </p:sp>
        <p:sp>
          <p:nvSpPr>
            <p:cNvPr id="33" name="Rectangle 32">
              <a:extLst>
                <a:ext uri="{FF2B5EF4-FFF2-40B4-BE49-F238E27FC236}">
                  <a16:creationId xmlns:a16="http://schemas.microsoft.com/office/drawing/2014/main" id="{2877F019-04EC-437C-9D89-8D90ADFE344E}"/>
                </a:ext>
              </a:extLst>
            </p:cNvPr>
            <p:cNvSpPr>
              <a:spLocks noChangeAspect="1"/>
            </p:cNvSpPr>
            <p:nvPr/>
          </p:nvSpPr>
          <p:spPr>
            <a:xfrm>
              <a:off x="2589480" y="4700338"/>
              <a:ext cx="1383848" cy="131111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895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1000"/>
                                        <p:tgtEl>
                                          <p:spTgt spid="27"/>
                                        </p:tgtEl>
                                      </p:cBhvr>
                                    </p:animEffect>
                                    <p:anim calcmode="lin" valueType="num">
                                      <p:cBhvr>
                                        <p:cTn id="17" dur="1000" fill="hold"/>
                                        <p:tgtEl>
                                          <p:spTgt spid="27"/>
                                        </p:tgtEl>
                                        <p:attrNameLst>
                                          <p:attrName>ppt_x</p:attrName>
                                        </p:attrNameLst>
                                      </p:cBhvr>
                                      <p:tavLst>
                                        <p:tav tm="0">
                                          <p:val>
                                            <p:strVal val="#ppt_x"/>
                                          </p:val>
                                        </p:tav>
                                        <p:tav tm="100000">
                                          <p:val>
                                            <p:strVal val="#ppt_x"/>
                                          </p:val>
                                        </p:tav>
                                      </p:tavLst>
                                    </p:anim>
                                    <p:anim calcmode="lin" valueType="num">
                                      <p:cBhvr>
                                        <p:cTn id="18" dur="1000" fill="hold"/>
                                        <p:tgtEl>
                                          <p:spTgt spid="27"/>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right)">
                                      <p:cBhvr>
                                        <p:cTn id="22" dur="500"/>
                                        <p:tgtEl>
                                          <p:spTgt spid="4"/>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1000"/>
                                        <p:tgtEl>
                                          <p:spTgt spid="30"/>
                                        </p:tgtEl>
                                      </p:cBhvr>
                                    </p:animEffect>
                                    <p:anim calcmode="lin" valueType="num">
                                      <p:cBhvr>
                                        <p:cTn id="27" dur="1000" fill="hold"/>
                                        <p:tgtEl>
                                          <p:spTgt spid="30"/>
                                        </p:tgtEl>
                                        <p:attrNameLst>
                                          <p:attrName>ppt_x</p:attrName>
                                        </p:attrNameLst>
                                      </p:cBhvr>
                                      <p:tavLst>
                                        <p:tav tm="0">
                                          <p:val>
                                            <p:strVal val="#ppt_x"/>
                                          </p:val>
                                        </p:tav>
                                        <p:tav tm="100000">
                                          <p:val>
                                            <p:strVal val="#ppt_x"/>
                                          </p:val>
                                        </p:tav>
                                      </p:tavLst>
                                    </p:anim>
                                    <p:anim calcmode="lin" valueType="num">
                                      <p:cBhvr>
                                        <p:cTn id="28" dur="1000" fill="hold"/>
                                        <p:tgtEl>
                                          <p:spTgt spid="3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22" presetClass="entr" presetSubtype="8" fill="hold"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left)">
                                      <p:cBhvr>
                                        <p:cTn id="32" dur="500"/>
                                        <p:tgtEl>
                                          <p:spTgt spid="34"/>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1000"/>
                                        <p:tgtEl>
                                          <p:spTgt spid="28"/>
                                        </p:tgtEl>
                                      </p:cBhvr>
                                    </p:animEffect>
                                    <p:anim calcmode="lin" valueType="num">
                                      <p:cBhvr>
                                        <p:cTn id="37" dur="1000" fill="hold"/>
                                        <p:tgtEl>
                                          <p:spTgt spid="28"/>
                                        </p:tgtEl>
                                        <p:attrNameLst>
                                          <p:attrName>ppt_x</p:attrName>
                                        </p:attrNameLst>
                                      </p:cBhvr>
                                      <p:tavLst>
                                        <p:tav tm="0">
                                          <p:val>
                                            <p:strVal val="#ppt_x"/>
                                          </p:val>
                                        </p:tav>
                                        <p:tav tm="100000">
                                          <p:val>
                                            <p:strVal val="#ppt_x"/>
                                          </p:val>
                                        </p:tav>
                                      </p:tavLst>
                                    </p:anim>
                                    <p:anim calcmode="lin" valueType="num">
                                      <p:cBhvr>
                                        <p:cTn id="38" dur="1000" fill="hold"/>
                                        <p:tgtEl>
                                          <p:spTgt spid="28"/>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22" presetClass="entr" presetSubtype="2"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right)">
                                      <p:cBhvr>
                                        <p:cTn id="42" dur="500"/>
                                        <p:tgtEl>
                                          <p:spTgt spid="35"/>
                                        </p:tgtEl>
                                      </p:cBhvr>
                                    </p:animEffect>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fade">
                                      <p:cBhvr>
                                        <p:cTn id="46" dur="1000"/>
                                        <p:tgtEl>
                                          <p:spTgt spid="29"/>
                                        </p:tgtEl>
                                      </p:cBhvr>
                                    </p:animEffect>
                                    <p:anim calcmode="lin" valueType="num">
                                      <p:cBhvr>
                                        <p:cTn id="47" dur="1000" fill="hold"/>
                                        <p:tgtEl>
                                          <p:spTgt spid="29"/>
                                        </p:tgtEl>
                                        <p:attrNameLst>
                                          <p:attrName>ppt_x</p:attrName>
                                        </p:attrNameLst>
                                      </p:cBhvr>
                                      <p:tavLst>
                                        <p:tav tm="0">
                                          <p:val>
                                            <p:strVal val="#ppt_x"/>
                                          </p:val>
                                        </p:tav>
                                        <p:tav tm="100000">
                                          <p:val>
                                            <p:strVal val="#ppt_x"/>
                                          </p:val>
                                        </p:tav>
                                      </p:tavLst>
                                    </p:anim>
                                    <p:anim calcmode="lin" valueType="num">
                                      <p:cBhvr>
                                        <p:cTn id="48" dur="1000" fill="hold"/>
                                        <p:tgtEl>
                                          <p:spTgt spid="29"/>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22" presetClass="entr" presetSubtype="8" fill="hold" nodeType="after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p:bldP spid="28" grpId="0"/>
      <p:bldP spid="29" grpId="0"/>
      <p:bldP spid="3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01</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02</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03</a:t>
            </a:r>
          </a:p>
          <a:p>
            <a:pPr algn="ctr" defTabSz="1219170">
              <a:spcBef>
                <a:spcPct val="20000"/>
              </a:spcBef>
              <a:defRPr/>
            </a:pPr>
            <a:r>
              <a:rPr lang="en-US" sz="1000" b="1" dirty="0">
                <a:solidFill>
                  <a:srgbClr val="4F4F4F"/>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rgbClr val="4F4F4F"/>
                </a:solidFill>
                <a:latin typeface="Bernard MT Condensed" panose="02050806060905020404" pitchFamily="18" charset="0"/>
              </a:rPr>
              <a:t>04</a:t>
            </a:r>
          </a:p>
          <a:p>
            <a:pPr algn="ctr" defTabSz="1219170">
              <a:spcBef>
                <a:spcPct val="20000"/>
              </a:spcBef>
              <a:defRPr/>
            </a:pPr>
            <a:r>
              <a:rPr lang="en-US" sz="1000" b="1" dirty="0">
                <a:solidFill>
                  <a:srgbClr val="4F4F4F"/>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rgbClr val="4F4F4F"/>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rgbClr val="4F4F4F"/>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rgbClr val="4F4F4F"/>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rgbClr val="4F4F4F"/>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rgbClr val="4F4F4F"/>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F4F4F"/>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F4F4F"/>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5642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686868"/>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4F4F4F"/>
                </a:solidFill>
              </a:endParaRPr>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686868"/>
                </a:solidFill>
                <a:latin typeface="Bernard MT Condensed" panose="02050806060905020404" pitchFamily="18" charset="0"/>
              </a:rPr>
              <a:t>LOREM IPSUM</a:t>
            </a:r>
          </a:p>
          <a:p>
            <a:pPr defTabSz="1219170">
              <a:spcBef>
                <a:spcPct val="20000"/>
              </a:spcBef>
              <a:defRPr/>
            </a:pPr>
            <a:endParaRPr lang="en-US" sz="200" b="1" dirty="0">
              <a:solidFill>
                <a:srgbClr val="4F4F4F"/>
              </a:solidFill>
              <a:latin typeface="Candara" panose="020E0502030303020204" pitchFamily="34" charset="0"/>
            </a:endParaRPr>
          </a:p>
          <a:p>
            <a:pPr defTabSz="1219170">
              <a:spcBef>
                <a:spcPct val="20000"/>
              </a:spcBef>
              <a:defRPr/>
            </a:pPr>
            <a:endParaRPr lang="en-US" sz="100" b="1" dirty="0">
              <a:solidFill>
                <a:srgbClr val="4F4F4F"/>
              </a:solidFill>
              <a:latin typeface="Candara" panose="020E0502030303020204" pitchFamily="34" charset="0"/>
            </a:endParaRPr>
          </a:p>
          <a:p>
            <a:r>
              <a:rPr lang="en-US" sz="1300" dirty="0">
                <a:solidFill>
                  <a:srgbClr val="4F4F4F"/>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89A80"/>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flip="none" rotWithShape="0">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EF9D27"/>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D34132"/>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4738D"/>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F4F4F"/>
              </a:solidFill>
            </a:endParaRPr>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chemeClr val="bg1"/>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chemeClr val="bg1"/>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chemeClr val="bg1"/>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chemeClr val="bg1"/>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4F4F4F"/>
                </a:solidFill>
              </a:endParaRPr>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4F4F4F"/>
              </a:solidFill>
            </a:endParaRPr>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4738D"/>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EF9D2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189A80"/>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D34132"/>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1629</TotalTime>
  <Words>9136</Words>
  <Application>Microsoft Office PowerPoint</Application>
  <PresentationFormat>Widescreen</PresentationFormat>
  <Paragraphs>1078</Paragraphs>
  <Slides>56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56</vt:i4>
      </vt:variant>
    </vt:vector>
  </HeadingPairs>
  <TitlesOfParts>
    <vt:vector size="64" baseType="lpstr">
      <vt:lpstr>Arial</vt:lpstr>
      <vt:lpstr>Bernard MT Condensed</vt:lpstr>
      <vt:lpstr>Calibri</vt:lpstr>
      <vt:lpstr>Calibri Light</vt:lpstr>
      <vt:lpstr>Candara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429</cp:revision>
  <dcterms:created xsi:type="dcterms:W3CDTF">2016-09-28T22:08:47Z</dcterms:created>
  <dcterms:modified xsi:type="dcterms:W3CDTF">2019-09-12T15:53:25Z</dcterms:modified>
</cp:coreProperties>
</file>