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085" r:id="rId3"/>
    <p:sldId id="1423" r:id="rId4"/>
    <p:sldId id="1336" r:id="rId5"/>
    <p:sldId id="1174" r:id="rId6"/>
    <p:sldId id="1424" r:id="rId7"/>
    <p:sldId id="1253" r:id="rId8"/>
    <p:sldId id="1319" r:id="rId9"/>
    <p:sldId id="1363" r:id="rId10"/>
    <p:sldId id="1405"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2" y="66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362</cp:revision>
  <dcterms:created xsi:type="dcterms:W3CDTF">2016-09-28T22:08:47Z</dcterms:created>
  <dcterms:modified xsi:type="dcterms:W3CDTF">2018-12-30T23:46:18Z</dcterms:modified>
</cp:coreProperties>
</file>