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423" r:id="rId3"/>
    <p:sldId id="1445" r:id="rId4"/>
    <p:sldId id="1449" r:id="rId5"/>
    <p:sldId id="1578" r:id="rId6"/>
    <p:sldId id="1291" r:id="rId7"/>
    <p:sldId id="1473" r:id="rId8"/>
    <p:sldId id="1584" r:id="rId9"/>
    <p:sldId id="1580" r:id="rId10"/>
    <p:sldId id="1585" r:id="rId11"/>
    <p:sldId id="1586" r:id="rId12"/>
    <p:sldId id="1583" r:id="rId13"/>
    <p:sldId id="1587" r:id="rId14"/>
    <p:sldId id="1275" r:id="rId15"/>
    <p:sldId id="1486" r:id="rId16"/>
    <p:sldId id="1188" r:id="rId17"/>
    <p:sldId id="1480" r:id="rId18"/>
    <p:sldId id="1477" r:id="rId19"/>
    <p:sldId id="460"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32"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2019-08-11T19:50:52Z</dcterms:modified>
</cp:coreProperties>
</file>