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147" r:id="rId3"/>
    <p:sldId id="1560" r:id="rId4"/>
    <p:sldId id="1358" r:id="rId5"/>
    <p:sldId id="1701" r:id="rId6"/>
    <p:sldId id="1833" r:id="rId7"/>
    <p:sldId id="1832" r:id="rId8"/>
    <p:sldId id="505" r:id="rId9"/>
    <p:sldId id="1297" r:id="rId10"/>
    <p:sldId id="1831" r:id="rId11"/>
    <p:sldId id="1823" r:id="rId12"/>
    <p:sldId id="1532" r:id="rId13"/>
    <p:sldId id="1274" r:id="rId14"/>
    <p:sldId id="420" r:id="rId15"/>
    <p:sldId id="1734" r:id="rId16"/>
    <p:sldId id="1733" r:id="rId17"/>
    <p:sldId id="1305" r:id="rId18"/>
    <p:sldId id="1752" r:id="rId19"/>
    <p:sldId id="1819" r:id="rId20"/>
    <p:sldId id="1821" r:id="rId21"/>
    <p:sldId id="1822"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125" autoAdjust="0"/>
    <p:restoredTop sz="86397" autoAdjust="0"/>
  </p:normalViewPr>
  <p:slideViewPr>
    <p:cSldViewPr snapToGrid="0">
      <p:cViewPr varScale="1">
        <p:scale>
          <a:sx n="74" d="100"/>
          <a:sy n="74" d="100"/>
        </p:scale>
        <p:origin x="60" y="51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5</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30, 2022</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2019-08-11T20:49:36Z</dcterms:modified>
</cp:coreProperties>
</file>