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393" r:id="rId3"/>
    <p:sldId id="397" r:id="rId4"/>
    <p:sldId id="394" r:id="rId5"/>
    <p:sldId id="396" r:id="rId6"/>
    <p:sldId id="398" r:id="rId7"/>
    <p:sldId id="376" r:id="rId8"/>
    <p:sldId id="368" r:id="rId9"/>
    <p:sldId id="353" r:id="rId10"/>
    <p:sldId id="395" r:id="rId11"/>
    <p:sldId id="359" r:id="rId12"/>
    <p:sldId id="360" r:id="rId13"/>
    <p:sldId id="337" r:id="rId14"/>
    <p:sldId id="369" r:id="rId15"/>
    <p:sldId id="336"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97" autoAdjust="0"/>
    <p:restoredTop sz="94692"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3597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hyperlink" Target="http://powerpoint.sage-fox.com/"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1032541"/>
            <a:ext cx="12198752" cy="1278388"/>
            <a:chOff x="4933" y="5238840"/>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38840"/>
              <a:ext cx="12198752" cy="1278388"/>
              <a:chOff x="17615" y="4616312"/>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16312"/>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5C9AD3">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rgbClr val="5C9AD3">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Jan, 2020</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5C9AD3"/>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5C9AD3"/>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44546B"/>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 </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square ratio for best display.</a:t>
            </a:r>
          </a:p>
          <a:p>
            <a:pPr algn="ctr"/>
            <a:endParaRPr lang="en-US" sz="1300" dirty="0">
              <a:solidFill>
                <a:schemeClr val="bg1"/>
              </a:solidFill>
              <a:latin typeface="Candara" panose="020E0502030303020204" pitchFamily="34" charset="0"/>
            </a:endParaRP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solidFill>
            <a:srgbClr val="FE4A1E"/>
          </a:soli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solidFill>
            <a:srgbClr val="5C9AD3"/>
          </a:soli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solidFill>
            <a:srgbClr val="A5A5A5"/>
          </a:soli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solidFill>
            <a:srgbClr val="44546B"/>
          </a:soli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4238420" cy="1954381"/>
          </a:xfrm>
          <a:prstGeom prst="rect">
            <a:avLst/>
          </a:prstGeom>
          <a:noFill/>
        </p:spPr>
        <p:txBody>
          <a:bodyPr wrap="square" rtlCol="0">
            <a:spAutoFit/>
          </a:bodyPr>
          <a:lstStyle/>
          <a:p>
            <a:pPr marL="342900" indent="-342900">
              <a:buFont typeface="+mj-lt"/>
              <a:buAutoNum type="arabicPeriod"/>
            </a:pPr>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pPr marL="342900" indent="-342900">
              <a:buFont typeface="+mj-lt"/>
              <a:buAutoNum type="arabicPeriod"/>
            </a:pPr>
            <a:r>
              <a:rPr lang="en-US" sz="1300" dirty="0">
                <a:solidFill>
                  <a:schemeClr val="bg1"/>
                </a:solidFill>
                <a:latin typeface="Candara" panose="020E0502030303020204" pitchFamily="34" charset="0"/>
              </a:rPr>
              <a:t>If you can provide additional information verbally when presenting, it will show that you know what you are talking about.</a:t>
            </a: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6992293" y="4550569"/>
            <a:ext cx="4280148" cy="2092881"/>
          </a:xfrm>
          <a:prstGeom prst="rect">
            <a:avLst/>
          </a:prstGeom>
          <a:noFill/>
        </p:spPr>
        <p:txBody>
          <a:bodyPr wrap="square" rtlCol="0">
            <a:spAutoFit/>
          </a:bodyPr>
          <a:lstStyle/>
          <a:p>
            <a:pPr marL="342900" indent="-342900">
              <a:buFont typeface="+mj-lt"/>
              <a:buAutoNum type="arabicPeriod"/>
            </a:pPr>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square ratio for best display.</a:t>
            </a: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61711"/>
            <a:ext cx="914400" cy="914400"/>
          </a:xfrm>
          <a:prstGeom prst="ellipse">
            <a:avLst/>
          </a:prstGeom>
          <a:solidFill>
            <a:srgbClr val="A5A5A5"/>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280457"/>
            <a:ext cx="2187538" cy="1569660"/>
          </a:xfrm>
          <a:prstGeom prst="rect">
            <a:avLst/>
          </a:prstGeom>
          <a:noFill/>
        </p:spPr>
        <p:txBody>
          <a:bodyPr wrap="square" rtlCol="0">
            <a:spAutoFit/>
          </a:bodyPr>
          <a:lstStyle/>
          <a:p>
            <a:pPr algn="ctr"/>
            <a:r>
              <a:rPr lang="en-US" sz="1200" dirty="0">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61711"/>
            <a:ext cx="914400" cy="914400"/>
          </a:xfrm>
          <a:prstGeom prst="ellipse">
            <a:avLst/>
          </a:prstGeom>
          <a:solidFill>
            <a:srgbClr val="44546B"/>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88651" y="3280457"/>
            <a:ext cx="2187538" cy="1569660"/>
          </a:xfrm>
          <a:prstGeom prst="rect">
            <a:avLst/>
          </a:prstGeom>
          <a:noFill/>
        </p:spPr>
        <p:txBody>
          <a:bodyPr wrap="square" rtlCol="0">
            <a:spAutoFit/>
          </a:bodyPr>
          <a:lstStyle/>
          <a:p>
            <a:pPr algn="ctr"/>
            <a:r>
              <a:rPr lang="en-US" sz="1200" dirty="0">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61713"/>
            <a:ext cx="914400" cy="914400"/>
          </a:xfrm>
          <a:prstGeom prst="ellipse">
            <a:avLst/>
          </a:prstGeom>
          <a:solidFill>
            <a:srgbClr val="5C9AD3"/>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202" y="3265478"/>
            <a:ext cx="2187538" cy="1938992"/>
          </a:xfrm>
          <a:prstGeom prst="rect">
            <a:avLst/>
          </a:prstGeom>
          <a:noFill/>
        </p:spPr>
        <p:txBody>
          <a:bodyPr wrap="square" rtlCol="0">
            <a:spAutoFit/>
          </a:bodyPr>
          <a:lstStyle/>
          <a:p>
            <a:pPr algn="ctr"/>
            <a:r>
              <a:rPr lang="en-US" sz="1200" dirty="0">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400x200 ratio for best display.</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47710" y="2361715"/>
            <a:ext cx="914400" cy="914400"/>
          </a:xfrm>
          <a:prstGeom prst="ellipse">
            <a:avLst/>
          </a:prstGeom>
          <a:solidFill>
            <a:srgbClr val="FE4A1E"/>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58943" y="3280457"/>
            <a:ext cx="2187538" cy="1938992"/>
          </a:xfrm>
          <a:prstGeom prst="rect">
            <a:avLst/>
          </a:prstGeom>
          <a:noFill/>
        </p:spPr>
        <p:txBody>
          <a:bodyPr wrap="square" rtlCol="0">
            <a:spAutoFit/>
          </a:bodyPr>
          <a:lstStyle/>
          <a:p>
            <a:pPr algn="ctr"/>
            <a:r>
              <a:rPr lang="en-US" sz="1200" dirty="0">
                <a:latin typeface="Candara" panose="020E0502030303020204" pitchFamily="34" charset="0"/>
              </a:rPr>
              <a:t>Use this slide to detail  two main points that support your topic, or it could be a comparison slide. This section does not need to be a long story, but rather a brief overview.  If no images are needed, just right click each image and choose cut/delete to remove.</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A5A5A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5722</TotalTime>
  <Words>3670</Words>
  <Application>Microsoft Office PowerPoint</Application>
  <PresentationFormat>Widescreen</PresentationFormat>
  <Paragraphs>186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Candara</vt:lpstr>
      <vt:lpstr>Estrangelo Edessa</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2016</cp:revision>
  <dcterms:created xsi:type="dcterms:W3CDTF">2015-12-31T02:20:12Z</dcterms:created>
  <dcterms:modified xsi:type="dcterms:W3CDTF">2018-03-04T22:02:16Z</dcterms:modified>
</cp:coreProperties>
</file>