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402" r:id="rId3"/>
    <p:sldId id="401" r:id="rId4"/>
    <p:sldId id="399" r:id="rId5"/>
    <p:sldId id="400" r:id="rId6"/>
    <p:sldId id="403" r:id="rId7"/>
    <p:sldId id="394" r:id="rId8"/>
    <p:sldId id="376" r:id="rId9"/>
    <p:sldId id="368" r:id="rId10"/>
    <p:sldId id="353" r:id="rId11"/>
    <p:sldId id="395" r:id="rId12"/>
    <p:sldId id="359" r:id="rId13"/>
    <p:sldId id="360" r:id="rId14"/>
    <p:sldId id="337" r:id="rId15"/>
    <p:sldId id="369" r:id="rId16"/>
    <p:sldId id="336" r:id="rId17"/>
    <p:sldId id="332" r:id="rId18"/>
    <p:sldId id="333" r:id="rId19"/>
    <p:sldId id="334" r:id="rId20"/>
    <p:sldId id="33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123"/>
    <a:srgbClr val="44546B"/>
    <a:srgbClr val="A5A5A5"/>
    <a:srgbClr val="FE4A1E"/>
    <a:srgbClr val="5C9AD3"/>
    <a:srgbClr val="878787"/>
    <a:srgbClr val="26364D"/>
    <a:srgbClr val="3E7CB5"/>
    <a:srgbClr val="E02C00"/>
    <a:srgbClr val="661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36" autoAdjust="0"/>
    <p:restoredTop sz="94692" autoAdjust="0"/>
  </p:normalViewPr>
  <p:slideViewPr>
    <p:cSldViewPr snapToGrid="0">
      <p:cViewPr varScale="1">
        <p:scale>
          <a:sx n="79" d="100"/>
          <a:sy n="79" d="100"/>
        </p:scale>
        <p:origin x="114" y="6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3597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1032541"/>
            <a:ext cx="12198752" cy="1278388"/>
            <a:chOff x="4933" y="5238840"/>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38840"/>
              <a:ext cx="12198752" cy="1278388"/>
              <a:chOff x="17615" y="4616312"/>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16312"/>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44546B">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Candara" panose="020E0502030303020204" pitchFamily="34" charset="0"/>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rgbClr val="44546B">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Jimmy Sager – March, 2020</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5C9AD3"/>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F512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5C9AD3"/>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F512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44546B"/>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a:scene3d>
            <a:camera prst="orthographicFront"/>
            <a:lightRig rig="threePt" dir="t"/>
          </a:scene3d>
          <a:sp3d>
            <a:bevelT w="114300" prst="artDeco"/>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a:scene3d>
            <a:camera prst="orthographicFront"/>
            <a:lightRig rig="threePt" dir="t"/>
          </a:scene3d>
          <a:sp3d>
            <a:bevelT w="114300" prst="artDeco"/>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Use this slide to create a timeline of events, and shows descriptive pictures for each event. Use images as close to square as possible, to keep the image from distorting.</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851890"/>
            <a:ext cx="2472431" cy="17081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a:scene3d>
            <a:camera prst="orthographicFront"/>
            <a:lightRig rig="threePt" dir="t"/>
          </a:scene3d>
          <a:sp3d>
            <a:bevelT w="114300" prst="artDeco"/>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A5A5A5"/>
          </a:solidFill>
          <a:ln w="0">
            <a:noFill/>
            <a:prstDash val="solid"/>
            <a:round/>
            <a:headEnd/>
            <a:tailEnd/>
          </a:ln>
          <a:scene3d>
            <a:camera prst="orthographicFront"/>
            <a:lightRig rig="threePt" dir="t"/>
          </a:scene3d>
          <a:sp3d>
            <a:bevelT w="114300" prst="artDeco"/>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7856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A5A5A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639E051C-D21D-49ED-B350-23D68233980B}"/>
              </a:ext>
            </a:extLst>
          </p:cNvPr>
          <p:cNvSpPr>
            <a:spLocks noChangeAspect="1"/>
          </p:cNvSpPr>
          <p:nvPr/>
        </p:nvSpPr>
        <p:spPr>
          <a:xfrm>
            <a:off x="7207602" y="1884931"/>
            <a:ext cx="1280160" cy="1280160"/>
          </a:xfrm>
          <a:prstGeom prst="ellipse">
            <a:avLst/>
          </a:prstGeom>
          <a:blipFill dpi="0" rotWithShape="1">
            <a:blip r:embed="rId3">
              <a:alphaModFix amt="60000"/>
            </a:blip>
            <a:srcRect/>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Oval 45">
            <a:extLst>
              <a:ext uri="{FF2B5EF4-FFF2-40B4-BE49-F238E27FC236}">
                <a16:creationId xmlns:a16="http://schemas.microsoft.com/office/drawing/2014/main" id="{5F7D06C7-FFEA-4275-9B19-E5A2D7B87523}"/>
              </a:ext>
            </a:extLst>
          </p:cNvPr>
          <p:cNvSpPr>
            <a:spLocks noChangeAspect="1"/>
          </p:cNvSpPr>
          <p:nvPr/>
        </p:nvSpPr>
        <p:spPr>
          <a:xfrm>
            <a:off x="8557232" y="3218940"/>
            <a:ext cx="1280160" cy="1280160"/>
          </a:xfrm>
          <a:prstGeom prst="ellipse">
            <a:avLst/>
          </a:prstGeom>
          <a:blipFill dpi="0" rotWithShape="1">
            <a:blip r:embed="rId4">
              <a:alphaModFix amt="60000"/>
            </a:blip>
            <a:srcRect/>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3" name="Oval 42">
            <a:extLst>
              <a:ext uri="{FF2B5EF4-FFF2-40B4-BE49-F238E27FC236}">
                <a16:creationId xmlns:a16="http://schemas.microsoft.com/office/drawing/2014/main" id="{4B6E081E-2B42-4C31-B40F-48AF54EACB27}"/>
              </a:ext>
            </a:extLst>
          </p:cNvPr>
          <p:cNvSpPr>
            <a:spLocks noChangeAspect="1"/>
          </p:cNvSpPr>
          <p:nvPr/>
        </p:nvSpPr>
        <p:spPr>
          <a:xfrm>
            <a:off x="5810543" y="3207138"/>
            <a:ext cx="1280160" cy="1280160"/>
          </a:xfrm>
          <a:prstGeom prst="ellipse">
            <a:avLst/>
          </a:prstGeom>
          <a:blipFill dpi="0" rotWithShape="1">
            <a:blip r:embed="rId5">
              <a:alphaModFix amt="60000"/>
            </a:blip>
            <a:srcRect/>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504753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b="1" dirty="0">
                <a:solidFill>
                  <a:schemeClr val="bg1"/>
                </a:solidFill>
                <a:latin typeface="Lato"/>
              </a:rPr>
              <a:t>01</a:t>
            </a:r>
          </a:p>
          <a:p>
            <a:pPr algn="ctr"/>
            <a:r>
              <a:rPr lang="en-US" sz="1400" b="1"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b="1" dirty="0">
                <a:solidFill>
                  <a:schemeClr val="bg1"/>
                </a:solidFill>
                <a:latin typeface="Lato"/>
              </a:rPr>
              <a:t>02</a:t>
            </a:r>
          </a:p>
          <a:p>
            <a:pPr algn="ctr"/>
            <a:r>
              <a:rPr lang="en-US" sz="1400" b="1"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b="1" dirty="0">
                <a:solidFill>
                  <a:schemeClr val="bg1"/>
                </a:solidFill>
                <a:latin typeface="Lato"/>
              </a:rPr>
              <a:t>03</a:t>
            </a:r>
          </a:p>
          <a:p>
            <a:pPr algn="ctr"/>
            <a:r>
              <a:rPr lang="en-US" sz="1400" b="1"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9" presetClass="entr" presetSubtype="0" decel="10000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 calcmode="lin" valueType="num">
                                      <p:cBhvr>
                                        <p:cTn id="42" dur="500" fill="hold"/>
                                        <p:tgtEl>
                                          <p:spTgt spid="19"/>
                                        </p:tgtEl>
                                        <p:attrNameLst>
                                          <p:attrName>style.rotation</p:attrName>
                                        </p:attrNameLst>
                                      </p:cBhvr>
                                      <p:tavLst>
                                        <p:tav tm="0">
                                          <p:val>
                                            <p:fltVal val="360"/>
                                          </p:val>
                                        </p:tav>
                                        <p:tav tm="100000">
                                          <p:val>
                                            <p:fltVal val="0"/>
                                          </p:val>
                                        </p:tav>
                                      </p:tavLst>
                                    </p:anim>
                                    <p:animEffect transition="in" filter="fade">
                                      <p:cBhvr>
                                        <p:cTn id="43" dur="500"/>
                                        <p:tgtEl>
                                          <p:spTgt spid="19"/>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par>
                          <p:cTn id="55" fill="hold">
                            <p:stCondLst>
                              <p:cond delay="3500"/>
                            </p:stCondLst>
                            <p:childTnLst>
                              <p:par>
                                <p:cTn id="56" presetID="47" presetClass="entr" presetSubtype="0"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49" presetClass="entr" presetSubtype="0" decel="10000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 calcmode="lin" valueType="num">
                                      <p:cBhvr>
                                        <p:cTn id="71" dur="500" fill="hold"/>
                                        <p:tgtEl>
                                          <p:spTgt spid="21"/>
                                        </p:tgtEl>
                                        <p:attrNameLst>
                                          <p:attrName>style.rotation</p:attrName>
                                        </p:attrNameLst>
                                      </p:cBhvr>
                                      <p:tavLst>
                                        <p:tav tm="0">
                                          <p:val>
                                            <p:fltVal val="360"/>
                                          </p:val>
                                        </p:tav>
                                        <p:tav tm="100000">
                                          <p:val>
                                            <p:fltVal val="0"/>
                                          </p:val>
                                        </p:tav>
                                      </p:tavLst>
                                    </p:anim>
                                    <p:animEffect transition="in" filter="fade">
                                      <p:cBhvr>
                                        <p:cTn id="72" dur="500"/>
                                        <p:tgtEl>
                                          <p:spTgt spid="21"/>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p:cTn id="81" dur="500" fill="hold"/>
                                        <p:tgtEl>
                                          <p:spTgt spid="46"/>
                                        </p:tgtEl>
                                        <p:attrNameLst>
                                          <p:attrName>ppt_w</p:attrName>
                                        </p:attrNameLst>
                                      </p:cBhvr>
                                      <p:tavLst>
                                        <p:tav tm="0">
                                          <p:val>
                                            <p:fltVal val="0"/>
                                          </p:val>
                                        </p:tav>
                                        <p:tav tm="100000">
                                          <p:val>
                                            <p:strVal val="#ppt_w"/>
                                          </p:val>
                                        </p:tav>
                                      </p:tavLst>
                                    </p:anim>
                                    <p:anim calcmode="lin" valueType="num">
                                      <p:cBhvr>
                                        <p:cTn id="82" dur="500" fill="hold"/>
                                        <p:tgtEl>
                                          <p:spTgt spid="46"/>
                                        </p:tgtEl>
                                        <p:attrNameLst>
                                          <p:attrName>ppt_h</p:attrName>
                                        </p:attrNameLst>
                                      </p:cBhvr>
                                      <p:tavLst>
                                        <p:tav tm="0">
                                          <p:val>
                                            <p:fltVal val="0"/>
                                          </p:val>
                                        </p:tav>
                                        <p:tav tm="100000">
                                          <p:val>
                                            <p:strVal val="#ppt_h"/>
                                          </p:val>
                                        </p:tav>
                                      </p:tavLst>
                                    </p:anim>
                                    <p:animEffect transition="in" filter="fade">
                                      <p:cBhvr>
                                        <p:cTn id="83" dur="500"/>
                                        <p:tgtEl>
                                          <p:spTgt spid="46"/>
                                        </p:tgtEl>
                                      </p:cBhvr>
                                    </p:animEffect>
                                  </p:childTnLst>
                                </p:cTn>
                              </p:par>
                            </p:childTnLst>
                          </p:cTn>
                        </p:par>
                        <p:par>
                          <p:cTn id="84" fill="hold">
                            <p:stCondLst>
                              <p:cond delay="5500"/>
                            </p:stCondLst>
                            <p:childTnLst>
                              <p:par>
                                <p:cTn id="85" presetID="42" presetClass="entr" presetSubtype="0"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childTnLst>
                          </p:cTn>
                        </p:par>
                        <p:par>
                          <p:cTn id="95" fill="hold">
                            <p:stCondLst>
                              <p:cond delay="6500"/>
                            </p:stCondLst>
                            <p:childTnLst>
                              <p:par>
                                <p:cTn id="96" presetID="42" presetClass="entr" presetSubtype="0" fill="hold" grpId="0" nodeType="afterEffect">
                                  <p:stCondLst>
                                    <p:cond delay="0"/>
                                  </p:stCondLst>
                                  <p:childTnLst>
                                    <p:set>
                                      <p:cBhvr>
                                        <p:cTn id="97" dur="1" fill="hold">
                                          <p:stCondLst>
                                            <p:cond delay="0"/>
                                          </p:stCondLst>
                                        </p:cTn>
                                        <p:tgtEl>
                                          <p:spTgt spid="22">
                                            <p:txEl>
                                              <p:pRg st="0" end="0"/>
                                            </p:txEl>
                                          </p:spTgt>
                                        </p:tgtEl>
                                        <p:attrNameLst>
                                          <p:attrName>style.visibility</p:attrName>
                                        </p:attrNameLst>
                                      </p:cBhvr>
                                      <p:to>
                                        <p:strVal val="visible"/>
                                      </p:to>
                                    </p:set>
                                    <p:animEffect transition="in" filter="fade">
                                      <p:cBhvr>
                                        <p:cTn id="98" dur="1000"/>
                                        <p:tgtEl>
                                          <p:spTgt spid="22">
                                            <p:txEl>
                                              <p:pRg st="0" end="0"/>
                                            </p:txEl>
                                          </p:spTgt>
                                        </p:tgtEl>
                                      </p:cBhvr>
                                    </p:animEffect>
                                    <p:anim calcmode="lin" valueType="num">
                                      <p:cBhvr>
                                        <p:cTn id="9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1" end="1"/>
                                            </p:txEl>
                                          </p:spTgt>
                                        </p:tgtEl>
                                        <p:attrNameLst>
                                          <p:attrName>style.visibility</p:attrName>
                                        </p:attrNameLst>
                                      </p:cBhvr>
                                      <p:to>
                                        <p:strVal val="visible"/>
                                      </p:to>
                                    </p:set>
                                    <p:animEffect transition="in" filter="fade">
                                      <p:cBhvr>
                                        <p:cTn id="104" dur="1000"/>
                                        <p:tgtEl>
                                          <p:spTgt spid="22">
                                            <p:txEl>
                                              <p:pRg st="1" end="1"/>
                                            </p:txEl>
                                          </p:spTgt>
                                        </p:tgtEl>
                                      </p:cBhvr>
                                    </p:animEffect>
                                    <p:anim calcmode="lin" valueType="num">
                                      <p:cBhvr>
                                        <p:cTn id="10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42" presetClass="entr" presetSubtype="0" fill="hold" grpId="0" nodeType="afterEffect">
                                  <p:stCondLst>
                                    <p:cond delay="0"/>
                                  </p:stCondLst>
                                  <p:childTnLst>
                                    <p:set>
                                      <p:cBhvr>
                                        <p:cTn id="109" dur="1" fill="hold">
                                          <p:stCondLst>
                                            <p:cond delay="0"/>
                                          </p:stCondLst>
                                        </p:cTn>
                                        <p:tgtEl>
                                          <p:spTgt spid="22">
                                            <p:txEl>
                                              <p:pRg st="3" end="3"/>
                                            </p:txEl>
                                          </p:spTgt>
                                        </p:tgtEl>
                                        <p:attrNameLst>
                                          <p:attrName>style.visibility</p:attrName>
                                        </p:attrNameLst>
                                      </p:cBhvr>
                                      <p:to>
                                        <p:strVal val="visible"/>
                                      </p:to>
                                    </p:set>
                                    <p:animEffect transition="in" filter="fade">
                                      <p:cBhvr>
                                        <p:cTn id="110" dur="1000"/>
                                        <p:tgtEl>
                                          <p:spTgt spid="22">
                                            <p:txEl>
                                              <p:pRg st="3" end="3"/>
                                            </p:txEl>
                                          </p:spTgt>
                                        </p:tgtEl>
                                      </p:cBhvr>
                                    </p:animEffect>
                                    <p:anim calcmode="lin" valueType="num">
                                      <p:cBhvr>
                                        <p:cTn id="111"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12"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13" fill="hold">
                            <p:stCondLst>
                              <p:cond delay="9500"/>
                            </p:stCondLst>
                            <p:childTnLst>
                              <p:par>
                                <p:cTn id="114" presetID="42" presetClass="entr" presetSubtype="0" fill="hold" grpId="0" nodeType="afterEffect">
                                  <p:stCondLst>
                                    <p:cond delay="0"/>
                                  </p:stCondLst>
                                  <p:childTnLst>
                                    <p:set>
                                      <p:cBhvr>
                                        <p:cTn id="115" dur="1" fill="hold">
                                          <p:stCondLst>
                                            <p:cond delay="0"/>
                                          </p:stCondLst>
                                        </p:cTn>
                                        <p:tgtEl>
                                          <p:spTgt spid="22">
                                            <p:txEl>
                                              <p:pRg st="5" end="5"/>
                                            </p:txEl>
                                          </p:spTgt>
                                        </p:tgtEl>
                                        <p:attrNameLst>
                                          <p:attrName>style.visibility</p:attrName>
                                        </p:attrNameLst>
                                      </p:cBhvr>
                                      <p:to>
                                        <p:strVal val="visible"/>
                                      </p:to>
                                    </p:set>
                                    <p:animEffect transition="in" filter="fade">
                                      <p:cBhvr>
                                        <p:cTn id="116" dur="1000"/>
                                        <p:tgtEl>
                                          <p:spTgt spid="22">
                                            <p:txEl>
                                              <p:pRg st="5" end="5"/>
                                            </p:txEl>
                                          </p:spTgt>
                                        </p:tgtEl>
                                      </p:cBhvr>
                                    </p:animEffect>
                                    <p:anim calcmode="lin" valueType="num">
                                      <p:cBhvr>
                                        <p:cTn id="11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0500"/>
                            </p:stCondLst>
                            <p:childTnLst>
                              <p:par>
                                <p:cTn id="120" presetID="42" presetClass="entr" presetSubtype="0" fill="hold" grpId="0" nodeType="afterEffect">
                                  <p:stCondLst>
                                    <p:cond delay="0"/>
                                  </p:stCondLst>
                                  <p:childTnLst>
                                    <p:set>
                                      <p:cBhvr>
                                        <p:cTn id="121" dur="1" fill="hold">
                                          <p:stCondLst>
                                            <p:cond delay="0"/>
                                          </p:stCondLst>
                                        </p:cTn>
                                        <p:tgtEl>
                                          <p:spTgt spid="22">
                                            <p:txEl>
                                              <p:pRg st="6" end="6"/>
                                            </p:txEl>
                                          </p:spTgt>
                                        </p:tgtEl>
                                        <p:attrNameLst>
                                          <p:attrName>style.visibility</p:attrName>
                                        </p:attrNameLst>
                                      </p:cBhvr>
                                      <p:to>
                                        <p:strVal val="visible"/>
                                      </p:to>
                                    </p:set>
                                    <p:animEffect transition="in" filter="fade">
                                      <p:cBhvr>
                                        <p:cTn id="122" dur="1000"/>
                                        <p:tgtEl>
                                          <p:spTgt spid="22">
                                            <p:txEl>
                                              <p:pRg st="6" end="6"/>
                                            </p:txEl>
                                          </p:spTgt>
                                        </p:tgtEl>
                                      </p:cBhvr>
                                    </p:animEffect>
                                    <p:anim calcmode="lin" valueType="num">
                                      <p:cBhvr>
                                        <p:cTn id="123"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1500"/>
                            </p:stCondLst>
                            <p:childTnLst>
                              <p:par>
                                <p:cTn id="126" presetID="42" presetClass="entr" presetSubtype="0" fill="hold" grpId="0" nodeType="afterEffect">
                                  <p:stCondLst>
                                    <p:cond delay="0"/>
                                  </p:stCondLst>
                                  <p:childTnLst>
                                    <p:set>
                                      <p:cBhvr>
                                        <p:cTn id="127" dur="1" fill="hold">
                                          <p:stCondLst>
                                            <p:cond delay="0"/>
                                          </p:stCondLst>
                                        </p:cTn>
                                        <p:tgtEl>
                                          <p:spTgt spid="22">
                                            <p:txEl>
                                              <p:pRg st="8" end="8"/>
                                            </p:txEl>
                                          </p:spTgt>
                                        </p:tgtEl>
                                        <p:attrNameLst>
                                          <p:attrName>style.visibility</p:attrName>
                                        </p:attrNameLst>
                                      </p:cBhvr>
                                      <p:to>
                                        <p:strVal val="visible"/>
                                      </p:to>
                                    </p:set>
                                    <p:animEffect transition="in" filter="fade">
                                      <p:cBhvr>
                                        <p:cTn id="128" dur="1000"/>
                                        <p:tgtEl>
                                          <p:spTgt spid="22">
                                            <p:txEl>
                                              <p:pRg st="8" end="8"/>
                                            </p:txEl>
                                          </p:spTgt>
                                        </p:tgtEl>
                                      </p:cBhvr>
                                    </p:animEffect>
                                    <p:anim calcmode="lin" valueType="num">
                                      <p:cBhvr>
                                        <p:cTn id="129" dur="1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30" dur="10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2500"/>
                            </p:stCondLst>
                            <p:childTnLst>
                              <p:par>
                                <p:cTn id="132" presetID="42" presetClass="entr" presetSubtype="0" fill="hold" grpId="0" nodeType="afterEffect">
                                  <p:stCondLst>
                                    <p:cond delay="0"/>
                                  </p:stCondLst>
                                  <p:childTnLst>
                                    <p:set>
                                      <p:cBhvr>
                                        <p:cTn id="133" dur="1" fill="hold">
                                          <p:stCondLst>
                                            <p:cond delay="0"/>
                                          </p:stCondLst>
                                        </p:cTn>
                                        <p:tgtEl>
                                          <p:spTgt spid="22">
                                            <p:txEl>
                                              <p:pRg st="10" end="10"/>
                                            </p:txEl>
                                          </p:spTgt>
                                        </p:tgtEl>
                                        <p:attrNameLst>
                                          <p:attrName>style.visibility</p:attrName>
                                        </p:attrNameLst>
                                      </p:cBhvr>
                                      <p:to>
                                        <p:strVal val="visible"/>
                                      </p:to>
                                    </p:set>
                                    <p:animEffect transition="in" filter="fade">
                                      <p:cBhvr>
                                        <p:cTn id="134" dur="1000"/>
                                        <p:tgtEl>
                                          <p:spTgt spid="22">
                                            <p:txEl>
                                              <p:pRg st="10" end="10"/>
                                            </p:txEl>
                                          </p:spTgt>
                                        </p:tgtEl>
                                      </p:cBhvr>
                                    </p:animEffect>
                                    <p:anim calcmode="lin" valueType="num">
                                      <p:cBhvr>
                                        <p:cTn id="135" dur="10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6" dur="10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3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2" end="12"/>
                                            </p:txEl>
                                          </p:spTgt>
                                        </p:tgtEl>
                                        <p:attrNameLst>
                                          <p:attrName>style.visibility</p:attrName>
                                        </p:attrNameLst>
                                      </p:cBhvr>
                                      <p:to>
                                        <p:strVal val="visible"/>
                                      </p:to>
                                    </p:set>
                                    <p:animEffect transition="in" filter="fade">
                                      <p:cBhvr>
                                        <p:cTn id="140" dur="1000"/>
                                        <p:tgtEl>
                                          <p:spTgt spid="22">
                                            <p:txEl>
                                              <p:pRg st="12" end="12"/>
                                            </p:txEl>
                                          </p:spTgt>
                                        </p:tgtEl>
                                      </p:cBhvr>
                                    </p:animEffect>
                                    <p:anim calcmode="lin" valueType="num">
                                      <p:cBhvr>
                                        <p:cTn id="141" dur="10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42" dur="10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4500"/>
                            </p:stCondLst>
                            <p:childTnLst>
                              <p:par>
                                <p:cTn id="144" presetID="42" presetClass="entr" presetSubtype="0" fill="hold" grpId="0" nodeType="afterEffect">
                                  <p:stCondLst>
                                    <p:cond delay="0"/>
                                  </p:stCondLst>
                                  <p:childTnLst>
                                    <p:set>
                                      <p:cBhvr>
                                        <p:cTn id="145" dur="1" fill="hold">
                                          <p:stCondLst>
                                            <p:cond delay="0"/>
                                          </p:stCondLst>
                                        </p:cTn>
                                        <p:tgtEl>
                                          <p:spTgt spid="22">
                                            <p:txEl>
                                              <p:pRg st="13" end="13"/>
                                            </p:txEl>
                                          </p:spTgt>
                                        </p:tgtEl>
                                        <p:attrNameLst>
                                          <p:attrName>style.visibility</p:attrName>
                                        </p:attrNameLst>
                                      </p:cBhvr>
                                      <p:to>
                                        <p:strVal val="visible"/>
                                      </p:to>
                                    </p:set>
                                    <p:animEffect transition="in" filter="fade">
                                      <p:cBhvr>
                                        <p:cTn id="146" dur="1000"/>
                                        <p:tgtEl>
                                          <p:spTgt spid="22">
                                            <p:txEl>
                                              <p:pRg st="13" end="13"/>
                                            </p:txEl>
                                          </p:spTgt>
                                        </p:tgtEl>
                                      </p:cBhvr>
                                    </p:animEffect>
                                    <p:anim calcmode="lin" valueType="num">
                                      <p:cBhvr>
                                        <p:cTn id="147" dur="10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8" dur="10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3" grpId="0" animBg="1"/>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236988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square ratio for best display.</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48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25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02C00"/>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3E7C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87878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A5A5A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Use this slide to detail  four main points that support your topic, or it could be a  step by step process to detail how to complete a project.</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03395"/>
            <a:ext cx="4535512" cy="1130075"/>
            <a:chOff x="7142434" y="1640347"/>
            <a:chExt cx="4535512" cy="1130075"/>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This section does not need to be a long story, but rather a brief overview. If you can provide additional information verbally when presenting, it will show that you know what you are talking about.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54100"/>
            <a:ext cx="4535512" cy="1130075"/>
            <a:chOff x="7142434" y="1640347"/>
            <a:chExt cx="4535512" cy="1130075"/>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361200"/>
            <a:ext cx="4535512" cy="729966"/>
            <a:chOff x="7142434" y="1640347"/>
            <a:chExt cx="4535512" cy="729966"/>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If no images are needed, just right click each image and choose cut/delete to remove.</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LORUM IPSUM DOLOR</a:t>
              </a:r>
            </a:p>
          </p:txBody>
        </p:sp>
      </p:grpSp>
      <p:sp>
        <p:nvSpPr>
          <p:cNvPr id="2" name="Rectangle 1">
            <a:extLst>
              <a:ext uri="{FF2B5EF4-FFF2-40B4-BE49-F238E27FC236}">
                <a16:creationId xmlns:a16="http://schemas.microsoft.com/office/drawing/2014/main" id="{85C1E816-6676-4D0D-B820-31EFF3353E2B}"/>
              </a:ext>
            </a:extLst>
          </p:cNvPr>
          <p:cNvSpPr>
            <a:spLocks noChangeAspect="1"/>
          </p:cNvSpPr>
          <p:nvPr/>
        </p:nvSpPr>
        <p:spPr>
          <a:xfrm>
            <a:off x="683486" y="2784749"/>
            <a:ext cx="457200" cy="457200"/>
          </a:xfrm>
          <a:prstGeom prst="rec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9DA6AEF-9515-4949-B4EF-E102F4DF60E3}"/>
              </a:ext>
            </a:extLst>
          </p:cNvPr>
          <p:cNvSpPr>
            <a:spLocks noChangeAspect="1"/>
          </p:cNvSpPr>
          <p:nvPr/>
        </p:nvSpPr>
        <p:spPr>
          <a:xfrm>
            <a:off x="681418" y="3457202"/>
            <a:ext cx="457200" cy="457200"/>
          </a:xfrm>
          <a:prstGeom prst="rec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C29A586-0EBF-4F8C-9A5A-1B24E181786E}"/>
              </a:ext>
            </a:extLst>
          </p:cNvPr>
          <p:cNvSpPr>
            <a:spLocks noChangeAspect="1"/>
          </p:cNvSpPr>
          <p:nvPr/>
        </p:nvSpPr>
        <p:spPr>
          <a:xfrm>
            <a:off x="687788" y="4161298"/>
            <a:ext cx="457200" cy="457200"/>
          </a:xfrm>
          <a:prstGeom prst="rec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CBA598C-F702-40A2-9F84-C372C717B0FE}"/>
              </a:ext>
            </a:extLst>
          </p:cNvPr>
          <p:cNvSpPr>
            <a:spLocks noChangeAspect="1"/>
          </p:cNvSpPr>
          <p:nvPr/>
        </p:nvSpPr>
        <p:spPr>
          <a:xfrm>
            <a:off x="687788" y="4816873"/>
            <a:ext cx="457200" cy="457200"/>
          </a:xfrm>
          <a:prstGeom prst="rect">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500" fill="hold"/>
                                        <p:tgtEl>
                                          <p:spTgt spid="73"/>
                                        </p:tgtEl>
                                        <p:attrNameLst>
                                          <p:attrName>ppt_w</p:attrName>
                                        </p:attrNameLst>
                                      </p:cBhvr>
                                      <p:tavLst>
                                        <p:tav tm="0">
                                          <p:val>
                                            <p:fltVal val="0"/>
                                          </p:val>
                                        </p:tav>
                                        <p:tav tm="100000">
                                          <p:val>
                                            <p:strVal val="#ppt_w"/>
                                          </p:val>
                                        </p:tav>
                                      </p:tavLst>
                                    </p:anim>
                                    <p:anim calcmode="lin" valueType="num">
                                      <p:cBhvr>
                                        <p:cTn id="102" dur="500" fill="hold"/>
                                        <p:tgtEl>
                                          <p:spTgt spid="73"/>
                                        </p:tgtEl>
                                        <p:attrNameLst>
                                          <p:attrName>ppt_h</p:attrName>
                                        </p:attrNameLst>
                                      </p:cBhvr>
                                      <p:tavLst>
                                        <p:tav tm="0">
                                          <p:val>
                                            <p:fltVal val="0"/>
                                          </p:val>
                                        </p:tav>
                                        <p:tav tm="100000">
                                          <p:val>
                                            <p:strVal val="#ppt_h"/>
                                          </p:val>
                                        </p:tav>
                                      </p:tavLst>
                                    </p:anim>
                                    <p:animEffect transition="in" filter="fade">
                                      <p:cBhvr>
                                        <p:cTn id="103" dur="500"/>
                                        <p:tgtEl>
                                          <p:spTgt spid="73"/>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2" grpId="0" animBg="1"/>
      <p:bldP spid="71" grpId="0" animBg="1"/>
      <p:bldP spid="72"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509870" y="3241447"/>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30" name="TextBox 29">
            <a:extLst>
              <a:ext uri="{FF2B5EF4-FFF2-40B4-BE49-F238E27FC236}">
                <a16:creationId xmlns:a16="http://schemas.microsoft.com/office/drawing/2014/main" id="{E25B0E2C-F818-49AD-923E-62C513916165}"/>
              </a:ext>
            </a:extLst>
          </p:cNvPr>
          <p:cNvSpPr txBox="1"/>
          <p:nvPr/>
        </p:nvSpPr>
        <p:spPr>
          <a:xfrm>
            <a:off x="1519013" y="3817798"/>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31" name="TextBox 30">
            <a:extLst>
              <a:ext uri="{FF2B5EF4-FFF2-40B4-BE49-F238E27FC236}">
                <a16:creationId xmlns:a16="http://schemas.microsoft.com/office/drawing/2014/main" id="{D3EC3E5F-5077-4E47-ADBA-31A886EC978F}"/>
              </a:ext>
            </a:extLst>
          </p:cNvPr>
          <p:cNvSpPr txBox="1"/>
          <p:nvPr/>
        </p:nvSpPr>
        <p:spPr>
          <a:xfrm>
            <a:off x="1509870" y="4424541"/>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32" name="TextBox 31">
            <a:extLst>
              <a:ext uri="{FF2B5EF4-FFF2-40B4-BE49-F238E27FC236}">
                <a16:creationId xmlns:a16="http://schemas.microsoft.com/office/drawing/2014/main" id="{1C77A473-8EC7-4742-8619-DE54A568EB1B}"/>
              </a:ext>
            </a:extLst>
          </p:cNvPr>
          <p:cNvSpPr txBox="1"/>
          <p:nvPr/>
        </p:nvSpPr>
        <p:spPr>
          <a:xfrm>
            <a:off x="1519013" y="5063236"/>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a:scene3d>
              <a:camera prst="orthographicFront"/>
              <a:lightRig rig="threePt" dir="t"/>
            </a:scene3d>
            <a:sp3d>
              <a:bevelT w="165100" prst="coolSlant"/>
            </a:sp3d>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3975528" y="3252081"/>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09" name="TextBox 108">
            <a:extLst>
              <a:ext uri="{FF2B5EF4-FFF2-40B4-BE49-F238E27FC236}">
                <a16:creationId xmlns:a16="http://schemas.microsoft.com/office/drawing/2014/main" id="{90491A84-51E4-4F23-8800-E1F51CA7E55F}"/>
              </a:ext>
            </a:extLst>
          </p:cNvPr>
          <p:cNvSpPr txBox="1"/>
          <p:nvPr/>
        </p:nvSpPr>
        <p:spPr>
          <a:xfrm>
            <a:off x="3984671" y="3828432"/>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10" name="TextBox 109">
            <a:extLst>
              <a:ext uri="{FF2B5EF4-FFF2-40B4-BE49-F238E27FC236}">
                <a16:creationId xmlns:a16="http://schemas.microsoft.com/office/drawing/2014/main" id="{CF6BBA91-E4DF-4E0D-8662-A25B8829C4C0}"/>
              </a:ext>
            </a:extLst>
          </p:cNvPr>
          <p:cNvSpPr txBox="1"/>
          <p:nvPr/>
        </p:nvSpPr>
        <p:spPr>
          <a:xfrm>
            <a:off x="3975528" y="4435175"/>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11" name="TextBox 110">
            <a:extLst>
              <a:ext uri="{FF2B5EF4-FFF2-40B4-BE49-F238E27FC236}">
                <a16:creationId xmlns:a16="http://schemas.microsoft.com/office/drawing/2014/main" id="{0A9AB213-B7A4-4D4F-B43D-30FC6ACB8D4F}"/>
              </a:ext>
            </a:extLst>
          </p:cNvPr>
          <p:cNvSpPr txBox="1"/>
          <p:nvPr/>
        </p:nvSpPr>
        <p:spPr>
          <a:xfrm>
            <a:off x="3984671" y="5073870"/>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a:scene3d>
              <a:camera prst="orthographicFront"/>
              <a:lightRig rig="threePt" dir="t"/>
            </a:scene3d>
            <a:sp3d>
              <a:bevelT w="165100" prst="coolSlant"/>
            </a:sp3d>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430553" y="3262715"/>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27" name="TextBox 126">
            <a:extLst>
              <a:ext uri="{FF2B5EF4-FFF2-40B4-BE49-F238E27FC236}">
                <a16:creationId xmlns:a16="http://schemas.microsoft.com/office/drawing/2014/main" id="{76F68990-22B8-4221-884D-DE016E9FB4B3}"/>
              </a:ext>
            </a:extLst>
          </p:cNvPr>
          <p:cNvSpPr txBox="1"/>
          <p:nvPr/>
        </p:nvSpPr>
        <p:spPr>
          <a:xfrm>
            <a:off x="6439696" y="3839066"/>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28" name="TextBox 127">
            <a:extLst>
              <a:ext uri="{FF2B5EF4-FFF2-40B4-BE49-F238E27FC236}">
                <a16:creationId xmlns:a16="http://schemas.microsoft.com/office/drawing/2014/main" id="{390221FC-0DB3-4555-A2EC-719F1DF15A7B}"/>
              </a:ext>
            </a:extLst>
          </p:cNvPr>
          <p:cNvSpPr txBox="1"/>
          <p:nvPr/>
        </p:nvSpPr>
        <p:spPr>
          <a:xfrm>
            <a:off x="6430553" y="4445809"/>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29" name="TextBox 128">
            <a:extLst>
              <a:ext uri="{FF2B5EF4-FFF2-40B4-BE49-F238E27FC236}">
                <a16:creationId xmlns:a16="http://schemas.microsoft.com/office/drawing/2014/main" id="{C960E336-76F4-4284-80C7-C6656C36F97E}"/>
              </a:ext>
            </a:extLst>
          </p:cNvPr>
          <p:cNvSpPr txBox="1"/>
          <p:nvPr/>
        </p:nvSpPr>
        <p:spPr>
          <a:xfrm>
            <a:off x="6439696" y="5084504"/>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a:scene3d>
              <a:camera prst="orthographicFront"/>
              <a:lightRig rig="threePt" dir="t"/>
            </a:scene3d>
            <a:sp3d>
              <a:bevelT w="165100" prst="coolSlant"/>
            </a:sp3d>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8855169" y="3252081"/>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45" name="TextBox 144">
            <a:extLst>
              <a:ext uri="{FF2B5EF4-FFF2-40B4-BE49-F238E27FC236}">
                <a16:creationId xmlns:a16="http://schemas.microsoft.com/office/drawing/2014/main" id="{63DA040A-30D0-4696-ADA0-2A07D43B35D3}"/>
              </a:ext>
            </a:extLst>
          </p:cNvPr>
          <p:cNvSpPr txBox="1"/>
          <p:nvPr/>
        </p:nvSpPr>
        <p:spPr>
          <a:xfrm>
            <a:off x="8864312" y="3828432"/>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46" name="TextBox 145">
            <a:extLst>
              <a:ext uri="{FF2B5EF4-FFF2-40B4-BE49-F238E27FC236}">
                <a16:creationId xmlns:a16="http://schemas.microsoft.com/office/drawing/2014/main" id="{1A88E3EA-0080-44A4-AEA0-8F45C25BC143}"/>
              </a:ext>
            </a:extLst>
          </p:cNvPr>
          <p:cNvSpPr txBox="1"/>
          <p:nvPr/>
        </p:nvSpPr>
        <p:spPr>
          <a:xfrm>
            <a:off x="8855169" y="4435175"/>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47" name="TextBox 146">
            <a:extLst>
              <a:ext uri="{FF2B5EF4-FFF2-40B4-BE49-F238E27FC236}">
                <a16:creationId xmlns:a16="http://schemas.microsoft.com/office/drawing/2014/main" id="{3591FF9E-DB55-4853-BB1F-2C34B162082B}"/>
              </a:ext>
            </a:extLst>
          </p:cNvPr>
          <p:cNvSpPr txBox="1"/>
          <p:nvPr/>
        </p:nvSpPr>
        <p:spPr>
          <a:xfrm>
            <a:off x="8864312" y="5073870"/>
            <a:ext cx="1895142" cy="307777"/>
          </a:xfrm>
          <a:prstGeom prst="rect">
            <a:avLst/>
          </a:prstGeom>
          <a:noFill/>
        </p:spPr>
        <p:txBody>
          <a:bodyPr wrap="square" rtlCol="0">
            <a:spAutoFit/>
          </a:bodyPr>
          <a:lstStyle/>
          <a:p>
            <a:r>
              <a:rPr lang="en-US" sz="1400" dirty="0">
                <a:solidFill>
                  <a:schemeClr val="bg2">
                    <a:lumMod val="10000"/>
                  </a:schemeClr>
                </a:solidFill>
              </a:rPr>
              <a:t>Lorem ipsum dolor</a:t>
            </a: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482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a:scene3d>
              <a:camera prst="orthographicFront"/>
              <a:lightRig rig="threePt" dir="t"/>
            </a:scene3d>
            <a:sp3d>
              <a:bevelT w="165100" prst="coolSlant"/>
            </a:sp3d>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6" fill="hold">
                            <p:stCondLst>
                              <p:cond delay="475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37"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900" decel="100000" fill="hold"/>
                                        <p:tgtEl>
                                          <p:spTgt spid="3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6" fill="hold">
                            <p:stCondLst>
                              <p:cond delay="5750"/>
                            </p:stCondLst>
                            <p:childTnLst>
                              <p:par>
                                <p:cTn id="57" presetID="16" presetClass="entr" presetSubtype="21"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37"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900" decel="100000" fill="hold"/>
                                        <p:tgtEl>
                                          <p:spTgt spid="31"/>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66" fill="hold">
                            <p:stCondLst>
                              <p:cond delay="6750"/>
                            </p:stCondLst>
                            <p:childTnLst>
                              <p:par>
                                <p:cTn id="67" presetID="16" presetClass="entr" presetSubtype="21"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par>
                                <p:cTn id="70" presetID="37"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900" decel="100000" fill="hold"/>
                                        <p:tgtEl>
                                          <p:spTgt spid="32"/>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76" fill="hold">
                            <p:stCondLst>
                              <p:cond delay="7750"/>
                            </p:stCondLst>
                            <p:childTnLst>
                              <p:par>
                                <p:cTn id="77" presetID="53" presetClass="entr" presetSubtype="528" fill="hold" grpId="0" nodeType="after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p:cTn id="79" dur="250" fill="hold"/>
                                        <p:tgtEl>
                                          <p:spTgt spid="99"/>
                                        </p:tgtEl>
                                        <p:attrNameLst>
                                          <p:attrName>ppt_w</p:attrName>
                                        </p:attrNameLst>
                                      </p:cBhvr>
                                      <p:tavLst>
                                        <p:tav tm="0">
                                          <p:val>
                                            <p:fltVal val="0"/>
                                          </p:val>
                                        </p:tav>
                                        <p:tav tm="100000">
                                          <p:val>
                                            <p:strVal val="#ppt_w"/>
                                          </p:val>
                                        </p:tav>
                                      </p:tavLst>
                                    </p:anim>
                                    <p:anim calcmode="lin" valueType="num">
                                      <p:cBhvr>
                                        <p:cTn id="80" dur="250" fill="hold"/>
                                        <p:tgtEl>
                                          <p:spTgt spid="99"/>
                                        </p:tgtEl>
                                        <p:attrNameLst>
                                          <p:attrName>ppt_h</p:attrName>
                                        </p:attrNameLst>
                                      </p:cBhvr>
                                      <p:tavLst>
                                        <p:tav tm="0">
                                          <p:val>
                                            <p:fltVal val="0"/>
                                          </p:val>
                                        </p:tav>
                                        <p:tav tm="100000">
                                          <p:val>
                                            <p:strVal val="#ppt_h"/>
                                          </p:val>
                                        </p:tav>
                                      </p:tavLst>
                                    </p:anim>
                                    <p:animEffect transition="in" filter="fade">
                                      <p:cBhvr>
                                        <p:cTn id="81" dur="250"/>
                                        <p:tgtEl>
                                          <p:spTgt spid="99"/>
                                        </p:tgtEl>
                                      </p:cBhvr>
                                    </p:animEffect>
                                    <p:anim calcmode="lin" valueType="num">
                                      <p:cBhvr>
                                        <p:cTn id="82" dur="250" fill="hold"/>
                                        <p:tgtEl>
                                          <p:spTgt spid="99"/>
                                        </p:tgtEl>
                                        <p:attrNameLst>
                                          <p:attrName>ppt_x</p:attrName>
                                        </p:attrNameLst>
                                      </p:cBhvr>
                                      <p:tavLst>
                                        <p:tav tm="0">
                                          <p:val>
                                            <p:fltVal val="0.5"/>
                                          </p:val>
                                        </p:tav>
                                        <p:tav tm="100000">
                                          <p:val>
                                            <p:strVal val="#ppt_x"/>
                                          </p:val>
                                        </p:tav>
                                      </p:tavLst>
                                    </p:anim>
                                    <p:anim calcmode="lin" valueType="num">
                                      <p:cBhvr>
                                        <p:cTn id="83" dur="250" fill="hold"/>
                                        <p:tgtEl>
                                          <p:spTgt spid="99"/>
                                        </p:tgtEl>
                                        <p:attrNameLst>
                                          <p:attrName>ppt_y</p:attrName>
                                        </p:attrNameLst>
                                      </p:cBhvr>
                                      <p:tavLst>
                                        <p:tav tm="0">
                                          <p:val>
                                            <p:fltVal val="0.5"/>
                                          </p:val>
                                        </p:tav>
                                        <p:tav tm="100000">
                                          <p:val>
                                            <p:strVal val="#ppt_y"/>
                                          </p:val>
                                        </p:tav>
                                      </p:tavLst>
                                    </p:anim>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112"/>
                                        </p:tgtEl>
                                        <p:attrNameLst>
                                          <p:attrName>style.visibility</p:attrName>
                                        </p:attrNameLst>
                                      </p:cBhvr>
                                      <p:to>
                                        <p:strVal val="visible"/>
                                      </p:to>
                                    </p:set>
                                    <p:animEffect transition="in" filter="fade">
                                      <p:cBhvr>
                                        <p:cTn id="93" dur="1000"/>
                                        <p:tgtEl>
                                          <p:spTgt spid="112"/>
                                        </p:tgtEl>
                                      </p:cBhvr>
                                    </p:animEffect>
                                    <p:anim calcmode="lin" valueType="num">
                                      <p:cBhvr>
                                        <p:cTn id="94" dur="1000" fill="hold"/>
                                        <p:tgtEl>
                                          <p:spTgt spid="112"/>
                                        </p:tgtEl>
                                        <p:attrNameLst>
                                          <p:attrName>ppt_x</p:attrName>
                                        </p:attrNameLst>
                                      </p:cBhvr>
                                      <p:tavLst>
                                        <p:tav tm="0">
                                          <p:val>
                                            <p:strVal val="#ppt_x"/>
                                          </p:val>
                                        </p:tav>
                                        <p:tav tm="100000">
                                          <p:val>
                                            <p:strVal val="#ppt_x"/>
                                          </p:val>
                                        </p:tav>
                                      </p:tavLst>
                                    </p:anim>
                                    <p:anim calcmode="lin" valueType="num">
                                      <p:cBhvr>
                                        <p:cTn id="95" dur="1000" fill="hold"/>
                                        <p:tgtEl>
                                          <p:spTgt spid="1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1000"/>
                                        <p:tgtEl>
                                          <p:spTgt spid="113"/>
                                        </p:tgtEl>
                                      </p:cBhvr>
                                    </p:animEffect>
                                    <p:anim calcmode="lin" valueType="num">
                                      <p:cBhvr>
                                        <p:cTn id="99" dur="1000" fill="hold"/>
                                        <p:tgtEl>
                                          <p:spTgt spid="113"/>
                                        </p:tgtEl>
                                        <p:attrNameLst>
                                          <p:attrName>ppt_x</p:attrName>
                                        </p:attrNameLst>
                                      </p:cBhvr>
                                      <p:tavLst>
                                        <p:tav tm="0">
                                          <p:val>
                                            <p:strVal val="#ppt_x"/>
                                          </p:val>
                                        </p:tav>
                                        <p:tav tm="100000">
                                          <p:val>
                                            <p:strVal val="#ppt_x"/>
                                          </p:val>
                                        </p:tav>
                                      </p:tavLst>
                                    </p:anim>
                                    <p:anim calcmode="lin" valueType="num">
                                      <p:cBhvr>
                                        <p:cTn id="100" dur="1000" fill="hold"/>
                                        <p:tgtEl>
                                          <p:spTgt spid="113"/>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47" presetClass="entr" presetSubtype="0" fill="hold" nodeType="after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1000"/>
                                        <p:tgtEl>
                                          <p:spTgt spid="114"/>
                                        </p:tgtEl>
                                      </p:cBhvr>
                                    </p:animEffect>
                                    <p:anim calcmode="lin" valueType="num">
                                      <p:cBhvr>
                                        <p:cTn id="105" dur="1000" fill="hold"/>
                                        <p:tgtEl>
                                          <p:spTgt spid="114"/>
                                        </p:tgtEl>
                                        <p:attrNameLst>
                                          <p:attrName>ppt_x</p:attrName>
                                        </p:attrNameLst>
                                      </p:cBhvr>
                                      <p:tavLst>
                                        <p:tav tm="0">
                                          <p:val>
                                            <p:strVal val="#ppt_x"/>
                                          </p:val>
                                        </p:tav>
                                        <p:tav tm="100000">
                                          <p:val>
                                            <p:strVal val="#ppt_x"/>
                                          </p:val>
                                        </p:tav>
                                      </p:tavLst>
                                    </p:anim>
                                    <p:anim calcmode="lin" valueType="num">
                                      <p:cBhvr>
                                        <p:cTn id="106" dur="1000" fill="hold"/>
                                        <p:tgtEl>
                                          <p:spTgt spid="114"/>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37" presetClass="entr" presetSubtype="0" fill="hold" grpId="0" nodeType="afterEffect">
                                  <p:stCondLst>
                                    <p:cond delay="0"/>
                                  </p:stCondLst>
                                  <p:childTnLst>
                                    <p:set>
                                      <p:cBhvr>
                                        <p:cTn id="109" dur="1" fill="hold">
                                          <p:stCondLst>
                                            <p:cond delay="0"/>
                                          </p:stCondLst>
                                        </p:cTn>
                                        <p:tgtEl>
                                          <p:spTgt spid="108"/>
                                        </p:tgtEl>
                                        <p:attrNameLst>
                                          <p:attrName>style.visibility</p:attrName>
                                        </p:attrNameLst>
                                      </p:cBhvr>
                                      <p:to>
                                        <p:strVal val="visible"/>
                                      </p:to>
                                    </p:set>
                                    <p:animEffect transition="in" filter="fade">
                                      <p:cBhvr>
                                        <p:cTn id="110" dur="1000"/>
                                        <p:tgtEl>
                                          <p:spTgt spid="108"/>
                                        </p:tgtEl>
                                      </p:cBhvr>
                                    </p:animEffect>
                                    <p:anim calcmode="lin" valueType="num">
                                      <p:cBhvr>
                                        <p:cTn id="111" dur="1000" fill="hold"/>
                                        <p:tgtEl>
                                          <p:spTgt spid="108"/>
                                        </p:tgtEl>
                                        <p:attrNameLst>
                                          <p:attrName>ppt_x</p:attrName>
                                        </p:attrNameLst>
                                      </p:cBhvr>
                                      <p:tavLst>
                                        <p:tav tm="0">
                                          <p:val>
                                            <p:strVal val="#ppt_x"/>
                                          </p:val>
                                        </p:tav>
                                        <p:tav tm="100000">
                                          <p:val>
                                            <p:strVal val="#ppt_x"/>
                                          </p:val>
                                        </p:tav>
                                      </p:tavLst>
                                    </p:anim>
                                    <p:anim calcmode="lin" valueType="num">
                                      <p:cBhvr>
                                        <p:cTn id="112" dur="900" decel="100000" fill="hold"/>
                                        <p:tgtEl>
                                          <p:spTgt spid="108"/>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114" fill="hold">
                            <p:stCondLst>
                              <p:cond delay="12000"/>
                            </p:stCondLst>
                            <p:childTnLst>
                              <p:par>
                                <p:cTn id="115" presetID="16" presetClass="entr" presetSubtype="21" fill="hold" nodeType="afterEffect">
                                  <p:stCondLst>
                                    <p:cond delay="0"/>
                                  </p:stCondLst>
                                  <p:childTnLst>
                                    <p:set>
                                      <p:cBhvr>
                                        <p:cTn id="116" dur="1" fill="hold">
                                          <p:stCondLst>
                                            <p:cond delay="0"/>
                                          </p:stCondLst>
                                        </p:cTn>
                                        <p:tgtEl>
                                          <p:spTgt spid="105"/>
                                        </p:tgtEl>
                                        <p:attrNameLst>
                                          <p:attrName>style.visibility</p:attrName>
                                        </p:attrNameLst>
                                      </p:cBhvr>
                                      <p:to>
                                        <p:strVal val="visible"/>
                                      </p:to>
                                    </p:set>
                                    <p:animEffect transition="in" filter="barn(inVertical)">
                                      <p:cBhvr>
                                        <p:cTn id="117" dur="500"/>
                                        <p:tgtEl>
                                          <p:spTgt spid="105"/>
                                        </p:tgtEl>
                                      </p:cBhvr>
                                    </p:animEffect>
                                  </p:childTnLst>
                                </p:cTn>
                              </p:par>
                              <p:par>
                                <p:cTn id="118" presetID="37" presetClass="entr" presetSubtype="0" fill="hold" grpId="0" nodeType="withEffect">
                                  <p:stCondLst>
                                    <p:cond delay="0"/>
                                  </p:stCondLst>
                                  <p:childTnLst>
                                    <p:set>
                                      <p:cBhvr>
                                        <p:cTn id="119" dur="1" fill="hold">
                                          <p:stCondLst>
                                            <p:cond delay="0"/>
                                          </p:stCondLst>
                                        </p:cTn>
                                        <p:tgtEl>
                                          <p:spTgt spid="109"/>
                                        </p:tgtEl>
                                        <p:attrNameLst>
                                          <p:attrName>style.visibility</p:attrName>
                                        </p:attrNameLst>
                                      </p:cBhvr>
                                      <p:to>
                                        <p:strVal val="visible"/>
                                      </p:to>
                                    </p:set>
                                    <p:animEffect transition="in" filter="fade">
                                      <p:cBhvr>
                                        <p:cTn id="120" dur="1000"/>
                                        <p:tgtEl>
                                          <p:spTgt spid="109"/>
                                        </p:tgtEl>
                                      </p:cBhvr>
                                    </p:animEffect>
                                    <p:anim calcmode="lin" valueType="num">
                                      <p:cBhvr>
                                        <p:cTn id="121" dur="1000" fill="hold"/>
                                        <p:tgtEl>
                                          <p:spTgt spid="109"/>
                                        </p:tgtEl>
                                        <p:attrNameLst>
                                          <p:attrName>ppt_x</p:attrName>
                                        </p:attrNameLst>
                                      </p:cBhvr>
                                      <p:tavLst>
                                        <p:tav tm="0">
                                          <p:val>
                                            <p:strVal val="#ppt_x"/>
                                          </p:val>
                                        </p:tav>
                                        <p:tav tm="100000">
                                          <p:val>
                                            <p:strVal val="#ppt_x"/>
                                          </p:val>
                                        </p:tav>
                                      </p:tavLst>
                                    </p:anim>
                                    <p:anim calcmode="lin" valueType="num">
                                      <p:cBhvr>
                                        <p:cTn id="122" dur="900" decel="100000" fill="hold"/>
                                        <p:tgtEl>
                                          <p:spTgt spid="109"/>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24" fill="hold">
                            <p:stCondLst>
                              <p:cond delay="13000"/>
                            </p:stCondLst>
                            <p:childTnLst>
                              <p:par>
                                <p:cTn id="125" presetID="16" presetClass="entr" presetSubtype="21" fill="hold" nodeType="afterEffect">
                                  <p:stCondLst>
                                    <p:cond delay="0"/>
                                  </p:stCondLst>
                                  <p:childTnLst>
                                    <p:set>
                                      <p:cBhvr>
                                        <p:cTn id="126" dur="1" fill="hold">
                                          <p:stCondLst>
                                            <p:cond delay="0"/>
                                          </p:stCondLst>
                                        </p:cTn>
                                        <p:tgtEl>
                                          <p:spTgt spid="106"/>
                                        </p:tgtEl>
                                        <p:attrNameLst>
                                          <p:attrName>style.visibility</p:attrName>
                                        </p:attrNameLst>
                                      </p:cBhvr>
                                      <p:to>
                                        <p:strVal val="visible"/>
                                      </p:to>
                                    </p:set>
                                    <p:animEffect transition="in" filter="barn(inVertical)">
                                      <p:cBhvr>
                                        <p:cTn id="127" dur="500"/>
                                        <p:tgtEl>
                                          <p:spTgt spid="106"/>
                                        </p:tgtEl>
                                      </p:cBhvr>
                                    </p:animEffect>
                                  </p:childTnLst>
                                </p:cTn>
                              </p:par>
                              <p:par>
                                <p:cTn id="128" presetID="37" presetClass="entr" presetSubtype="0" fill="hold" grpId="0" nodeType="withEffect">
                                  <p:stCondLst>
                                    <p:cond delay="0"/>
                                  </p:stCondLst>
                                  <p:childTnLst>
                                    <p:set>
                                      <p:cBhvr>
                                        <p:cTn id="129" dur="1" fill="hold">
                                          <p:stCondLst>
                                            <p:cond delay="0"/>
                                          </p:stCondLst>
                                        </p:cTn>
                                        <p:tgtEl>
                                          <p:spTgt spid="110"/>
                                        </p:tgtEl>
                                        <p:attrNameLst>
                                          <p:attrName>style.visibility</p:attrName>
                                        </p:attrNameLst>
                                      </p:cBhvr>
                                      <p:to>
                                        <p:strVal val="visible"/>
                                      </p:to>
                                    </p:set>
                                    <p:animEffect transition="in" filter="fade">
                                      <p:cBhvr>
                                        <p:cTn id="130" dur="1000"/>
                                        <p:tgtEl>
                                          <p:spTgt spid="110"/>
                                        </p:tgtEl>
                                      </p:cBhvr>
                                    </p:animEffect>
                                    <p:anim calcmode="lin" valueType="num">
                                      <p:cBhvr>
                                        <p:cTn id="131" dur="1000" fill="hold"/>
                                        <p:tgtEl>
                                          <p:spTgt spid="110"/>
                                        </p:tgtEl>
                                        <p:attrNameLst>
                                          <p:attrName>ppt_x</p:attrName>
                                        </p:attrNameLst>
                                      </p:cBhvr>
                                      <p:tavLst>
                                        <p:tav tm="0">
                                          <p:val>
                                            <p:strVal val="#ppt_x"/>
                                          </p:val>
                                        </p:tav>
                                        <p:tav tm="100000">
                                          <p:val>
                                            <p:strVal val="#ppt_x"/>
                                          </p:val>
                                        </p:tav>
                                      </p:tavLst>
                                    </p:anim>
                                    <p:anim calcmode="lin" valueType="num">
                                      <p:cBhvr>
                                        <p:cTn id="132" dur="900" decel="100000" fill="hold"/>
                                        <p:tgtEl>
                                          <p:spTgt spid="11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34" fill="hold">
                            <p:stCondLst>
                              <p:cond delay="14000"/>
                            </p:stCondLst>
                            <p:childTnLst>
                              <p:par>
                                <p:cTn id="135" presetID="16" presetClass="entr" presetSubtype="21" fill="hold" nodeType="after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barn(inVertical)">
                                      <p:cBhvr>
                                        <p:cTn id="137" dur="500"/>
                                        <p:tgtEl>
                                          <p:spTgt spid="107"/>
                                        </p:tgtEl>
                                      </p:cBhvr>
                                    </p:animEffect>
                                  </p:childTnLst>
                                </p:cTn>
                              </p:par>
                              <p:par>
                                <p:cTn id="138" presetID="37" presetClass="entr" presetSubtype="0" fill="hold" grpId="0" nodeType="withEffect">
                                  <p:stCondLst>
                                    <p:cond delay="0"/>
                                  </p:stCondLst>
                                  <p:childTnLst>
                                    <p:set>
                                      <p:cBhvr>
                                        <p:cTn id="139" dur="1" fill="hold">
                                          <p:stCondLst>
                                            <p:cond delay="0"/>
                                          </p:stCondLst>
                                        </p:cTn>
                                        <p:tgtEl>
                                          <p:spTgt spid="111"/>
                                        </p:tgtEl>
                                        <p:attrNameLst>
                                          <p:attrName>style.visibility</p:attrName>
                                        </p:attrNameLst>
                                      </p:cBhvr>
                                      <p:to>
                                        <p:strVal val="visible"/>
                                      </p:to>
                                    </p:set>
                                    <p:animEffect transition="in" filter="fade">
                                      <p:cBhvr>
                                        <p:cTn id="140" dur="1000"/>
                                        <p:tgtEl>
                                          <p:spTgt spid="111"/>
                                        </p:tgtEl>
                                      </p:cBhvr>
                                    </p:animEffect>
                                    <p:anim calcmode="lin" valueType="num">
                                      <p:cBhvr>
                                        <p:cTn id="141" dur="1000" fill="hold"/>
                                        <p:tgtEl>
                                          <p:spTgt spid="111"/>
                                        </p:tgtEl>
                                        <p:attrNameLst>
                                          <p:attrName>ppt_x</p:attrName>
                                        </p:attrNameLst>
                                      </p:cBhvr>
                                      <p:tavLst>
                                        <p:tav tm="0">
                                          <p:val>
                                            <p:strVal val="#ppt_x"/>
                                          </p:val>
                                        </p:tav>
                                        <p:tav tm="100000">
                                          <p:val>
                                            <p:strVal val="#ppt_x"/>
                                          </p:val>
                                        </p:tav>
                                      </p:tavLst>
                                    </p:anim>
                                    <p:anim calcmode="lin" valueType="num">
                                      <p:cBhvr>
                                        <p:cTn id="142" dur="900" decel="100000" fill="hold"/>
                                        <p:tgtEl>
                                          <p:spTgt spid="111"/>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44" fill="hold">
                            <p:stCondLst>
                              <p:cond delay="15000"/>
                            </p:stCondLst>
                            <p:childTnLst>
                              <p:par>
                                <p:cTn id="145" presetID="53" presetClass="entr" presetSubtype="528" fill="hold" grpId="0" nodeType="afterEffect">
                                  <p:stCondLst>
                                    <p:cond delay="0"/>
                                  </p:stCondLst>
                                  <p:childTnLst>
                                    <p:set>
                                      <p:cBhvr>
                                        <p:cTn id="146" dur="1" fill="hold">
                                          <p:stCondLst>
                                            <p:cond delay="0"/>
                                          </p:stCondLst>
                                        </p:cTn>
                                        <p:tgtEl>
                                          <p:spTgt spid="117"/>
                                        </p:tgtEl>
                                        <p:attrNameLst>
                                          <p:attrName>style.visibility</p:attrName>
                                        </p:attrNameLst>
                                      </p:cBhvr>
                                      <p:to>
                                        <p:strVal val="visible"/>
                                      </p:to>
                                    </p:set>
                                    <p:anim calcmode="lin" valueType="num">
                                      <p:cBhvr>
                                        <p:cTn id="147" dur="250" fill="hold"/>
                                        <p:tgtEl>
                                          <p:spTgt spid="117"/>
                                        </p:tgtEl>
                                        <p:attrNameLst>
                                          <p:attrName>ppt_w</p:attrName>
                                        </p:attrNameLst>
                                      </p:cBhvr>
                                      <p:tavLst>
                                        <p:tav tm="0">
                                          <p:val>
                                            <p:fltVal val="0"/>
                                          </p:val>
                                        </p:tav>
                                        <p:tav tm="100000">
                                          <p:val>
                                            <p:strVal val="#ppt_w"/>
                                          </p:val>
                                        </p:tav>
                                      </p:tavLst>
                                    </p:anim>
                                    <p:anim calcmode="lin" valueType="num">
                                      <p:cBhvr>
                                        <p:cTn id="148" dur="250" fill="hold"/>
                                        <p:tgtEl>
                                          <p:spTgt spid="117"/>
                                        </p:tgtEl>
                                        <p:attrNameLst>
                                          <p:attrName>ppt_h</p:attrName>
                                        </p:attrNameLst>
                                      </p:cBhvr>
                                      <p:tavLst>
                                        <p:tav tm="0">
                                          <p:val>
                                            <p:fltVal val="0"/>
                                          </p:val>
                                        </p:tav>
                                        <p:tav tm="100000">
                                          <p:val>
                                            <p:strVal val="#ppt_h"/>
                                          </p:val>
                                        </p:tav>
                                      </p:tavLst>
                                    </p:anim>
                                    <p:animEffect transition="in" filter="fade">
                                      <p:cBhvr>
                                        <p:cTn id="149" dur="250"/>
                                        <p:tgtEl>
                                          <p:spTgt spid="117"/>
                                        </p:tgtEl>
                                      </p:cBhvr>
                                    </p:animEffect>
                                    <p:anim calcmode="lin" valueType="num">
                                      <p:cBhvr>
                                        <p:cTn id="150" dur="250" fill="hold"/>
                                        <p:tgtEl>
                                          <p:spTgt spid="117"/>
                                        </p:tgtEl>
                                        <p:attrNameLst>
                                          <p:attrName>ppt_x</p:attrName>
                                        </p:attrNameLst>
                                      </p:cBhvr>
                                      <p:tavLst>
                                        <p:tav tm="0">
                                          <p:val>
                                            <p:fltVal val="0.5"/>
                                          </p:val>
                                        </p:tav>
                                        <p:tav tm="100000">
                                          <p:val>
                                            <p:strVal val="#ppt_x"/>
                                          </p:val>
                                        </p:tav>
                                      </p:tavLst>
                                    </p:anim>
                                    <p:anim calcmode="lin" valueType="num">
                                      <p:cBhvr>
                                        <p:cTn id="151" dur="250" fill="hold"/>
                                        <p:tgtEl>
                                          <p:spTgt spid="117"/>
                                        </p:tgtEl>
                                        <p:attrNameLst>
                                          <p:attrName>ppt_y</p:attrName>
                                        </p:attrNameLst>
                                      </p:cBhvr>
                                      <p:tavLst>
                                        <p:tav tm="0">
                                          <p:val>
                                            <p:fltVal val="0.5"/>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18"/>
                                        </p:tgtEl>
                                        <p:attrNameLst>
                                          <p:attrName>style.visibility</p:attrName>
                                        </p:attrNameLst>
                                      </p:cBhvr>
                                      <p:to>
                                        <p:strVal val="visible"/>
                                      </p:to>
                                    </p:set>
                                    <p:animEffect transition="in" filter="fade">
                                      <p:cBhvr>
                                        <p:cTn id="155" dur="1000"/>
                                        <p:tgtEl>
                                          <p:spTgt spid="118"/>
                                        </p:tgtEl>
                                      </p:cBhvr>
                                    </p:animEffect>
                                    <p:anim calcmode="lin" valueType="num">
                                      <p:cBhvr>
                                        <p:cTn id="156" dur="1000" fill="hold"/>
                                        <p:tgtEl>
                                          <p:spTgt spid="118"/>
                                        </p:tgtEl>
                                        <p:attrNameLst>
                                          <p:attrName>ppt_x</p:attrName>
                                        </p:attrNameLst>
                                      </p:cBhvr>
                                      <p:tavLst>
                                        <p:tav tm="0">
                                          <p:val>
                                            <p:strVal val="#ppt_x"/>
                                          </p:val>
                                        </p:tav>
                                        <p:tav tm="100000">
                                          <p:val>
                                            <p:strVal val="#ppt_x"/>
                                          </p:val>
                                        </p:tav>
                                      </p:tavLst>
                                    </p:anim>
                                    <p:anim calcmode="lin" valueType="num">
                                      <p:cBhvr>
                                        <p:cTn id="157" dur="1000" fill="hold"/>
                                        <p:tgtEl>
                                          <p:spTgt spid="118"/>
                                        </p:tgtEl>
                                        <p:attrNameLst>
                                          <p:attrName>ppt_y</p:attrName>
                                        </p:attrNameLst>
                                      </p:cBhvr>
                                      <p:tavLst>
                                        <p:tav tm="0">
                                          <p:val>
                                            <p:strVal val="#ppt_y+.1"/>
                                          </p:val>
                                        </p:tav>
                                        <p:tav tm="100000">
                                          <p:val>
                                            <p:strVal val="#ppt_y"/>
                                          </p:val>
                                        </p:tav>
                                      </p:tavLst>
                                    </p:anim>
                                  </p:childTnLst>
                                </p:cTn>
                              </p:par>
                            </p:childTnLst>
                          </p:cTn>
                        </p:par>
                        <p:par>
                          <p:cTn id="158" fill="hold">
                            <p:stCondLst>
                              <p:cond delay="16250"/>
                            </p:stCondLst>
                            <p:childTnLst>
                              <p:par>
                                <p:cTn id="159" presetID="47" presetClass="entr" presetSubtype="0" fill="hold" grpId="0" nodeType="afterEffect">
                                  <p:stCondLst>
                                    <p:cond delay="0"/>
                                  </p:stCondLst>
                                  <p:childTnLst>
                                    <p:set>
                                      <p:cBhvr>
                                        <p:cTn id="160" dur="1" fill="hold">
                                          <p:stCondLst>
                                            <p:cond delay="0"/>
                                          </p:stCondLst>
                                        </p:cTn>
                                        <p:tgtEl>
                                          <p:spTgt spid="130"/>
                                        </p:tgtEl>
                                        <p:attrNameLst>
                                          <p:attrName>style.visibility</p:attrName>
                                        </p:attrNameLst>
                                      </p:cBhvr>
                                      <p:to>
                                        <p:strVal val="visible"/>
                                      </p:to>
                                    </p:set>
                                    <p:animEffect transition="in" filter="fade">
                                      <p:cBhvr>
                                        <p:cTn id="161" dur="1000"/>
                                        <p:tgtEl>
                                          <p:spTgt spid="130"/>
                                        </p:tgtEl>
                                      </p:cBhvr>
                                    </p:animEffect>
                                    <p:anim calcmode="lin" valueType="num">
                                      <p:cBhvr>
                                        <p:cTn id="162" dur="1000" fill="hold"/>
                                        <p:tgtEl>
                                          <p:spTgt spid="130"/>
                                        </p:tgtEl>
                                        <p:attrNameLst>
                                          <p:attrName>ppt_x</p:attrName>
                                        </p:attrNameLst>
                                      </p:cBhvr>
                                      <p:tavLst>
                                        <p:tav tm="0">
                                          <p:val>
                                            <p:strVal val="#ppt_x"/>
                                          </p:val>
                                        </p:tav>
                                        <p:tav tm="100000">
                                          <p:val>
                                            <p:strVal val="#ppt_x"/>
                                          </p:val>
                                        </p:tav>
                                      </p:tavLst>
                                    </p:anim>
                                    <p:anim calcmode="lin" valueType="num">
                                      <p:cBhvr>
                                        <p:cTn id="163" dur="1000" fill="hold"/>
                                        <p:tgtEl>
                                          <p:spTgt spid="130"/>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131"/>
                                        </p:tgtEl>
                                        <p:attrNameLst>
                                          <p:attrName>style.visibility</p:attrName>
                                        </p:attrNameLst>
                                      </p:cBhvr>
                                      <p:to>
                                        <p:strVal val="visible"/>
                                      </p:to>
                                    </p:set>
                                    <p:animEffect transition="in" filter="fade">
                                      <p:cBhvr>
                                        <p:cTn id="166" dur="1000"/>
                                        <p:tgtEl>
                                          <p:spTgt spid="131"/>
                                        </p:tgtEl>
                                      </p:cBhvr>
                                    </p:animEffect>
                                    <p:anim calcmode="lin" valueType="num">
                                      <p:cBhvr>
                                        <p:cTn id="167" dur="1000" fill="hold"/>
                                        <p:tgtEl>
                                          <p:spTgt spid="131"/>
                                        </p:tgtEl>
                                        <p:attrNameLst>
                                          <p:attrName>ppt_x</p:attrName>
                                        </p:attrNameLst>
                                      </p:cBhvr>
                                      <p:tavLst>
                                        <p:tav tm="0">
                                          <p:val>
                                            <p:strVal val="#ppt_x"/>
                                          </p:val>
                                        </p:tav>
                                        <p:tav tm="100000">
                                          <p:val>
                                            <p:strVal val="#ppt_x"/>
                                          </p:val>
                                        </p:tav>
                                      </p:tavLst>
                                    </p:anim>
                                    <p:anim calcmode="lin" valueType="num">
                                      <p:cBhvr>
                                        <p:cTn id="168" dur="1000" fill="hold"/>
                                        <p:tgtEl>
                                          <p:spTgt spid="131"/>
                                        </p:tgtEl>
                                        <p:attrNameLst>
                                          <p:attrName>ppt_y</p:attrName>
                                        </p:attrNameLst>
                                      </p:cBhvr>
                                      <p:tavLst>
                                        <p:tav tm="0">
                                          <p:val>
                                            <p:strVal val="#ppt_y-.1"/>
                                          </p:val>
                                        </p:tav>
                                        <p:tav tm="100000">
                                          <p:val>
                                            <p:strVal val="#ppt_y"/>
                                          </p:val>
                                        </p:tav>
                                      </p:tavLst>
                                    </p:anim>
                                  </p:childTnLst>
                                </p:cTn>
                              </p:par>
                            </p:childTnLst>
                          </p:cTn>
                        </p:par>
                        <p:par>
                          <p:cTn id="169" fill="hold">
                            <p:stCondLst>
                              <p:cond delay="17250"/>
                            </p:stCondLst>
                            <p:childTnLst>
                              <p:par>
                                <p:cTn id="170" presetID="47" presetClass="entr" presetSubtype="0" fill="hold" nodeType="afterEffect">
                                  <p:stCondLst>
                                    <p:cond delay="0"/>
                                  </p:stCondLst>
                                  <p:childTnLst>
                                    <p:set>
                                      <p:cBhvr>
                                        <p:cTn id="171" dur="1" fill="hold">
                                          <p:stCondLst>
                                            <p:cond delay="0"/>
                                          </p:stCondLst>
                                        </p:cTn>
                                        <p:tgtEl>
                                          <p:spTgt spid="132"/>
                                        </p:tgtEl>
                                        <p:attrNameLst>
                                          <p:attrName>style.visibility</p:attrName>
                                        </p:attrNameLst>
                                      </p:cBhvr>
                                      <p:to>
                                        <p:strVal val="visible"/>
                                      </p:to>
                                    </p:set>
                                    <p:animEffect transition="in" filter="fade">
                                      <p:cBhvr>
                                        <p:cTn id="172" dur="1000"/>
                                        <p:tgtEl>
                                          <p:spTgt spid="132"/>
                                        </p:tgtEl>
                                      </p:cBhvr>
                                    </p:animEffect>
                                    <p:anim calcmode="lin" valueType="num">
                                      <p:cBhvr>
                                        <p:cTn id="173" dur="1000" fill="hold"/>
                                        <p:tgtEl>
                                          <p:spTgt spid="132"/>
                                        </p:tgtEl>
                                        <p:attrNameLst>
                                          <p:attrName>ppt_x</p:attrName>
                                        </p:attrNameLst>
                                      </p:cBhvr>
                                      <p:tavLst>
                                        <p:tav tm="0">
                                          <p:val>
                                            <p:strVal val="#ppt_x"/>
                                          </p:val>
                                        </p:tav>
                                        <p:tav tm="100000">
                                          <p:val>
                                            <p:strVal val="#ppt_x"/>
                                          </p:val>
                                        </p:tav>
                                      </p:tavLst>
                                    </p:anim>
                                    <p:anim calcmode="lin" valueType="num">
                                      <p:cBhvr>
                                        <p:cTn id="174" dur="1000" fill="hold"/>
                                        <p:tgtEl>
                                          <p:spTgt spid="132"/>
                                        </p:tgtEl>
                                        <p:attrNameLst>
                                          <p:attrName>ppt_y</p:attrName>
                                        </p:attrNameLst>
                                      </p:cBhvr>
                                      <p:tavLst>
                                        <p:tav tm="0">
                                          <p:val>
                                            <p:strVal val="#ppt_y-.1"/>
                                          </p:val>
                                        </p:tav>
                                        <p:tav tm="100000">
                                          <p:val>
                                            <p:strVal val="#ppt_y"/>
                                          </p:val>
                                        </p:tav>
                                      </p:tavLst>
                                    </p:anim>
                                  </p:childTnLst>
                                </p:cTn>
                              </p:par>
                            </p:childTnLst>
                          </p:cTn>
                        </p:par>
                        <p:par>
                          <p:cTn id="175" fill="hold">
                            <p:stCondLst>
                              <p:cond delay="18250"/>
                            </p:stCondLst>
                            <p:childTnLst>
                              <p:par>
                                <p:cTn id="176" presetID="37" presetClass="entr" presetSubtype="0" fill="hold" grpId="0" nodeType="afterEffect">
                                  <p:stCondLst>
                                    <p:cond delay="0"/>
                                  </p:stCondLst>
                                  <p:childTnLst>
                                    <p:set>
                                      <p:cBhvr>
                                        <p:cTn id="177" dur="1" fill="hold">
                                          <p:stCondLst>
                                            <p:cond delay="0"/>
                                          </p:stCondLst>
                                        </p:cTn>
                                        <p:tgtEl>
                                          <p:spTgt spid="126"/>
                                        </p:tgtEl>
                                        <p:attrNameLst>
                                          <p:attrName>style.visibility</p:attrName>
                                        </p:attrNameLst>
                                      </p:cBhvr>
                                      <p:to>
                                        <p:strVal val="visible"/>
                                      </p:to>
                                    </p:set>
                                    <p:animEffect transition="in" filter="fade">
                                      <p:cBhvr>
                                        <p:cTn id="178" dur="1000"/>
                                        <p:tgtEl>
                                          <p:spTgt spid="126"/>
                                        </p:tgtEl>
                                      </p:cBhvr>
                                    </p:animEffect>
                                    <p:anim calcmode="lin" valueType="num">
                                      <p:cBhvr>
                                        <p:cTn id="179" dur="1000" fill="hold"/>
                                        <p:tgtEl>
                                          <p:spTgt spid="126"/>
                                        </p:tgtEl>
                                        <p:attrNameLst>
                                          <p:attrName>ppt_x</p:attrName>
                                        </p:attrNameLst>
                                      </p:cBhvr>
                                      <p:tavLst>
                                        <p:tav tm="0">
                                          <p:val>
                                            <p:strVal val="#ppt_x"/>
                                          </p:val>
                                        </p:tav>
                                        <p:tav tm="100000">
                                          <p:val>
                                            <p:strVal val="#ppt_x"/>
                                          </p:val>
                                        </p:tav>
                                      </p:tavLst>
                                    </p:anim>
                                    <p:anim calcmode="lin" valueType="num">
                                      <p:cBhvr>
                                        <p:cTn id="180" dur="900" decel="100000" fill="hold"/>
                                        <p:tgtEl>
                                          <p:spTgt spid="126"/>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182" fill="hold">
                            <p:stCondLst>
                              <p:cond delay="19250"/>
                            </p:stCondLst>
                            <p:childTnLst>
                              <p:par>
                                <p:cTn id="183" presetID="16" presetClass="entr" presetSubtype="21" fill="hold" nodeType="afterEffect">
                                  <p:stCondLst>
                                    <p:cond delay="0"/>
                                  </p:stCondLst>
                                  <p:childTnLst>
                                    <p:set>
                                      <p:cBhvr>
                                        <p:cTn id="184" dur="1" fill="hold">
                                          <p:stCondLst>
                                            <p:cond delay="0"/>
                                          </p:stCondLst>
                                        </p:cTn>
                                        <p:tgtEl>
                                          <p:spTgt spid="123"/>
                                        </p:tgtEl>
                                        <p:attrNameLst>
                                          <p:attrName>style.visibility</p:attrName>
                                        </p:attrNameLst>
                                      </p:cBhvr>
                                      <p:to>
                                        <p:strVal val="visible"/>
                                      </p:to>
                                    </p:set>
                                    <p:animEffect transition="in" filter="barn(inVertical)">
                                      <p:cBhvr>
                                        <p:cTn id="185" dur="500"/>
                                        <p:tgtEl>
                                          <p:spTgt spid="123"/>
                                        </p:tgtEl>
                                      </p:cBhvr>
                                    </p:animEffect>
                                  </p:childTnLst>
                                </p:cTn>
                              </p:par>
                              <p:par>
                                <p:cTn id="186" presetID="37" presetClass="entr" presetSubtype="0" fill="hold" grpId="0" nodeType="withEffect">
                                  <p:stCondLst>
                                    <p:cond delay="0"/>
                                  </p:stCondLst>
                                  <p:childTnLst>
                                    <p:set>
                                      <p:cBhvr>
                                        <p:cTn id="187" dur="1" fill="hold">
                                          <p:stCondLst>
                                            <p:cond delay="0"/>
                                          </p:stCondLst>
                                        </p:cTn>
                                        <p:tgtEl>
                                          <p:spTgt spid="127"/>
                                        </p:tgtEl>
                                        <p:attrNameLst>
                                          <p:attrName>style.visibility</p:attrName>
                                        </p:attrNameLst>
                                      </p:cBhvr>
                                      <p:to>
                                        <p:strVal val="visible"/>
                                      </p:to>
                                    </p:set>
                                    <p:animEffect transition="in" filter="fade">
                                      <p:cBhvr>
                                        <p:cTn id="188" dur="1000"/>
                                        <p:tgtEl>
                                          <p:spTgt spid="127"/>
                                        </p:tgtEl>
                                      </p:cBhvr>
                                    </p:animEffect>
                                    <p:anim calcmode="lin" valueType="num">
                                      <p:cBhvr>
                                        <p:cTn id="189" dur="1000" fill="hold"/>
                                        <p:tgtEl>
                                          <p:spTgt spid="127"/>
                                        </p:tgtEl>
                                        <p:attrNameLst>
                                          <p:attrName>ppt_x</p:attrName>
                                        </p:attrNameLst>
                                      </p:cBhvr>
                                      <p:tavLst>
                                        <p:tav tm="0">
                                          <p:val>
                                            <p:strVal val="#ppt_x"/>
                                          </p:val>
                                        </p:tav>
                                        <p:tav tm="100000">
                                          <p:val>
                                            <p:strVal val="#ppt_x"/>
                                          </p:val>
                                        </p:tav>
                                      </p:tavLst>
                                    </p:anim>
                                    <p:anim calcmode="lin" valueType="num">
                                      <p:cBhvr>
                                        <p:cTn id="190" dur="900" decel="100000" fill="hold"/>
                                        <p:tgtEl>
                                          <p:spTgt spid="127"/>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92" fill="hold">
                            <p:stCondLst>
                              <p:cond delay="20250"/>
                            </p:stCondLst>
                            <p:childTnLst>
                              <p:par>
                                <p:cTn id="193" presetID="16" presetClass="entr" presetSubtype="21" fill="hold" nodeType="afterEffect">
                                  <p:stCondLst>
                                    <p:cond delay="0"/>
                                  </p:stCondLst>
                                  <p:childTnLst>
                                    <p:set>
                                      <p:cBhvr>
                                        <p:cTn id="194" dur="1" fill="hold">
                                          <p:stCondLst>
                                            <p:cond delay="0"/>
                                          </p:stCondLst>
                                        </p:cTn>
                                        <p:tgtEl>
                                          <p:spTgt spid="124"/>
                                        </p:tgtEl>
                                        <p:attrNameLst>
                                          <p:attrName>style.visibility</p:attrName>
                                        </p:attrNameLst>
                                      </p:cBhvr>
                                      <p:to>
                                        <p:strVal val="visible"/>
                                      </p:to>
                                    </p:set>
                                    <p:animEffect transition="in" filter="barn(inVertical)">
                                      <p:cBhvr>
                                        <p:cTn id="195" dur="500"/>
                                        <p:tgtEl>
                                          <p:spTgt spid="124"/>
                                        </p:tgtEl>
                                      </p:cBhvr>
                                    </p:animEffect>
                                  </p:childTnLst>
                                </p:cTn>
                              </p:par>
                              <p:par>
                                <p:cTn id="196" presetID="37" presetClass="entr" presetSubtype="0" fill="hold" grpId="0" nodeType="withEffect">
                                  <p:stCondLst>
                                    <p:cond delay="0"/>
                                  </p:stCondLst>
                                  <p:childTnLst>
                                    <p:set>
                                      <p:cBhvr>
                                        <p:cTn id="197" dur="1" fill="hold">
                                          <p:stCondLst>
                                            <p:cond delay="0"/>
                                          </p:stCondLst>
                                        </p:cTn>
                                        <p:tgtEl>
                                          <p:spTgt spid="128"/>
                                        </p:tgtEl>
                                        <p:attrNameLst>
                                          <p:attrName>style.visibility</p:attrName>
                                        </p:attrNameLst>
                                      </p:cBhvr>
                                      <p:to>
                                        <p:strVal val="visible"/>
                                      </p:to>
                                    </p:set>
                                    <p:animEffect transition="in" filter="fade">
                                      <p:cBhvr>
                                        <p:cTn id="198" dur="1000"/>
                                        <p:tgtEl>
                                          <p:spTgt spid="128"/>
                                        </p:tgtEl>
                                      </p:cBhvr>
                                    </p:animEffect>
                                    <p:anim calcmode="lin" valueType="num">
                                      <p:cBhvr>
                                        <p:cTn id="199" dur="1000" fill="hold"/>
                                        <p:tgtEl>
                                          <p:spTgt spid="128"/>
                                        </p:tgtEl>
                                        <p:attrNameLst>
                                          <p:attrName>ppt_x</p:attrName>
                                        </p:attrNameLst>
                                      </p:cBhvr>
                                      <p:tavLst>
                                        <p:tav tm="0">
                                          <p:val>
                                            <p:strVal val="#ppt_x"/>
                                          </p:val>
                                        </p:tav>
                                        <p:tav tm="100000">
                                          <p:val>
                                            <p:strVal val="#ppt_x"/>
                                          </p:val>
                                        </p:tav>
                                      </p:tavLst>
                                    </p:anim>
                                    <p:anim calcmode="lin" valueType="num">
                                      <p:cBhvr>
                                        <p:cTn id="200" dur="900" decel="100000" fill="hold"/>
                                        <p:tgtEl>
                                          <p:spTgt spid="128"/>
                                        </p:tgtEl>
                                        <p:attrNameLst>
                                          <p:attrName>ppt_y</p:attrName>
                                        </p:attrNameLst>
                                      </p:cBhvr>
                                      <p:tavLst>
                                        <p:tav tm="0">
                                          <p:val>
                                            <p:strVal val="#ppt_y+1"/>
                                          </p:val>
                                        </p:tav>
                                        <p:tav tm="100000">
                                          <p:val>
                                            <p:strVal val="#ppt_y-.03"/>
                                          </p:val>
                                        </p:tav>
                                      </p:tavLst>
                                    </p:anim>
                                    <p:anim calcmode="lin" valueType="num">
                                      <p:cBhvr>
                                        <p:cTn id="201"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02" fill="hold">
                            <p:stCondLst>
                              <p:cond delay="21250"/>
                            </p:stCondLst>
                            <p:childTnLst>
                              <p:par>
                                <p:cTn id="203" presetID="16" presetClass="entr" presetSubtype="21" fill="hold" nodeType="afterEffect">
                                  <p:stCondLst>
                                    <p:cond delay="0"/>
                                  </p:stCondLst>
                                  <p:childTnLst>
                                    <p:set>
                                      <p:cBhvr>
                                        <p:cTn id="204" dur="1" fill="hold">
                                          <p:stCondLst>
                                            <p:cond delay="0"/>
                                          </p:stCondLst>
                                        </p:cTn>
                                        <p:tgtEl>
                                          <p:spTgt spid="125"/>
                                        </p:tgtEl>
                                        <p:attrNameLst>
                                          <p:attrName>style.visibility</p:attrName>
                                        </p:attrNameLst>
                                      </p:cBhvr>
                                      <p:to>
                                        <p:strVal val="visible"/>
                                      </p:to>
                                    </p:set>
                                    <p:animEffect transition="in" filter="barn(inVertical)">
                                      <p:cBhvr>
                                        <p:cTn id="205" dur="500"/>
                                        <p:tgtEl>
                                          <p:spTgt spid="125"/>
                                        </p:tgtEl>
                                      </p:cBhvr>
                                    </p:animEffect>
                                  </p:childTnLst>
                                </p:cTn>
                              </p:par>
                              <p:par>
                                <p:cTn id="206" presetID="37" presetClass="entr" presetSubtype="0" fill="hold" grpId="0" nodeType="withEffect">
                                  <p:stCondLst>
                                    <p:cond delay="0"/>
                                  </p:stCondLst>
                                  <p:childTnLst>
                                    <p:set>
                                      <p:cBhvr>
                                        <p:cTn id="207" dur="1" fill="hold">
                                          <p:stCondLst>
                                            <p:cond delay="0"/>
                                          </p:stCondLst>
                                        </p:cTn>
                                        <p:tgtEl>
                                          <p:spTgt spid="129"/>
                                        </p:tgtEl>
                                        <p:attrNameLst>
                                          <p:attrName>style.visibility</p:attrName>
                                        </p:attrNameLst>
                                      </p:cBhvr>
                                      <p:to>
                                        <p:strVal val="visible"/>
                                      </p:to>
                                    </p:set>
                                    <p:animEffect transition="in" filter="fade">
                                      <p:cBhvr>
                                        <p:cTn id="208" dur="1000"/>
                                        <p:tgtEl>
                                          <p:spTgt spid="129"/>
                                        </p:tgtEl>
                                      </p:cBhvr>
                                    </p:animEffect>
                                    <p:anim calcmode="lin" valueType="num">
                                      <p:cBhvr>
                                        <p:cTn id="209" dur="1000" fill="hold"/>
                                        <p:tgtEl>
                                          <p:spTgt spid="129"/>
                                        </p:tgtEl>
                                        <p:attrNameLst>
                                          <p:attrName>ppt_x</p:attrName>
                                        </p:attrNameLst>
                                      </p:cBhvr>
                                      <p:tavLst>
                                        <p:tav tm="0">
                                          <p:val>
                                            <p:strVal val="#ppt_x"/>
                                          </p:val>
                                        </p:tav>
                                        <p:tav tm="100000">
                                          <p:val>
                                            <p:strVal val="#ppt_x"/>
                                          </p:val>
                                        </p:tav>
                                      </p:tavLst>
                                    </p:anim>
                                    <p:anim calcmode="lin" valueType="num">
                                      <p:cBhvr>
                                        <p:cTn id="210" dur="900" decel="100000" fill="hold"/>
                                        <p:tgtEl>
                                          <p:spTgt spid="129"/>
                                        </p:tgtEl>
                                        <p:attrNameLst>
                                          <p:attrName>ppt_y</p:attrName>
                                        </p:attrNameLst>
                                      </p:cBhvr>
                                      <p:tavLst>
                                        <p:tav tm="0">
                                          <p:val>
                                            <p:strVal val="#ppt_y+1"/>
                                          </p:val>
                                        </p:tav>
                                        <p:tav tm="100000">
                                          <p:val>
                                            <p:strVal val="#ppt_y-.03"/>
                                          </p:val>
                                        </p:tav>
                                      </p:tavLst>
                                    </p:anim>
                                    <p:anim calcmode="lin" valueType="num">
                                      <p:cBhvr>
                                        <p:cTn id="211"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12" fill="hold">
                            <p:stCondLst>
                              <p:cond delay="22250"/>
                            </p:stCondLst>
                            <p:childTnLst>
                              <p:par>
                                <p:cTn id="213" presetID="53" presetClass="entr" presetSubtype="528" fill="hold" grpId="0" nodeType="afterEffect">
                                  <p:stCondLst>
                                    <p:cond delay="0"/>
                                  </p:stCondLst>
                                  <p:childTnLst>
                                    <p:set>
                                      <p:cBhvr>
                                        <p:cTn id="214" dur="1" fill="hold">
                                          <p:stCondLst>
                                            <p:cond delay="0"/>
                                          </p:stCondLst>
                                        </p:cTn>
                                        <p:tgtEl>
                                          <p:spTgt spid="135"/>
                                        </p:tgtEl>
                                        <p:attrNameLst>
                                          <p:attrName>style.visibility</p:attrName>
                                        </p:attrNameLst>
                                      </p:cBhvr>
                                      <p:to>
                                        <p:strVal val="visible"/>
                                      </p:to>
                                    </p:set>
                                    <p:anim calcmode="lin" valueType="num">
                                      <p:cBhvr>
                                        <p:cTn id="215" dur="250" fill="hold"/>
                                        <p:tgtEl>
                                          <p:spTgt spid="135"/>
                                        </p:tgtEl>
                                        <p:attrNameLst>
                                          <p:attrName>ppt_w</p:attrName>
                                        </p:attrNameLst>
                                      </p:cBhvr>
                                      <p:tavLst>
                                        <p:tav tm="0">
                                          <p:val>
                                            <p:fltVal val="0"/>
                                          </p:val>
                                        </p:tav>
                                        <p:tav tm="100000">
                                          <p:val>
                                            <p:strVal val="#ppt_w"/>
                                          </p:val>
                                        </p:tav>
                                      </p:tavLst>
                                    </p:anim>
                                    <p:anim calcmode="lin" valueType="num">
                                      <p:cBhvr>
                                        <p:cTn id="216" dur="250" fill="hold"/>
                                        <p:tgtEl>
                                          <p:spTgt spid="135"/>
                                        </p:tgtEl>
                                        <p:attrNameLst>
                                          <p:attrName>ppt_h</p:attrName>
                                        </p:attrNameLst>
                                      </p:cBhvr>
                                      <p:tavLst>
                                        <p:tav tm="0">
                                          <p:val>
                                            <p:fltVal val="0"/>
                                          </p:val>
                                        </p:tav>
                                        <p:tav tm="100000">
                                          <p:val>
                                            <p:strVal val="#ppt_h"/>
                                          </p:val>
                                        </p:tav>
                                      </p:tavLst>
                                    </p:anim>
                                    <p:animEffect transition="in" filter="fade">
                                      <p:cBhvr>
                                        <p:cTn id="217" dur="250"/>
                                        <p:tgtEl>
                                          <p:spTgt spid="135"/>
                                        </p:tgtEl>
                                      </p:cBhvr>
                                    </p:animEffect>
                                    <p:anim calcmode="lin" valueType="num">
                                      <p:cBhvr>
                                        <p:cTn id="218" dur="250" fill="hold"/>
                                        <p:tgtEl>
                                          <p:spTgt spid="135"/>
                                        </p:tgtEl>
                                        <p:attrNameLst>
                                          <p:attrName>ppt_x</p:attrName>
                                        </p:attrNameLst>
                                      </p:cBhvr>
                                      <p:tavLst>
                                        <p:tav tm="0">
                                          <p:val>
                                            <p:fltVal val="0.5"/>
                                          </p:val>
                                        </p:tav>
                                        <p:tav tm="100000">
                                          <p:val>
                                            <p:strVal val="#ppt_x"/>
                                          </p:val>
                                        </p:tav>
                                      </p:tavLst>
                                    </p:anim>
                                    <p:anim calcmode="lin" valueType="num">
                                      <p:cBhvr>
                                        <p:cTn id="219" dur="250" fill="hold"/>
                                        <p:tgtEl>
                                          <p:spTgt spid="135"/>
                                        </p:tgtEl>
                                        <p:attrNameLst>
                                          <p:attrName>ppt_y</p:attrName>
                                        </p:attrNameLst>
                                      </p:cBhvr>
                                      <p:tavLst>
                                        <p:tav tm="0">
                                          <p:val>
                                            <p:fltVal val="0.5"/>
                                          </p:val>
                                        </p:tav>
                                        <p:tav tm="100000">
                                          <p:val>
                                            <p:strVal val="#ppt_y"/>
                                          </p:val>
                                        </p:tav>
                                      </p:tavLst>
                                    </p:anim>
                                  </p:childTnLst>
                                </p:cTn>
                              </p:par>
                            </p:childTnLst>
                          </p:cTn>
                        </p:par>
                        <p:par>
                          <p:cTn id="220" fill="hold">
                            <p:stCondLst>
                              <p:cond delay="22500"/>
                            </p:stCondLst>
                            <p:childTnLst>
                              <p:par>
                                <p:cTn id="221" presetID="42" presetClass="entr" presetSubtype="0" fill="hold" grpId="0" nodeType="afterEffect">
                                  <p:stCondLst>
                                    <p:cond delay="0"/>
                                  </p:stCondLst>
                                  <p:childTnLst>
                                    <p:set>
                                      <p:cBhvr>
                                        <p:cTn id="222" dur="1" fill="hold">
                                          <p:stCondLst>
                                            <p:cond delay="0"/>
                                          </p:stCondLst>
                                        </p:cTn>
                                        <p:tgtEl>
                                          <p:spTgt spid="136"/>
                                        </p:tgtEl>
                                        <p:attrNameLst>
                                          <p:attrName>style.visibility</p:attrName>
                                        </p:attrNameLst>
                                      </p:cBhvr>
                                      <p:to>
                                        <p:strVal val="visible"/>
                                      </p:to>
                                    </p:set>
                                    <p:animEffect transition="in" filter="fade">
                                      <p:cBhvr>
                                        <p:cTn id="223" dur="1000"/>
                                        <p:tgtEl>
                                          <p:spTgt spid="136"/>
                                        </p:tgtEl>
                                      </p:cBhvr>
                                    </p:animEffect>
                                    <p:anim calcmode="lin" valueType="num">
                                      <p:cBhvr>
                                        <p:cTn id="224" dur="1000" fill="hold"/>
                                        <p:tgtEl>
                                          <p:spTgt spid="136"/>
                                        </p:tgtEl>
                                        <p:attrNameLst>
                                          <p:attrName>ppt_x</p:attrName>
                                        </p:attrNameLst>
                                      </p:cBhvr>
                                      <p:tavLst>
                                        <p:tav tm="0">
                                          <p:val>
                                            <p:strVal val="#ppt_x"/>
                                          </p:val>
                                        </p:tav>
                                        <p:tav tm="100000">
                                          <p:val>
                                            <p:strVal val="#ppt_x"/>
                                          </p:val>
                                        </p:tav>
                                      </p:tavLst>
                                    </p:anim>
                                    <p:anim calcmode="lin" valueType="num">
                                      <p:cBhvr>
                                        <p:cTn id="225" dur="1000" fill="hold"/>
                                        <p:tgtEl>
                                          <p:spTgt spid="136"/>
                                        </p:tgtEl>
                                        <p:attrNameLst>
                                          <p:attrName>ppt_y</p:attrName>
                                        </p:attrNameLst>
                                      </p:cBhvr>
                                      <p:tavLst>
                                        <p:tav tm="0">
                                          <p:val>
                                            <p:strVal val="#ppt_y+.1"/>
                                          </p:val>
                                        </p:tav>
                                        <p:tav tm="100000">
                                          <p:val>
                                            <p:strVal val="#ppt_y"/>
                                          </p:val>
                                        </p:tav>
                                      </p:tavLst>
                                    </p:anim>
                                  </p:childTnLst>
                                </p:cTn>
                              </p:par>
                            </p:childTnLst>
                          </p:cTn>
                        </p:par>
                        <p:par>
                          <p:cTn id="226" fill="hold">
                            <p:stCondLst>
                              <p:cond delay="23500"/>
                            </p:stCondLst>
                            <p:childTnLst>
                              <p:par>
                                <p:cTn id="227" presetID="47" presetClass="entr" presetSubtype="0" fill="hold" grpId="0" nodeType="afterEffect">
                                  <p:stCondLst>
                                    <p:cond delay="0"/>
                                  </p:stCondLst>
                                  <p:childTnLst>
                                    <p:set>
                                      <p:cBhvr>
                                        <p:cTn id="228" dur="1" fill="hold">
                                          <p:stCondLst>
                                            <p:cond delay="0"/>
                                          </p:stCondLst>
                                        </p:cTn>
                                        <p:tgtEl>
                                          <p:spTgt spid="148"/>
                                        </p:tgtEl>
                                        <p:attrNameLst>
                                          <p:attrName>style.visibility</p:attrName>
                                        </p:attrNameLst>
                                      </p:cBhvr>
                                      <p:to>
                                        <p:strVal val="visible"/>
                                      </p:to>
                                    </p:set>
                                    <p:animEffect transition="in" filter="fade">
                                      <p:cBhvr>
                                        <p:cTn id="229" dur="1000"/>
                                        <p:tgtEl>
                                          <p:spTgt spid="148"/>
                                        </p:tgtEl>
                                      </p:cBhvr>
                                    </p:animEffect>
                                    <p:anim calcmode="lin" valueType="num">
                                      <p:cBhvr>
                                        <p:cTn id="230" dur="1000" fill="hold"/>
                                        <p:tgtEl>
                                          <p:spTgt spid="148"/>
                                        </p:tgtEl>
                                        <p:attrNameLst>
                                          <p:attrName>ppt_x</p:attrName>
                                        </p:attrNameLst>
                                      </p:cBhvr>
                                      <p:tavLst>
                                        <p:tav tm="0">
                                          <p:val>
                                            <p:strVal val="#ppt_x"/>
                                          </p:val>
                                        </p:tav>
                                        <p:tav tm="100000">
                                          <p:val>
                                            <p:strVal val="#ppt_x"/>
                                          </p:val>
                                        </p:tav>
                                      </p:tavLst>
                                    </p:anim>
                                    <p:anim calcmode="lin" valueType="num">
                                      <p:cBhvr>
                                        <p:cTn id="231" dur="1000" fill="hold"/>
                                        <p:tgtEl>
                                          <p:spTgt spid="148"/>
                                        </p:tgtEl>
                                        <p:attrNameLst>
                                          <p:attrName>ppt_y</p:attrName>
                                        </p:attrNameLst>
                                      </p:cBhvr>
                                      <p:tavLst>
                                        <p:tav tm="0">
                                          <p:val>
                                            <p:strVal val="#ppt_y-.1"/>
                                          </p:val>
                                        </p:tav>
                                        <p:tav tm="100000">
                                          <p:val>
                                            <p:strVal val="#ppt_y"/>
                                          </p:val>
                                        </p:tav>
                                      </p:tavLst>
                                    </p:anim>
                                  </p:childTnLst>
                                </p:cTn>
                              </p:par>
                              <p:par>
                                <p:cTn id="232" presetID="47" presetClass="entr" presetSubtype="0" fill="hold" grpId="0" nodeType="withEffect">
                                  <p:stCondLst>
                                    <p:cond delay="0"/>
                                  </p:stCondLst>
                                  <p:childTnLst>
                                    <p:set>
                                      <p:cBhvr>
                                        <p:cTn id="233" dur="1" fill="hold">
                                          <p:stCondLst>
                                            <p:cond delay="0"/>
                                          </p:stCondLst>
                                        </p:cTn>
                                        <p:tgtEl>
                                          <p:spTgt spid="149"/>
                                        </p:tgtEl>
                                        <p:attrNameLst>
                                          <p:attrName>style.visibility</p:attrName>
                                        </p:attrNameLst>
                                      </p:cBhvr>
                                      <p:to>
                                        <p:strVal val="visible"/>
                                      </p:to>
                                    </p:set>
                                    <p:animEffect transition="in" filter="fade">
                                      <p:cBhvr>
                                        <p:cTn id="234" dur="1000"/>
                                        <p:tgtEl>
                                          <p:spTgt spid="149"/>
                                        </p:tgtEl>
                                      </p:cBhvr>
                                    </p:animEffect>
                                    <p:anim calcmode="lin" valueType="num">
                                      <p:cBhvr>
                                        <p:cTn id="235" dur="1000" fill="hold"/>
                                        <p:tgtEl>
                                          <p:spTgt spid="149"/>
                                        </p:tgtEl>
                                        <p:attrNameLst>
                                          <p:attrName>ppt_x</p:attrName>
                                        </p:attrNameLst>
                                      </p:cBhvr>
                                      <p:tavLst>
                                        <p:tav tm="0">
                                          <p:val>
                                            <p:strVal val="#ppt_x"/>
                                          </p:val>
                                        </p:tav>
                                        <p:tav tm="100000">
                                          <p:val>
                                            <p:strVal val="#ppt_x"/>
                                          </p:val>
                                        </p:tav>
                                      </p:tavLst>
                                    </p:anim>
                                    <p:anim calcmode="lin" valueType="num">
                                      <p:cBhvr>
                                        <p:cTn id="236" dur="1000" fill="hold"/>
                                        <p:tgtEl>
                                          <p:spTgt spid="149"/>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47" presetClass="entr" presetSubtype="0" fill="hold" nodeType="afterEffect">
                                  <p:stCondLst>
                                    <p:cond delay="0"/>
                                  </p:stCondLst>
                                  <p:childTnLst>
                                    <p:set>
                                      <p:cBhvr>
                                        <p:cTn id="239" dur="1" fill="hold">
                                          <p:stCondLst>
                                            <p:cond delay="0"/>
                                          </p:stCondLst>
                                        </p:cTn>
                                        <p:tgtEl>
                                          <p:spTgt spid="150"/>
                                        </p:tgtEl>
                                        <p:attrNameLst>
                                          <p:attrName>style.visibility</p:attrName>
                                        </p:attrNameLst>
                                      </p:cBhvr>
                                      <p:to>
                                        <p:strVal val="visible"/>
                                      </p:to>
                                    </p:set>
                                    <p:animEffect transition="in" filter="fade">
                                      <p:cBhvr>
                                        <p:cTn id="240" dur="1000"/>
                                        <p:tgtEl>
                                          <p:spTgt spid="150"/>
                                        </p:tgtEl>
                                      </p:cBhvr>
                                    </p:animEffect>
                                    <p:anim calcmode="lin" valueType="num">
                                      <p:cBhvr>
                                        <p:cTn id="241" dur="1000" fill="hold"/>
                                        <p:tgtEl>
                                          <p:spTgt spid="150"/>
                                        </p:tgtEl>
                                        <p:attrNameLst>
                                          <p:attrName>ppt_x</p:attrName>
                                        </p:attrNameLst>
                                      </p:cBhvr>
                                      <p:tavLst>
                                        <p:tav tm="0">
                                          <p:val>
                                            <p:strVal val="#ppt_x"/>
                                          </p:val>
                                        </p:tav>
                                        <p:tav tm="100000">
                                          <p:val>
                                            <p:strVal val="#ppt_x"/>
                                          </p:val>
                                        </p:tav>
                                      </p:tavLst>
                                    </p:anim>
                                    <p:anim calcmode="lin" valueType="num">
                                      <p:cBhvr>
                                        <p:cTn id="242" dur="1000" fill="hold"/>
                                        <p:tgtEl>
                                          <p:spTgt spid="150"/>
                                        </p:tgtEl>
                                        <p:attrNameLst>
                                          <p:attrName>ppt_y</p:attrName>
                                        </p:attrNameLst>
                                      </p:cBhvr>
                                      <p:tavLst>
                                        <p:tav tm="0">
                                          <p:val>
                                            <p:strVal val="#ppt_y-.1"/>
                                          </p:val>
                                        </p:tav>
                                        <p:tav tm="100000">
                                          <p:val>
                                            <p:strVal val="#ppt_y"/>
                                          </p:val>
                                        </p:tav>
                                      </p:tavLst>
                                    </p:anim>
                                  </p:childTnLst>
                                </p:cTn>
                              </p:par>
                            </p:childTnLst>
                          </p:cTn>
                        </p:par>
                        <p:par>
                          <p:cTn id="243" fill="hold">
                            <p:stCondLst>
                              <p:cond delay="25500"/>
                            </p:stCondLst>
                            <p:childTnLst>
                              <p:par>
                                <p:cTn id="244" presetID="37" presetClass="entr" presetSubtype="0" fill="hold" grpId="0" nodeType="afterEffect">
                                  <p:stCondLst>
                                    <p:cond delay="0"/>
                                  </p:stCondLst>
                                  <p:childTnLst>
                                    <p:set>
                                      <p:cBhvr>
                                        <p:cTn id="245" dur="1" fill="hold">
                                          <p:stCondLst>
                                            <p:cond delay="0"/>
                                          </p:stCondLst>
                                        </p:cTn>
                                        <p:tgtEl>
                                          <p:spTgt spid="144"/>
                                        </p:tgtEl>
                                        <p:attrNameLst>
                                          <p:attrName>style.visibility</p:attrName>
                                        </p:attrNameLst>
                                      </p:cBhvr>
                                      <p:to>
                                        <p:strVal val="visible"/>
                                      </p:to>
                                    </p:set>
                                    <p:animEffect transition="in" filter="fade">
                                      <p:cBhvr>
                                        <p:cTn id="246" dur="1000"/>
                                        <p:tgtEl>
                                          <p:spTgt spid="144"/>
                                        </p:tgtEl>
                                      </p:cBhvr>
                                    </p:animEffect>
                                    <p:anim calcmode="lin" valueType="num">
                                      <p:cBhvr>
                                        <p:cTn id="247" dur="1000" fill="hold"/>
                                        <p:tgtEl>
                                          <p:spTgt spid="144"/>
                                        </p:tgtEl>
                                        <p:attrNameLst>
                                          <p:attrName>ppt_x</p:attrName>
                                        </p:attrNameLst>
                                      </p:cBhvr>
                                      <p:tavLst>
                                        <p:tav tm="0">
                                          <p:val>
                                            <p:strVal val="#ppt_x"/>
                                          </p:val>
                                        </p:tav>
                                        <p:tav tm="100000">
                                          <p:val>
                                            <p:strVal val="#ppt_x"/>
                                          </p:val>
                                        </p:tav>
                                      </p:tavLst>
                                    </p:anim>
                                    <p:anim calcmode="lin" valueType="num">
                                      <p:cBhvr>
                                        <p:cTn id="248" dur="900" decel="100000" fill="hold"/>
                                        <p:tgtEl>
                                          <p:spTgt spid="144"/>
                                        </p:tgtEl>
                                        <p:attrNameLst>
                                          <p:attrName>ppt_y</p:attrName>
                                        </p:attrNameLst>
                                      </p:cBhvr>
                                      <p:tavLst>
                                        <p:tav tm="0">
                                          <p:val>
                                            <p:strVal val="#ppt_y+1"/>
                                          </p:val>
                                        </p:tav>
                                        <p:tav tm="100000">
                                          <p:val>
                                            <p:strVal val="#ppt_y-.03"/>
                                          </p:val>
                                        </p:tav>
                                      </p:tavLst>
                                    </p:anim>
                                    <p:anim calcmode="lin" valueType="num">
                                      <p:cBhvr>
                                        <p:cTn id="249"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childTnLst>
                          </p:cTn>
                        </p:par>
                        <p:par>
                          <p:cTn id="250" fill="hold">
                            <p:stCondLst>
                              <p:cond delay="26500"/>
                            </p:stCondLst>
                            <p:childTnLst>
                              <p:par>
                                <p:cTn id="251" presetID="16" presetClass="entr" presetSubtype="21" fill="hold" nodeType="afterEffect">
                                  <p:stCondLst>
                                    <p:cond delay="0"/>
                                  </p:stCondLst>
                                  <p:childTnLst>
                                    <p:set>
                                      <p:cBhvr>
                                        <p:cTn id="252" dur="1" fill="hold">
                                          <p:stCondLst>
                                            <p:cond delay="0"/>
                                          </p:stCondLst>
                                        </p:cTn>
                                        <p:tgtEl>
                                          <p:spTgt spid="141"/>
                                        </p:tgtEl>
                                        <p:attrNameLst>
                                          <p:attrName>style.visibility</p:attrName>
                                        </p:attrNameLst>
                                      </p:cBhvr>
                                      <p:to>
                                        <p:strVal val="visible"/>
                                      </p:to>
                                    </p:set>
                                    <p:animEffect transition="in" filter="barn(inVertical)">
                                      <p:cBhvr>
                                        <p:cTn id="253" dur="500"/>
                                        <p:tgtEl>
                                          <p:spTgt spid="141"/>
                                        </p:tgtEl>
                                      </p:cBhvr>
                                    </p:animEffect>
                                  </p:childTnLst>
                                </p:cTn>
                              </p:par>
                              <p:par>
                                <p:cTn id="254" presetID="37" presetClass="entr" presetSubtype="0" fill="hold" grpId="0" nodeType="withEffect">
                                  <p:stCondLst>
                                    <p:cond delay="0"/>
                                  </p:stCondLst>
                                  <p:childTnLst>
                                    <p:set>
                                      <p:cBhvr>
                                        <p:cTn id="255" dur="1" fill="hold">
                                          <p:stCondLst>
                                            <p:cond delay="0"/>
                                          </p:stCondLst>
                                        </p:cTn>
                                        <p:tgtEl>
                                          <p:spTgt spid="145"/>
                                        </p:tgtEl>
                                        <p:attrNameLst>
                                          <p:attrName>style.visibility</p:attrName>
                                        </p:attrNameLst>
                                      </p:cBhvr>
                                      <p:to>
                                        <p:strVal val="visible"/>
                                      </p:to>
                                    </p:set>
                                    <p:animEffect transition="in" filter="fade">
                                      <p:cBhvr>
                                        <p:cTn id="256" dur="1000"/>
                                        <p:tgtEl>
                                          <p:spTgt spid="145"/>
                                        </p:tgtEl>
                                      </p:cBhvr>
                                    </p:animEffect>
                                    <p:anim calcmode="lin" valueType="num">
                                      <p:cBhvr>
                                        <p:cTn id="257" dur="1000" fill="hold"/>
                                        <p:tgtEl>
                                          <p:spTgt spid="145"/>
                                        </p:tgtEl>
                                        <p:attrNameLst>
                                          <p:attrName>ppt_x</p:attrName>
                                        </p:attrNameLst>
                                      </p:cBhvr>
                                      <p:tavLst>
                                        <p:tav tm="0">
                                          <p:val>
                                            <p:strVal val="#ppt_x"/>
                                          </p:val>
                                        </p:tav>
                                        <p:tav tm="100000">
                                          <p:val>
                                            <p:strVal val="#ppt_x"/>
                                          </p:val>
                                        </p:tav>
                                      </p:tavLst>
                                    </p:anim>
                                    <p:anim calcmode="lin" valueType="num">
                                      <p:cBhvr>
                                        <p:cTn id="258" dur="900" decel="100000" fill="hold"/>
                                        <p:tgtEl>
                                          <p:spTgt spid="145"/>
                                        </p:tgtEl>
                                        <p:attrNameLst>
                                          <p:attrName>ppt_y</p:attrName>
                                        </p:attrNameLst>
                                      </p:cBhvr>
                                      <p:tavLst>
                                        <p:tav tm="0">
                                          <p:val>
                                            <p:strVal val="#ppt_y+1"/>
                                          </p:val>
                                        </p:tav>
                                        <p:tav tm="100000">
                                          <p:val>
                                            <p:strVal val="#ppt_y-.03"/>
                                          </p:val>
                                        </p:tav>
                                      </p:tavLst>
                                    </p:anim>
                                    <p:anim calcmode="lin" valueType="num">
                                      <p:cBhvr>
                                        <p:cTn id="259"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260" fill="hold">
                            <p:stCondLst>
                              <p:cond delay="27500"/>
                            </p:stCondLst>
                            <p:childTnLst>
                              <p:par>
                                <p:cTn id="261" presetID="16" presetClass="entr" presetSubtype="21" fill="hold" nodeType="afterEffect">
                                  <p:stCondLst>
                                    <p:cond delay="0"/>
                                  </p:stCondLst>
                                  <p:childTnLst>
                                    <p:set>
                                      <p:cBhvr>
                                        <p:cTn id="262" dur="1" fill="hold">
                                          <p:stCondLst>
                                            <p:cond delay="0"/>
                                          </p:stCondLst>
                                        </p:cTn>
                                        <p:tgtEl>
                                          <p:spTgt spid="142"/>
                                        </p:tgtEl>
                                        <p:attrNameLst>
                                          <p:attrName>style.visibility</p:attrName>
                                        </p:attrNameLst>
                                      </p:cBhvr>
                                      <p:to>
                                        <p:strVal val="visible"/>
                                      </p:to>
                                    </p:set>
                                    <p:animEffect transition="in" filter="barn(inVertical)">
                                      <p:cBhvr>
                                        <p:cTn id="263" dur="500"/>
                                        <p:tgtEl>
                                          <p:spTgt spid="142"/>
                                        </p:tgtEl>
                                      </p:cBhvr>
                                    </p:animEffect>
                                  </p:childTnLst>
                                </p:cTn>
                              </p:par>
                              <p:par>
                                <p:cTn id="264" presetID="37" presetClass="entr" presetSubtype="0" fill="hold" grpId="0" nodeType="withEffect">
                                  <p:stCondLst>
                                    <p:cond delay="0"/>
                                  </p:stCondLst>
                                  <p:childTnLst>
                                    <p:set>
                                      <p:cBhvr>
                                        <p:cTn id="265" dur="1" fill="hold">
                                          <p:stCondLst>
                                            <p:cond delay="0"/>
                                          </p:stCondLst>
                                        </p:cTn>
                                        <p:tgtEl>
                                          <p:spTgt spid="146"/>
                                        </p:tgtEl>
                                        <p:attrNameLst>
                                          <p:attrName>style.visibility</p:attrName>
                                        </p:attrNameLst>
                                      </p:cBhvr>
                                      <p:to>
                                        <p:strVal val="visible"/>
                                      </p:to>
                                    </p:set>
                                    <p:animEffect transition="in" filter="fade">
                                      <p:cBhvr>
                                        <p:cTn id="266" dur="1000"/>
                                        <p:tgtEl>
                                          <p:spTgt spid="146"/>
                                        </p:tgtEl>
                                      </p:cBhvr>
                                    </p:animEffect>
                                    <p:anim calcmode="lin" valueType="num">
                                      <p:cBhvr>
                                        <p:cTn id="267" dur="1000" fill="hold"/>
                                        <p:tgtEl>
                                          <p:spTgt spid="146"/>
                                        </p:tgtEl>
                                        <p:attrNameLst>
                                          <p:attrName>ppt_x</p:attrName>
                                        </p:attrNameLst>
                                      </p:cBhvr>
                                      <p:tavLst>
                                        <p:tav tm="0">
                                          <p:val>
                                            <p:strVal val="#ppt_x"/>
                                          </p:val>
                                        </p:tav>
                                        <p:tav tm="100000">
                                          <p:val>
                                            <p:strVal val="#ppt_x"/>
                                          </p:val>
                                        </p:tav>
                                      </p:tavLst>
                                    </p:anim>
                                    <p:anim calcmode="lin" valueType="num">
                                      <p:cBhvr>
                                        <p:cTn id="268" dur="900" decel="100000" fill="hold"/>
                                        <p:tgtEl>
                                          <p:spTgt spid="146"/>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270" fill="hold">
                            <p:stCondLst>
                              <p:cond delay="28500"/>
                            </p:stCondLst>
                            <p:childTnLst>
                              <p:par>
                                <p:cTn id="271" presetID="16" presetClass="entr" presetSubtype="21" fill="hold" nodeType="afterEffect">
                                  <p:stCondLst>
                                    <p:cond delay="0"/>
                                  </p:stCondLst>
                                  <p:childTnLst>
                                    <p:set>
                                      <p:cBhvr>
                                        <p:cTn id="272" dur="1" fill="hold">
                                          <p:stCondLst>
                                            <p:cond delay="0"/>
                                          </p:stCondLst>
                                        </p:cTn>
                                        <p:tgtEl>
                                          <p:spTgt spid="143"/>
                                        </p:tgtEl>
                                        <p:attrNameLst>
                                          <p:attrName>style.visibility</p:attrName>
                                        </p:attrNameLst>
                                      </p:cBhvr>
                                      <p:to>
                                        <p:strVal val="visible"/>
                                      </p:to>
                                    </p:set>
                                    <p:animEffect transition="in" filter="barn(inVertical)">
                                      <p:cBhvr>
                                        <p:cTn id="273" dur="500"/>
                                        <p:tgtEl>
                                          <p:spTgt spid="143"/>
                                        </p:tgtEl>
                                      </p:cBhvr>
                                    </p:animEffect>
                                  </p:childTnLst>
                                </p:cTn>
                              </p:par>
                              <p:par>
                                <p:cTn id="274" presetID="37" presetClass="entr" presetSubtype="0" fill="hold" grpId="0" nodeType="withEffect">
                                  <p:stCondLst>
                                    <p:cond delay="0"/>
                                  </p:stCondLst>
                                  <p:childTnLst>
                                    <p:set>
                                      <p:cBhvr>
                                        <p:cTn id="275" dur="1" fill="hold">
                                          <p:stCondLst>
                                            <p:cond delay="0"/>
                                          </p:stCondLst>
                                        </p:cTn>
                                        <p:tgtEl>
                                          <p:spTgt spid="147"/>
                                        </p:tgtEl>
                                        <p:attrNameLst>
                                          <p:attrName>style.visibility</p:attrName>
                                        </p:attrNameLst>
                                      </p:cBhvr>
                                      <p:to>
                                        <p:strVal val="visible"/>
                                      </p:to>
                                    </p:set>
                                    <p:animEffect transition="in" filter="fade">
                                      <p:cBhvr>
                                        <p:cTn id="276" dur="1000"/>
                                        <p:tgtEl>
                                          <p:spTgt spid="147"/>
                                        </p:tgtEl>
                                      </p:cBhvr>
                                    </p:animEffect>
                                    <p:anim calcmode="lin" valueType="num">
                                      <p:cBhvr>
                                        <p:cTn id="277" dur="1000" fill="hold"/>
                                        <p:tgtEl>
                                          <p:spTgt spid="147"/>
                                        </p:tgtEl>
                                        <p:attrNameLst>
                                          <p:attrName>ppt_x</p:attrName>
                                        </p:attrNameLst>
                                      </p:cBhvr>
                                      <p:tavLst>
                                        <p:tav tm="0">
                                          <p:val>
                                            <p:strVal val="#ppt_x"/>
                                          </p:val>
                                        </p:tav>
                                        <p:tav tm="100000">
                                          <p:val>
                                            <p:strVal val="#ppt_x"/>
                                          </p:val>
                                        </p:tav>
                                      </p:tavLst>
                                    </p:anim>
                                    <p:anim calcmode="lin" valueType="num">
                                      <p:cBhvr>
                                        <p:cTn id="278" dur="900" decel="100000" fill="hold"/>
                                        <p:tgtEl>
                                          <p:spTgt spid="147"/>
                                        </p:tgtEl>
                                        <p:attrNameLst>
                                          <p:attrName>ppt_y</p:attrName>
                                        </p:attrNameLst>
                                      </p:cBhvr>
                                      <p:tavLst>
                                        <p:tav tm="0">
                                          <p:val>
                                            <p:strVal val="#ppt_y+1"/>
                                          </p:val>
                                        </p:tav>
                                        <p:tav tm="100000">
                                          <p:val>
                                            <p:strVal val="#ppt_y-.03"/>
                                          </p:val>
                                        </p:tav>
                                      </p:tavLst>
                                    </p:anim>
                                    <p:anim calcmode="lin" valueType="num">
                                      <p:cBhvr>
                                        <p:cTn id="279"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9" grpId="0"/>
      <p:bldP spid="30" grpId="0"/>
      <p:bldP spid="31" grpId="0"/>
      <p:bldP spid="32" grpId="0"/>
      <p:bldP spid="18" grpId="0" animBg="1"/>
      <p:bldP spid="34" grpId="0"/>
      <p:bldP spid="90" grpId="0"/>
      <p:bldP spid="99" grpId="0" animBg="1"/>
      <p:bldP spid="100" grpId="0" animBg="1"/>
      <p:bldP spid="108" grpId="0"/>
      <p:bldP spid="109" grpId="0"/>
      <p:bldP spid="110" grpId="0"/>
      <p:bldP spid="111" grpId="0"/>
      <p:bldP spid="112" grpId="0" animBg="1"/>
      <p:bldP spid="113" grpId="0"/>
      <p:bldP spid="117" grpId="0" animBg="1"/>
      <p:bldP spid="118" grpId="0" animBg="1"/>
      <p:bldP spid="126" grpId="0"/>
      <p:bldP spid="127" grpId="0"/>
      <p:bldP spid="128" grpId="0"/>
      <p:bldP spid="129" grpId="0"/>
      <p:bldP spid="130" grpId="0" animBg="1"/>
      <p:bldP spid="131" grpId="0"/>
      <p:bldP spid="135" grpId="0" animBg="1"/>
      <p:bldP spid="136"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5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A5A5A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5796</TotalTime>
  <Words>3813</Words>
  <Application>Microsoft Office PowerPoint</Application>
  <PresentationFormat>Widescreen</PresentationFormat>
  <Paragraphs>245</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2033</cp:revision>
  <dcterms:created xsi:type="dcterms:W3CDTF">2015-12-31T02:20:12Z</dcterms:created>
  <dcterms:modified xsi:type="dcterms:W3CDTF">2018-03-04T22:04:50Z</dcterms:modified>
</cp:coreProperties>
</file>