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0" r:id="rId2"/>
    <p:sldId id="393" r:id="rId3"/>
    <p:sldId id="397" r:id="rId4"/>
    <p:sldId id="394" r:id="rId5"/>
    <p:sldId id="396" r:id="rId6"/>
    <p:sldId id="398" r:id="rId7"/>
    <p:sldId id="376" r:id="rId8"/>
    <p:sldId id="368" r:id="rId9"/>
    <p:sldId id="353" r:id="rId10"/>
    <p:sldId id="395" r:id="rId11"/>
    <p:sldId id="359" r:id="rId12"/>
    <p:sldId id="360" r:id="rId13"/>
    <p:sldId id="337" r:id="rId14"/>
    <p:sldId id="369" r:id="rId15"/>
    <p:sldId id="336" r:id="rId16"/>
    <p:sldId id="332" r:id="rId17"/>
    <p:sldId id="333" r:id="rId18"/>
    <p:sldId id="334" r:id="rId19"/>
    <p:sldId id="33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FE4A1E"/>
    <a:srgbClr val="A5A5A5"/>
    <a:srgbClr val="661E0C"/>
    <a:srgbClr val="ED7D31"/>
    <a:srgbClr val="5B9BD5"/>
    <a:srgbClr val="2386AA"/>
    <a:srgbClr val="E47B3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7" d="100"/>
          <a:sy n="67" d="100"/>
        </p:scale>
        <p:origin x="66" y="88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0362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362084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35976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0"/>
            <a:extLst>
              <a:ext uri="{FF2B5EF4-FFF2-40B4-BE49-F238E27FC236}">
                <a16:creationId xmlns:a16="http://schemas.microsoft.com/office/drawing/2014/main" id="{F9D11004-9BE3-47E2-B748-7574DAF166C8}"/>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70" r:id="rId14"/>
    <p:sldLayoutId id="2147483671" r:id="rId15"/>
    <p:sldLayoutId id="2147483679" r:id="rId16"/>
    <p:sldLayoutId id="2147483682" r:id="rId17"/>
    <p:sldLayoutId id="214748368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hyperlink" Target="http://powerpoint.sage-fox.com/" TargetMode="Externa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311E48CE-A46A-45A9-A7B3-B9A73AA5E2CD}"/>
              </a:ext>
            </a:extLst>
          </p:cNvPr>
          <p:cNvGrpSpPr/>
          <p:nvPr/>
        </p:nvGrpSpPr>
        <p:grpSpPr>
          <a:xfrm>
            <a:off x="-2" y="1032541"/>
            <a:ext cx="12198752" cy="1278388"/>
            <a:chOff x="4933" y="5238840"/>
            <a:chExt cx="12198752" cy="1278388"/>
          </a:xfrm>
        </p:grpSpPr>
        <p:grpSp>
          <p:nvGrpSpPr>
            <p:cNvPr id="31" name="Group 30">
              <a:extLst>
                <a:ext uri="{FF2B5EF4-FFF2-40B4-BE49-F238E27FC236}">
                  <a16:creationId xmlns:a16="http://schemas.microsoft.com/office/drawing/2014/main" id="{E88A173F-A6CE-47C6-A414-9F6067676081}"/>
                </a:ext>
              </a:extLst>
            </p:cNvPr>
            <p:cNvGrpSpPr/>
            <p:nvPr/>
          </p:nvGrpSpPr>
          <p:grpSpPr>
            <a:xfrm>
              <a:off x="4933" y="5238840"/>
              <a:ext cx="12198752" cy="1278388"/>
              <a:chOff x="17615" y="4616312"/>
              <a:chExt cx="12186058" cy="1544683"/>
            </a:xfrm>
          </p:grpSpPr>
          <p:sp>
            <p:nvSpPr>
              <p:cNvPr id="34" name="Freeform 23">
                <a:extLst>
                  <a:ext uri="{FF2B5EF4-FFF2-40B4-BE49-F238E27FC236}">
                    <a16:creationId xmlns:a16="http://schemas.microsoft.com/office/drawing/2014/main" id="{81A65B14-1C6A-4F1B-89C5-5EB8AE064026}"/>
                  </a:ext>
                </a:extLst>
              </p:cNvPr>
              <p:cNvSpPr/>
              <p:nvPr/>
            </p:nvSpPr>
            <p:spPr>
              <a:xfrm>
                <a:off x="17615" y="4616312"/>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5C9AD3">
                  <a:alpha val="4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5" name="Rounded Rectangle 9">
                <a:extLst>
                  <a:ext uri="{FF2B5EF4-FFF2-40B4-BE49-F238E27FC236}">
                    <a16:creationId xmlns:a16="http://schemas.microsoft.com/office/drawing/2014/main" id="{3339D6C0-BBCF-4FE4-B187-FB8E6519C73E}"/>
                  </a:ext>
                </a:extLst>
              </p:cNvPr>
              <p:cNvSpPr/>
              <p:nvPr/>
            </p:nvSpPr>
            <p:spPr>
              <a:xfrm>
                <a:off x="17617" y="4762827"/>
                <a:ext cx="12186056" cy="124850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2" name="TextBox 31">
              <a:extLst>
                <a:ext uri="{FF2B5EF4-FFF2-40B4-BE49-F238E27FC236}">
                  <a16:creationId xmlns:a16="http://schemas.microsoft.com/office/drawing/2014/main" id="{16409AE0-4B69-4941-8E65-B4DBF32C31AD}"/>
                </a:ext>
              </a:extLst>
            </p:cNvPr>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33" name="TextBox 32">
              <a:extLst>
                <a:ext uri="{FF2B5EF4-FFF2-40B4-BE49-F238E27FC236}">
                  <a16:creationId xmlns:a16="http://schemas.microsoft.com/office/drawing/2014/main" id="{06FD45E1-9BCF-4D55-A891-F9A62B159956}"/>
                </a:ext>
              </a:extLst>
            </p:cNvPr>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2" name="Group 1">
            <a:extLst>
              <a:ext uri="{FF2B5EF4-FFF2-40B4-BE49-F238E27FC236}">
                <a16:creationId xmlns:a16="http://schemas.microsoft.com/office/drawing/2014/main" id="{A71EAD52-271E-499F-8A34-CCD47997DC08}"/>
              </a:ext>
            </a:extLst>
          </p:cNvPr>
          <p:cNvGrpSpPr/>
          <p:nvPr/>
        </p:nvGrpSpPr>
        <p:grpSpPr>
          <a:xfrm>
            <a:off x="7143396" y="5945487"/>
            <a:ext cx="3941765" cy="640080"/>
            <a:chOff x="6118913" y="5956120"/>
            <a:chExt cx="3941765" cy="640080"/>
          </a:xfrm>
        </p:grpSpPr>
        <p:grpSp>
          <p:nvGrpSpPr>
            <p:cNvPr id="37" name="Group 36">
              <a:extLst>
                <a:ext uri="{FF2B5EF4-FFF2-40B4-BE49-F238E27FC236}">
                  <a16:creationId xmlns:a16="http://schemas.microsoft.com/office/drawing/2014/main" id="{36B02322-CFDF-4317-8489-17B082323002}"/>
                </a:ext>
              </a:extLst>
            </p:cNvPr>
            <p:cNvGrpSpPr>
              <a:grpSpLocks noChangeAspect="1"/>
            </p:cNvGrpSpPr>
            <p:nvPr/>
          </p:nvGrpSpPr>
          <p:grpSpPr>
            <a:xfrm>
              <a:off x="6118913" y="6122272"/>
              <a:ext cx="3941765" cy="307777"/>
              <a:chOff x="6359857" y="5845568"/>
              <a:chExt cx="4504874" cy="351745"/>
            </a:xfrm>
          </p:grpSpPr>
          <p:sp>
            <p:nvSpPr>
              <p:cNvPr id="39" name="Rounded Rectangle 9">
                <a:extLst>
                  <a:ext uri="{FF2B5EF4-FFF2-40B4-BE49-F238E27FC236}">
                    <a16:creationId xmlns:a16="http://schemas.microsoft.com/office/drawing/2014/main" id="{6F715527-DB35-4238-AF00-3ADC144AD92A}"/>
                  </a:ext>
                </a:extLst>
              </p:cNvPr>
              <p:cNvSpPr/>
              <p:nvPr/>
            </p:nvSpPr>
            <p:spPr>
              <a:xfrm>
                <a:off x="6359857" y="5881913"/>
                <a:ext cx="4504874" cy="307777"/>
              </a:xfrm>
              <a:prstGeom prst="rect">
                <a:avLst/>
              </a:prstGeom>
              <a:solidFill>
                <a:srgbClr val="5C9AD3">
                  <a:alpha val="4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a:extLst>
                  <a:ext uri="{FF2B5EF4-FFF2-40B4-BE49-F238E27FC236}">
                    <a16:creationId xmlns:a16="http://schemas.microsoft.com/office/drawing/2014/main" id="{7E9118C9-AF92-4861-8CAB-01A83CBE9019}"/>
                  </a:ext>
                </a:extLst>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Jimmy Sager – Jan, 2020</a:t>
                </a:r>
              </a:p>
            </p:txBody>
          </p:sp>
        </p:grpSp>
        <p:sp>
          <p:nvSpPr>
            <p:cNvPr id="41" name="Oval 40">
              <a:extLst>
                <a:ext uri="{FF2B5EF4-FFF2-40B4-BE49-F238E27FC236}">
                  <a16:creationId xmlns:a16="http://schemas.microsoft.com/office/drawing/2014/main" id="{1BE9CFE2-A6FE-4741-BF45-D19148EAE5C4}"/>
                </a:ext>
              </a:extLst>
            </p:cNvPr>
            <p:cNvSpPr>
              <a:spLocks noChangeAspect="1"/>
            </p:cNvSpPr>
            <p:nvPr/>
          </p:nvSpPr>
          <p:spPr>
            <a:xfrm>
              <a:off x="8953829" y="5956120"/>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Tree>
    <p:extLst>
      <p:ext uri="{BB962C8B-B14F-4D97-AF65-F5344CB8AC3E}">
        <p14:creationId xmlns:p14="http://schemas.microsoft.com/office/powerpoint/2010/main" val="372022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outVertical)">
                                      <p:cBhvr>
                                        <p:cTn id="7" dur="500"/>
                                        <p:tgtEl>
                                          <p:spTgt spid="3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a:solidFill>
            <a:srgbClr val="5C9AD3"/>
          </a:solidFill>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5" name="TextBox 14"/>
            <p:cNvSpPr txBox="1"/>
            <p:nvPr/>
          </p:nvSpPr>
          <p:spPr>
            <a:xfrm>
              <a:off x="2528405" y="1166173"/>
              <a:ext cx="2507620" cy="369332"/>
            </a:xfrm>
            <a:prstGeom prst="rect">
              <a:avLst/>
            </a:prstGeom>
            <a:grp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a:solidFill>
            <a:srgbClr val="5C9AD3"/>
          </a:solidFill>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3" name="TextBox 12"/>
            <p:cNvSpPr txBox="1"/>
            <p:nvPr/>
          </p:nvSpPr>
          <p:spPr>
            <a:xfrm>
              <a:off x="2528405" y="1166173"/>
              <a:ext cx="2507620" cy="369332"/>
            </a:xfrm>
            <a:prstGeom prst="rect">
              <a:avLst/>
            </a:prstGeom>
            <a:grp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50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latin typeface="Candara" panose="020E0502030303020204" pitchFamily="34" charset="0"/>
              </a:rPr>
              <a:t>List where you got your information from below.</a:t>
            </a:r>
            <a:endParaRPr lang="en-US" sz="2400" dirty="0">
              <a:solidFill>
                <a:schemeClr val="bg1">
                  <a:lumMod val="85000"/>
                </a:schemeClr>
              </a:solidFill>
              <a:latin typeface="Candara" panose="020E0502030303020204" pitchFamily="34" charset="0"/>
              <a:cs typeface="Estrangelo Edessa" panose="03080600000000000000" pitchFamily="66" charset="0"/>
            </a:endParaRPr>
          </a:p>
          <a:p>
            <a:endParaRPr lang="en-US" sz="2400" dirty="0">
              <a:solidFill>
                <a:schemeClr val="bg1">
                  <a:lumMod val="85000"/>
                </a:schemeClr>
              </a:solidFill>
              <a:latin typeface="Candara" panose="020E0502030303020204" pitchFamily="34" charset="0"/>
            </a:endParaRP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rPr>
              <a:t>Sage-Fox.com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44546B"/>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Use this slide to detail  three main points that support your topic. This section does not need to be a long story, but rather a brief overview. If you can provide additional information verbally when presenting, it will show that you know what you are talking about. </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square ratio for best display.</a:t>
            </a:r>
          </a:p>
          <a:p>
            <a:pPr algn="ctr"/>
            <a:endParaRPr lang="en-US" sz="1300" dirty="0">
              <a:solidFill>
                <a:schemeClr val="bg1"/>
              </a:solidFill>
              <a:latin typeface="Candara" panose="020E0502030303020204" pitchFamily="34" charset="0"/>
            </a:endParaRP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solidFill>
            <a:srgbClr val="FE4A1E"/>
          </a:soli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solidFill>
            <a:srgbClr val="5C9AD3"/>
          </a:soli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1"/>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solidFill>
            <a:srgbClr val="A5A5A5"/>
          </a:soli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1"/>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solidFill>
            <a:srgbClr val="44546B"/>
          </a:soli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4238420" cy="1954381"/>
          </a:xfrm>
          <a:prstGeom prst="rect">
            <a:avLst/>
          </a:prstGeom>
          <a:noFill/>
        </p:spPr>
        <p:txBody>
          <a:bodyPr wrap="square" rtlCol="0">
            <a:spAutoFit/>
          </a:bodyPr>
          <a:lstStyle/>
          <a:p>
            <a:pPr marL="342900" indent="-342900">
              <a:buFont typeface="+mj-lt"/>
              <a:buAutoNum type="arabicPeriod"/>
            </a:pPr>
            <a:r>
              <a:rPr lang="en-US" sz="1300" dirty="0">
                <a:solidFill>
                  <a:schemeClr val="bg1"/>
                </a:solidFill>
                <a:latin typeface="Candara" panose="020E0502030303020204" pitchFamily="34" charset="0"/>
              </a:rPr>
              <a:t>Use this slide to detail  two main points that support your topic, or it could be a comparison slide. This section does not need to be a long story, but rather a brief overview. </a:t>
            </a:r>
          </a:p>
          <a:p>
            <a:pPr marL="342900" indent="-342900">
              <a:buFont typeface="+mj-lt"/>
              <a:buAutoNum type="arabicPeriod"/>
            </a:pPr>
            <a:r>
              <a:rPr lang="en-US" sz="1300" dirty="0">
                <a:solidFill>
                  <a:schemeClr val="bg1"/>
                </a:solidFill>
                <a:latin typeface="Candara" panose="020E0502030303020204" pitchFamily="34" charset="0"/>
              </a:rPr>
              <a:t>If you can provide additional information verbally when presenting, it will show that you know what you are talking about.</a:t>
            </a: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6992293" y="4550569"/>
            <a:ext cx="4280148" cy="2092881"/>
          </a:xfrm>
          <a:prstGeom prst="rect">
            <a:avLst/>
          </a:prstGeom>
          <a:noFill/>
        </p:spPr>
        <p:txBody>
          <a:bodyPr wrap="square" rtlCol="0">
            <a:spAutoFit/>
          </a:bodyPr>
          <a:lstStyle/>
          <a:p>
            <a:pPr marL="342900" indent="-342900">
              <a:buFont typeface="+mj-lt"/>
              <a:buAutoNum type="arabicPeriod"/>
            </a:pPr>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square ratio for best display.</a:t>
            </a: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61711"/>
            <a:ext cx="914400" cy="914400"/>
          </a:xfrm>
          <a:prstGeom prst="ellipse">
            <a:avLst/>
          </a:prstGeom>
          <a:solidFill>
            <a:srgbClr val="A5A5A5"/>
          </a:solidFill>
          <a:ln>
            <a:no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280457"/>
            <a:ext cx="2187538" cy="1569660"/>
          </a:xfrm>
          <a:prstGeom prst="rect">
            <a:avLst/>
          </a:prstGeom>
          <a:noFill/>
        </p:spPr>
        <p:txBody>
          <a:bodyPr wrap="square" rtlCol="0">
            <a:spAutoFit/>
          </a:bodyPr>
          <a:lstStyle/>
          <a:p>
            <a:pPr algn="ctr"/>
            <a:r>
              <a:rPr lang="en-US" sz="1200" dirty="0">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61711"/>
            <a:ext cx="914400" cy="914400"/>
          </a:xfrm>
          <a:prstGeom prst="ellipse">
            <a:avLst/>
          </a:prstGeom>
          <a:solidFill>
            <a:srgbClr val="44546B"/>
          </a:solidFill>
          <a:ln>
            <a:no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88651" y="3280457"/>
            <a:ext cx="2187538" cy="1569660"/>
          </a:xfrm>
          <a:prstGeom prst="rect">
            <a:avLst/>
          </a:prstGeom>
          <a:noFill/>
        </p:spPr>
        <p:txBody>
          <a:bodyPr wrap="square" rtlCol="0">
            <a:spAutoFit/>
          </a:bodyPr>
          <a:lstStyle/>
          <a:p>
            <a:pPr algn="ctr"/>
            <a:r>
              <a:rPr lang="en-US" sz="1200" dirty="0">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61713"/>
            <a:ext cx="914400" cy="914400"/>
          </a:xfrm>
          <a:prstGeom prst="ellipse">
            <a:avLst/>
          </a:prstGeom>
          <a:solidFill>
            <a:srgbClr val="5C9AD3"/>
          </a:solidFill>
          <a:ln>
            <a:no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202" y="3265478"/>
            <a:ext cx="2187538" cy="1938992"/>
          </a:xfrm>
          <a:prstGeom prst="rect">
            <a:avLst/>
          </a:prstGeom>
          <a:noFill/>
        </p:spPr>
        <p:txBody>
          <a:bodyPr wrap="square" rtlCol="0">
            <a:spAutoFit/>
          </a:bodyPr>
          <a:lstStyle/>
          <a:p>
            <a:pPr algn="ctr"/>
            <a:r>
              <a:rPr lang="en-US" sz="1200" dirty="0">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400x200 ratio for best display.</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47710" y="2361715"/>
            <a:ext cx="914400" cy="914400"/>
          </a:xfrm>
          <a:prstGeom prst="ellipse">
            <a:avLst/>
          </a:prstGeom>
          <a:solidFill>
            <a:srgbClr val="FE4A1E"/>
          </a:solidFill>
          <a:ln>
            <a:no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58943" y="3280457"/>
            <a:ext cx="2187538" cy="1938992"/>
          </a:xfrm>
          <a:prstGeom prst="rect">
            <a:avLst/>
          </a:prstGeom>
          <a:noFill/>
        </p:spPr>
        <p:txBody>
          <a:bodyPr wrap="square" rtlCol="0">
            <a:spAutoFit/>
          </a:bodyPr>
          <a:lstStyle/>
          <a:p>
            <a:pPr algn="ctr"/>
            <a:r>
              <a:rPr lang="en-US" sz="1200" dirty="0">
                <a:latin typeface="Candara" panose="020E0502030303020204" pitchFamily="34" charset="0"/>
              </a:rPr>
              <a:t>Use this slide to detail  two main points that support your topic, or it could be a comparison slide. This section does not need to be a long story, but rather a brief overview.  If no images are needed, just right click each image and choose cut/delete to remove.</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A5A5A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6" name="Text Box 10"/>
          <p:cNvSpPr txBox="1">
            <a:spLocks noChangeArrowheads="1"/>
          </p:cNvSpPr>
          <p:nvPr/>
        </p:nvSpPr>
        <p:spPr bwMode="auto">
          <a:xfrm>
            <a:off x="5682944" y="3760147"/>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7" name="Text Box 10"/>
          <p:cNvSpPr txBox="1">
            <a:spLocks noChangeArrowheads="1"/>
          </p:cNvSpPr>
          <p:nvPr/>
        </p:nvSpPr>
        <p:spPr bwMode="auto">
          <a:xfrm>
            <a:off x="5677467" y="4414546"/>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8" name="Text Box 10"/>
          <p:cNvSpPr txBox="1">
            <a:spLocks noChangeArrowheads="1"/>
          </p:cNvSpPr>
          <p:nvPr/>
        </p:nvSpPr>
        <p:spPr bwMode="auto">
          <a:xfrm>
            <a:off x="5677467" y="5068945"/>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300x500 ratio for best display.</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Additional info or closing statements for this slide…You can just delete this if you do not have any additional information.</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534921" y="1264632"/>
            <a:ext cx="4608559"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861774"/>
          </a:xfrm>
          <a:prstGeom prst="rect">
            <a:avLst/>
          </a:prstGeom>
          <a:noFill/>
        </p:spPr>
        <p:txBody>
          <a:bodyPr wrap="square" lIns="0" tIns="0" rIns="0" bIns="0" rtlCol="0">
            <a:spAutoFit/>
          </a:bodyPr>
          <a:lstStyle/>
          <a:p>
            <a:pPr defTabSz="1219170">
              <a:spcBef>
                <a:spcPct val="20000"/>
              </a:spcBef>
              <a:defRPr/>
            </a:pPr>
            <a:r>
              <a:rPr lang="en-US" sz="1400" dirty="0">
                <a:solidFill>
                  <a:schemeClr val="bg1"/>
                </a:solidFill>
                <a:latin typeface="Candara" panose="020E0502030303020204" pitchFamily="34" charset="0"/>
              </a:rPr>
              <a:t>Right click the image above, then choose change picture. 600 x 400 pixel resolution works best for this spot. We recommend formatting to this size before inserting, to avoid distortion to the image.</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5740</TotalTime>
  <Words>3670</Words>
  <Application>Microsoft Office PowerPoint</Application>
  <PresentationFormat>Widescreen</PresentationFormat>
  <Paragraphs>186</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Candara</vt:lpstr>
      <vt:lpstr>Estrangelo Edessa</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2065</cp:revision>
  <dcterms:created xsi:type="dcterms:W3CDTF">2015-12-31T02:20:12Z</dcterms:created>
  <dcterms:modified xsi:type="dcterms:W3CDTF">2018-01-08T00:55:33Z</dcterms:modified>
</cp:coreProperties>
</file>