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60" r:id="rId2"/>
    <p:sldId id="388" r:id="rId3"/>
    <p:sldId id="389" r:id="rId4"/>
    <p:sldId id="390" r:id="rId5"/>
    <p:sldId id="392" r:id="rId6"/>
    <p:sldId id="391" r:id="rId7"/>
    <p:sldId id="380" r:id="rId8"/>
    <p:sldId id="376" r:id="rId9"/>
    <p:sldId id="368" r:id="rId10"/>
    <p:sldId id="353" r:id="rId11"/>
    <p:sldId id="359" r:id="rId12"/>
    <p:sldId id="360" r:id="rId13"/>
    <p:sldId id="337" r:id="rId14"/>
    <p:sldId id="369" r:id="rId15"/>
    <p:sldId id="336" r:id="rId16"/>
    <p:sldId id="332" r:id="rId17"/>
    <p:sldId id="333" r:id="rId18"/>
    <p:sldId id="334" r:id="rId19"/>
    <p:sldId id="335"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FE4A1E"/>
    <a:srgbClr val="A5A5A5"/>
    <a:srgbClr val="661E0C"/>
    <a:srgbClr val="ED7D31"/>
    <a:srgbClr val="5B9BD5"/>
    <a:srgbClr val="2386AA"/>
    <a:srgbClr val="E47B35"/>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497" autoAdjust="0"/>
    <p:restoredTop sz="94692" autoAdjust="0"/>
  </p:normalViewPr>
  <p:slideViewPr>
    <p:cSldViewPr snapToGrid="0">
      <p:cViewPr varScale="1">
        <p:scale>
          <a:sx n="66" d="100"/>
          <a:sy n="66" d="100"/>
        </p:scale>
        <p:origin x="84" y="912"/>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12/17/2017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5036236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12/17/2017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1186678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8112001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3917058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97595652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7732114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6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4935675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3620843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9980422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12/17/2017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12/17/2017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12/17/2017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12/17/2017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2557909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12/17/2017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12/17/2017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12/17/2017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843E5A7-B18C-4FD6-BC30-55176278B371}"/>
              </a:ext>
            </a:extLst>
          </p:cNvPr>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12/17/2017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a:p>
        </p:txBody>
      </p:sp>
      <p:pic>
        <p:nvPicPr>
          <p:cNvPr id="9" name="Picture 8">
            <a:hlinkClick r:id="rId20"/>
            <a:extLst>
              <a:ext uri="{FF2B5EF4-FFF2-40B4-BE49-F238E27FC236}">
                <a16:creationId xmlns:a16="http://schemas.microsoft.com/office/drawing/2014/main" id="{F9D11004-9BE3-47E2-B748-7574DAF166C8}"/>
              </a:ext>
            </a:extLst>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8" r:id="rId12"/>
    <p:sldLayoutId id="2147483669" r:id="rId13"/>
    <p:sldLayoutId id="2147483670" r:id="rId14"/>
    <p:sldLayoutId id="2147483671" r:id="rId15"/>
    <p:sldLayoutId id="2147483679" r:id="rId16"/>
    <p:sldLayoutId id="2147483682" r:id="rId17"/>
    <p:sldLayoutId id="2147483683"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7.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3.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3.jpg"/><Relationship Id="rId5" Type="http://schemas.openxmlformats.org/officeDocument/2006/relationships/image" Target="../media/image12.png"/><Relationship Id="rId4" Type="http://schemas.openxmlformats.org/officeDocument/2006/relationships/image" Target="../media/image11.jpg"/></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 Id="rId6" Type="http://schemas.openxmlformats.org/officeDocument/2006/relationships/image" Target="../media/image15.png"/><Relationship Id="rId5" Type="http://schemas.openxmlformats.org/officeDocument/2006/relationships/hyperlink" Target="http://powerpoint.sage-fox.com/" TargetMode="External"/><Relationship Id="rId4" Type="http://schemas.openxmlformats.org/officeDocument/2006/relationships/image" Target="../media/image14.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311E48CE-A46A-45A9-A7B3-B9A73AA5E2CD}"/>
              </a:ext>
            </a:extLst>
          </p:cNvPr>
          <p:cNvGrpSpPr/>
          <p:nvPr/>
        </p:nvGrpSpPr>
        <p:grpSpPr>
          <a:xfrm>
            <a:off x="-2" y="756085"/>
            <a:ext cx="12198752" cy="1278388"/>
            <a:chOff x="4933" y="5228207"/>
            <a:chExt cx="12198752" cy="1278388"/>
          </a:xfrm>
        </p:grpSpPr>
        <p:grpSp>
          <p:nvGrpSpPr>
            <p:cNvPr id="31" name="Group 30">
              <a:extLst>
                <a:ext uri="{FF2B5EF4-FFF2-40B4-BE49-F238E27FC236}">
                  <a16:creationId xmlns:a16="http://schemas.microsoft.com/office/drawing/2014/main" id="{E88A173F-A6CE-47C6-A414-9F6067676081}"/>
                </a:ext>
              </a:extLst>
            </p:cNvPr>
            <p:cNvGrpSpPr/>
            <p:nvPr/>
          </p:nvGrpSpPr>
          <p:grpSpPr>
            <a:xfrm>
              <a:off x="4933" y="5228207"/>
              <a:ext cx="12198752" cy="1278388"/>
              <a:chOff x="17615" y="4603464"/>
              <a:chExt cx="12186058" cy="1544683"/>
            </a:xfrm>
          </p:grpSpPr>
          <p:sp>
            <p:nvSpPr>
              <p:cNvPr id="34" name="Freeform 23">
                <a:extLst>
                  <a:ext uri="{FF2B5EF4-FFF2-40B4-BE49-F238E27FC236}">
                    <a16:creationId xmlns:a16="http://schemas.microsoft.com/office/drawing/2014/main" id="{81A65B14-1C6A-4F1B-89C5-5EB8AE064026}"/>
                  </a:ext>
                </a:extLst>
              </p:cNvPr>
              <p:cNvSpPr/>
              <p:nvPr/>
            </p:nvSpPr>
            <p:spPr>
              <a:xfrm>
                <a:off x="17615" y="4603464"/>
                <a:ext cx="12186057"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tx1">
                  <a:alpha val="4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35" name="Rounded Rectangle 9">
                <a:extLst>
                  <a:ext uri="{FF2B5EF4-FFF2-40B4-BE49-F238E27FC236}">
                    <a16:creationId xmlns:a16="http://schemas.microsoft.com/office/drawing/2014/main" id="{3339D6C0-BBCF-4FE4-B187-FB8E6519C73E}"/>
                  </a:ext>
                </a:extLst>
              </p:cNvPr>
              <p:cNvSpPr/>
              <p:nvPr/>
            </p:nvSpPr>
            <p:spPr>
              <a:xfrm>
                <a:off x="17617" y="4762827"/>
                <a:ext cx="12186056" cy="1248508"/>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2" name="TextBox 31">
              <a:extLst>
                <a:ext uri="{FF2B5EF4-FFF2-40B4-BE49-F238E27FC236}">
                  <a16:creationId xmlns:a16="http://schemas.microsoft.com/office/drawing/2014/main" id="{16409AE0-4B69-4941-8E65-B4DBF32C31AD}"/>
                </a:ext>
              </a:extLst>
            </p:cNvPr>
            <p:cNvSpPr txBox="1"/>
            <p:nvPr/>
          </p:nvSpPr>
          <p:spPr>
            <a:xfrm>
              <a:off x="3060086" y="5304861"/>
              <a:ext cx="605912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SIMPLE TEMPLATE</a:t>
              </a:r>
            </a:p>
          </p:txBody>
        </p:sp>
        <p:sp>
          <p:nvSpPr>
            <p:cNvPr id="33" name="TextBox 32">
              <a:extLst>
                <a:ext uri="{FF2B5EF4-FFF2-40B4-BE49-F238E27FC236}">
                  <a16:creationId xmlns:a16="http://schemas.microsoft.com/office/drawing/2014/main" id="{06FD45E1-9BCF-4D55-A891-F9A62B159956}"/>
                </a:ext>
              </a:extLst>
            </p:cNvPr>
            <p:cNvSpPr txBox="1"/>
            <p:nvPr/>
          </p:nvSpPr>
          <p:spPr>
            <a:xfrm>
              <a:off x="3503969" y="5843742"/>
              <a:ext cx="5184060"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Developed For Kids-</a:t>
              </a:r>
            </a:p>
          </p:txBody>
        </p:sp>
      </p:grpSp>
      <p:grpSp>
        <p:nvGrpSpPr>
          <p:cNvPr id="2" name="Group 1">
            <a:extLst>
              <a:ext uri="{FF2B5EF4-FFF2-40B4-BE49-F238E27FC236}">
                <a16:creationId xmlns:a16="http://schemas.microsoft.com/office/drawing/2014/main" id="{A71EAD52-271E-499F-8A34-CCD47997DC08}"/>
              </a:ext>
            </a:extLst>
          </p:cNvPr>
          <p:cNvGrpSpPr/>
          <p:nvPr/>
        </p:nvGrpSpPr>
        <p:grpSpPr>
          <a:xfrm>
            <a:off x="7143396" y="5945487"/>
            <a:ext cx="3941765" cy="640080"/>
            <a:chOff x="6118913" y="5956120"/>
            <a:chExt cx="3941765" cy="640080"/>
          </a:xfrm>
        </p:grpSpPr>
        <p:grpSp>
          <p:nvGrpSpPr>
            <p:cNvPr id="37" name="Group 36">
              <a:extLst>
                <a:ext uri="{FF2B5EF4-FFF2-40B4-BE49-F238E27FC236}">
                  <a16:creationId xmlns:a16="http://schemas.microsoft.com/office/drawing/2014/main" id="{36B02322-CFDF-4317-8489-17B082323002}"/>
                </a:ext>
              </a:extLst>
            </p:cNvPr>
            <p:cNvGrpSpPr>
              <a:grpSpLocks noChangeAspect="1"/>
            </p:cNvGrpSpPr>
            <p:nvPr/>
          </p:nvGrpSpPr>
          <p:grpSpPr>
            <a:xfrm>
              <a:off x="6118913" y="6122272"/>
              <a:ext cx="3941765" cy="307777"/>
              <a:chOff x="6359857" y="5845568"/>
              <a:chExt cx="4504874" cy="351745"/>
            </a:xfrm>
          </p:grpSpPr>
          <p:sp>
            <p:nvSpPr>
              <p:cNvPr id="39" name="Rounded Rectangle 9">
                <a:extLst>
                  <a:ext uri="{FF2B5EF4-FFF2-40B4-BE49-F238E27FC236}">
                    <a16:creationId xmlns:a16="http://schemas.microsoft.com/office/drawing/2014/main" id="{6F715527-DB35-4238-AF00-3ADC144AD92A}"/>
                  </a:ext>
                </a:extLst>
              </p:cNvPr>
              <p:cNvSpPr/>
              <p:nvPr/>
            </p:nvSpPr>
            <p:spPr>
              <a:xfrm>
                <a:off x="6359857" y="5881913"/>
                <a:ext cx="4504874" cy="307777"/>
              </a:xfrm>
              <a:prstGeom prst="rect">
                <a:avLst/>
              </a:prstGeom>
              <a:solidFill>
                <a:schemeClr val="tx1">
                  <a:alpha val="4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extBox 39">
                <a:hlinkClick r:id="rId3"/>
                <a:extLst>
                  <a:ext uri="{FF2B5EF4-FFF2-40B4-BE49-F238E27FC236}">
                    <a16:creationId xmlns:a16="http://schemas.microsoft.com/office/drawing/2014/main" id="{7E9118C9-AF92-4861-8CAB-01A83CBE9019}"/>
                  </a:ext>
                </a:extLst>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Jimmy Sager – Dec 19, 2018</a:t>
                </a:r>
              </a:p>
            </p:txBody>
          </p:sp>
        </p:grpSp>
        <p:sp>
          <p:nvSpPr>
            <p:cNvPr id="41" name="Oval 40">
              <a:extLst>
                <a:ext uri="{FF2B5EF4-FFF2-40B4-BE49-F238E27FC236}">
                  <a16:creationId xmlns:a16="http://schemas.microsoft.com/office/drawing/2014/main" id="{1BE9CFE2-A6FE-4741-BF45-D19148EAE5C4}"/>
                </a:ext>
              </a:extLst>
            </p:cNvPr>
            <p:cNvSpPr>
              <a:spLocks noChangeAspect="1"/>
            </p:cNvSpPr>
            <p:nvPr/>
          </p:nvSpPr>
          <p:spPr>
            <a:xfrm>
              <a:off x="8953829" y="5956120"/>
              <a:ext cx="640080" cy="640080"/>
            </a:xfrm>
            <a:prstGeom prst="ellipse">
              <a:avLst/>
            </a:prstGeom>
            <a:blipFill>
              <a:blip r:embed="rId4"/>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spTree>
    <p:extLst>
      <p:ext uri="{BB962C8B-B14F-4D97-AF65-F5344CB8AC3E}">
        <p14:creationId xmlns:p14="http://schemas.microsoft.com/office/powerpoint/2010/main" val="3720222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outVertical)">
                                      <p:cBhvr>
                                        <p:cTn id="7" dur="500"/>
                                        <p:tgtEl>
                                          <p:spTgt spid="30"/>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9" name="Group 8"/>
          <p:cNvGrpSpPr/>
          <p:nvPr/>
        </p:nvGrpSpPr>
        <p:grpSpPr>
          <a:xfrm flipH="1">
            <a:off x="7600702" y="3911908"/>
            <a:ext cx="518001" cy="459524"/>
            <a:chOff x="1219200" y="2381609"/>
            <a:chExt cx="598726" cy="531136"/>
          </a:xfrm>
        </p:grpSpPr>
        <p:sp>
          <p:nvSpPr>
            <p:cNvPr id="10"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latin typeface="Candara" panose="020E0502030303020204" pitchFamily="34" charset="0"/>
              </a:endParaRPr>
            </a:p>
          </p:txBody>
        </p:sp>
        <p:sp>
          <p:nvSpPr>
            <p:cNvPr id="11"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latin typeface="Candara" panose="020E0502030303020204" pitchFamily="34" charset="0"/>
              </a:endParaRPr>
            </a:p>
          </p:txBody>
        </p:sp>
      </p:grpSp>
      <p:grpSp>
        <p:nvGrpSpPr>
          <p:cNvPr id="12" name="Group 11"/>
          <p:cNvGrpSpPr/>
          <p:nvPr/>
        </p:nvGrpSpPr>
        <p:grpSpPr>
          <a:xfrm rot="10800000" flipH="1">
            <a:off x="479134" y="5260156"/>
            <a:ext cx="518001" cy="459524"/>
            <a:chOff x="1219200" y="2381609"/>
            <a:chExt cx="598726" cy="531136"/>
          </a:xfrm>
        </p:grpSpPr>
        <p:sp>
          <p:nvSpPr>
            <p:cNvPr id="13"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latin typeface="Candara" panose="020E0502030303020204" pitchFamily="34" charset="0"/>
              </a:endParaRPr>
            </a:p>
          </p:txBody>
        </p:sp>
        <p:sp>
          <p:nvSpPr>
            <p:cNvPr id="14"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latin typeface="Candara" panose="020E0502030303020204" pitchFamily="34" charset="0"/>
              </a:endParaRPr>
            </a:p>
          </p:txBody>
        </p:sp>
      </p:grpSp>
      <p:grpSp>
        <p:nvGrpSpPr>
          <p:cNvPr id="15" name="Group 14"/>
          <p:cNvGrpSpPr/>
          <p:nvPr/>
        </p:nvGrpSpPr>
        <p:grpSpPr>
          <a:xfrm>
            <a:off x="4129053" y="1643114"/>
            <a:ext cx="518001" cy="459524"/>
            <a:chOff x="1219200" y="2381609"/>
            <a:chExt cx="598726" cy="531136"/>
          </a:xfrm>
        </p:grpSpPr>
        <p:sp>
          <p:nvSpPr>
            <p:cNvPr id="16"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latin typeface="Candara" panose="020E0502030303020204" pitchFamily="34" charset="0"/>
              </a:endParaRPr>
            </a:p>
          </p:txBody>
        </p:sp>
        <p:sp>
          <p:nvSpPr>
            <p:cNvPr id="17"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latin typeface="Candara" panose="020E0502030303020204" pitchFamily="34" charset="0"/>
              </a:endParaRPr>
            </a:p>
          </p:txBody>
        </p:sp>
      </p:grpSp>
      <p:grpSp>
        <p:nvGrpSpPr>
          <p:cNvPr id="18" name="Group 17"/>
          <p:cNvGrpSpPr/>
          <p:nvPr/>
        </p:nvGrpSpPr>
        <p:grpSpPr>
          <a:xfrm rot="10800000">
            <a:off x="11270464" y="2995066"/>
            <a:ext cx="518001" cy="459524"/>
            <a:chOff x="1219200" y="2381609"/>
            <a:chExt cx="598726" cy="531136"/>
          </a:xfrm>
        </p:grpSpPr>
        <p:sp>
          <p:nvSpPr>
            <p:cNvPr id="19"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latin typeface="Candara" panose="020E0502030303020204" pitchFamily="34" charset="0"/>
              </a:endParaRPr>
            </a:p>
          </p:txBody>
        </p:sp>
        <p:sp>
          <p:nvSpPr>
            <p:cNvPr id="20"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latin typeface="Candara" panose="020E0502030303020204" pitchFamily="34" charset="0"/>
              </a:endParaRPr>
            </a:p>
          </p:txBody>
        </p:sp>
      </p:grpSp>
      <p:sp>
        <p:nvSpPr>
          <p:cNvPr id="2" name="Rectangle 1"/>
          <p:cNvSpPr/>
          <p:nvPr/>
        </p:nvSpPr>
        <p:spPr>
          <a:xfrm>
            <a:off x="762001" y="1524000"/>
            <a:ext cx="2517957" cy="2350686"/>
          </a:xfrm>
          <a:prstGeom prst="rect">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1" name="Rectangle 20"/>
          <p:cNvSpPr/>
          <p:nvPr/>
        </p:nvSpPr>
        <p:spPr>
          <a:xfrm>
            <a:off x="8672944" y="3740727"/>
            <a:ext cx="2551113" cy="2350686"/>
          </a:xfrm>
          <a:prstGeom prst="rect">
            <a:avLst/>
          </a:prstGeom>
          <a:blipFill>
            <a:blip r:embed="rId4"/>
            <a:stretch>
              <a:fillRect/>
            </a:stretch>
          </a:blip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2" name="TextBox 21"/>
          <p:cNvSpPr txBox="1"/>
          <p:nvPr/>
        </p:nvSpPr>
        <p:spPr>
          <a:xfrm>
            <a:off x="4041959" y="2179520"/>
            <a:ext cx="7928368" cy="1169551"/>
          </a:xfrm>
          <a:prstGeom prst="rect">
            <a:avLst/>
          </a:prstGeom>
          <a:noFill/>
        </p:spPr>
        <p:txBody>
          <a:bodyPr wrap="square" rtlCol="0">
            <a:spAutoFit/>
          </a:bodyPr>
          <a:lstStyle/>
          <a:p>
            <a:r>
              <a:rPr lang="en-US" sz="1400" dirty="0">
                <a:solidFill>
                  <a:schemeClr val="bg1"/>
                </a:solidFill>
                <a:latin typeface="Candara" panose="020E0502030303020204" pitchFamily="34" charset="0"/>
              </a:rPr>
              <a:t>Use this slide to provide quotes from famous people that support your topic. To change the images, right click anywhere within the image, then choose “format picture” from the drop down menu. Click the “fill” icon in the right screen, make sure the “picture” option is selected, then click the File button to browse and find your image.</a:t>
            </a:r>
          </a:p>
          <a:p>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
        <p:nvSpPr>
          <p:cNvPr id="23" name="TextBox 22"/>
          <p:cNvSpPr txBox="1"/>
          <p:nvPr/>
        </p:nvSpPr>
        <p:spPr>
          <a:xfrm>
            <a:off x="4041959" y="3166960"/>
            <a:ext cx="1828800" cy="627864"/>
          </a:xfrm>
          <a:prstGeom prst="rect">
            <a:avLst/>
          </a:prstGeom>
          <a:noFill/>
        </p:spPr>
        <p:txBody>
          <a:bodyPr wrap="square" rtlCol="0">
            <a:spAutoFit/>
          </a:bodyPr>
          <a:lstStyle/>
          <a:p>
            <a:pPr defTabSz="1219170">
              <a:spcBef>
                <a:spcPct val="20000"/>
              </a:spcBef>
              <a:defRPr/>
            </a:pPr>
            <a:r>
              <a:rPr lang="en-US" b="1" dirty="0">
                <a:solidFill>
                  <a:schemeClr val="bg1"/>
                </a:solidFill>
                <a:latin typeface="Candara" panose="020E0502030303020204" pitchFamily="34" charset="0"/>
              </a:rPr>
              <a:t>NAME HERE</a:t>
            </a:r>
          </a:p>
          <a:p>
            <a:pPr defTabSz="1219170">
              <a:spcBef>
                <a:spcPct val="20000"/>
              </a:spcBef>
              <a:defRPr/>
            </a:pPr>
            <a:r>
              <a:rPr lang="en-US" sz="1400" dirty="0">
                <a:solidFill>
                  <a:schemeClr val="bg1"/>
                </a:solidFill>
                <a:latin typeface="Candara" panose="020E0502030303020204" pitchFamily="34" charset="0"/>
              </a:rPr>
              <a:t>Title/Description</a:t>
            </a:r>
          </a:p>
        </p:txBody>
      </p:sp>
      <p:sp>
        <p:nvSpPr>
          <p:cNvPr id="24" name="TextBox 23"/>
          <p:cNvSpPr txBox="1"/>
          <p:nvPr/>
        </p:nvSpPr>
        <p:spPr>
          <a:xfrm>
            <a:off x="283716" y="4425971"/>
            <a:ext cx="7928368" cy="1169551"/>
          </a:xfrm>
          <a:prstGeom prst="rect">
            <a:avLst/>
          </a:prstGeom>
          <a:noFill/>
        </p:spPr>
        <p:txBody>
          <a:bodyPr wrap="square" rtlCol="0">
            <a:spAutoFit/>
          </a:bodyPr>
          <a:lstStyle/>
          <a:p>
            <a:pPr algn="r"/>
            <a:r>
              <a:rPr lang="en-US" sz="1400" dirty="0">
                <a:solidFill>
                  <a:schemeClr val="bg1"/>
                </a:solidFill>
                <a:latin typeface="Candara" panose="020E0502030303020204" pitchFamily="34" charset="0"/>
              </a:rPr>
              <a:t>Use this slide to provide quotes from famous people that support your topic. To change the images, right click anywhere within the image, then choose “format picture” from the drop down menu. Click the “fill” icon in the right screen, make sure the “picture” option is selected, then click the File button to browse and find your image.</a:t>
            </a:r>
          </a:p>
          <a:p>
            <a:pPr algn="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
        <p:nvSpPr>
          <p:cNvPr id="25" name="TextBox 24"/>
          <p:cNvSpPr txBox="1"/>
          <p:nvPr/>
        </p:nvSpPr>
        <p:spPr>
          <a:xfrm>
            <a:off x="6352066" y="5488513"/>
            <a:ext cx="1828800" cy="627864"/>
          </a:xfrm>
          <a:prstGeom prst="rect">
            <a:avLst/>
          </a:prstGeom>
          <a:noFill/>
        </p:spPr>
        <p:txBody>
          <a:bodyPr wrap="square" rtlCol="0">
            <a:spAutoFit/>
          </a:bodyPr>
          <a:lstStyle/>
          <a:p>
            <a:pPr algn="r" defTabSz="1219170">
              <a:spcBef>
                <a:spcPct val="20000"/>
              </a:spcBef>
              <a:defRPr/>
            </a:pPr>
            <a:r>
              <a:rPr lang="en-US" b="1" dirty="0">
                <a:solidFill>
                  <a:schemeClr val="bg1"/>
                </a:solidFill>
                <a:latin typeface="Candara" panose="020E0502030303020204" pitchFamily="34" charset="0"/>
              </a:rPr>
              <a:t>NAME HERE</a:t>
            </a:r>
          </a:p>
          <a:p>
            <a:pPr algn="r" defTabSz="1219170">
              <a:spcBef>
                <a:spcPct val="20000"/>
              </a:spcBef>
              <a:defRPr/>
            </a:pPr>
            <a:r>
              <a:rPr lang="en-US" sz="1400" dirty="0">
                <a:solidFill>
                  <a:schemeClr val="bg1"/>
                </a:solidFill>
                <a:latin typeface="Candara" panose="020E0502030303020204" pitchFamily="34" charset="0"/>
              </a:rPr>
              <a:t>Title/Description</a:t>
            </a:r>
          </a:p>
        </p:txBody>
      </p:sp>
    </p:spTree>
    <p:extLst>
      <p:ext uri="{BB962C8B-B14F-4D97-AF65-F5344CB8AC3E}">
        <p14:creationId xmlns:p14="http://schemas.microsoft.com/office/powerpoint/2010/main" val="1086477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500" fill="hold"/>
                                        <p:tgtEl>
                                          <p:spTgt spid="15"/>
                                        </p:tgtEl>
                                        <p:attrNameLst>
                                          <p:attrName>ppt_w</p:attrName>
                                        </p:attrNameLst>
                                      </p:cBhvr>
                                      <p:tavLst>
                                        <p:tav tm="0">
                                          <p:val>
                                            <p:fltVal val="0"/>
                                          </p:val>
                                        </p:tav>
                                        <p:tav tm="100000">
                                          <p:val>
                                            <p:strVal val="#ppt_w"/>
                                          </p:val>
                                        </p:tav>
                                      </p:tavLst>
                                    </p:anim>
                                    <p:anim calcmode="lin" valueType="num">
                                      <p:cBhvr>
                                        <p:cTn id="18" dur="500" fill="hold"/>
                                        <p:tgtEl>
                                          <p:spTgt spid="15"/>
                                        </p:tgtEl>
                                        <p:attrNameLst>
                                          <p:attrName>ppt_h</p:attrName>
                                        </p:attrNameLst>
                                      </p:cBhvr>
                                      <p:tavLst>
                                        <p:tav tm="0">
                                          <p:val>
                                            <p:fltVal val="0"/>
                                          </p:val>
                                        </p:tav>
                                        <p:tav tm="100000">
                                          <p:val>
                                            <p:strVal val="#ppt_h"/>
                                          </p:val>
                                        </p:tav>
                                      </p:tavLst>
                                    </p:anim>
                                    <p:animEffect transition="in" filter="fade">
                                      <p:cBhvr>
                                        <p:cTn id="19" dur="500"/>
                                        <p:tgtEl>
                                          <p:spTgt spid="15"/>
                                        </p:tgtEl>
                                      </p:cBhvr>
                                    </p:animEffect>
                                  </p:childTnLst>
                                </p:cTn>
                              </p:par>
                              <p:par>
                                <p:cTn id="20" presetID="53" presetClass="entr" presetSubtype="16"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1500"/>
                            </p:stCondLst>
                            <p:childTnLst>
                              <p:par>
                                <p:cTn id="26" presetID="22" presetClass="entr" presetSubtype="8" fill="hold" grpId="0" nodeType="after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wipe(left)">
                                      <p:cBhvr>
                                        <p:cTn id="28" dur="1000"/>
                                        <p:tgtEl>
                                          <p:spTgt spid="2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wipe(up)">
                                      <p:cBhvr>
                                        <p:cTn id="32" dur="500"/>
                                        <p:tgtEl>
                                          <p:spTgt spid="23"/>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p:cTn id="36" dur="500" fill="hold"/>
                                        <p:tgtEl>
                                          <p:spTgt spid="21"/>
                                        </p:tgtEl>
                                        <p:attrNameLst>
                                          <p:attrName>ppt_w</p:attrName>
                                        </p:attrNameLst>
                                      </p:cBhvr>
                                      <p:tavLst>
                                        <p:tav tm="0">
                                          <p:val>
                                            <p:fltVal val="0"/>
                                          </p:val>
                                        </p:tav>
                                        <p:tav tm="100000">
                                          <p:val>
                                            <p:strVal val="#ppt_w"/>
                                          </p:val>
                                        </p:tav>
                                      </p:tavLst>
                                    </p:anim>
                                    <p:anim calcmode="lin" valueType="num">
                                      <p:cBhvr>
                                        <p:cTn id="37" dur="500" fill="hold"/>
                                        <p:tgtEl>
                                          <p:spTgt spid="21"/>
                                        </p:tgtEl>
                                        <p:attrNameLst>
                                          <p:attrName>ppt_h</p:attrName>
                                        </p:attrNameLst>
                                      </p:cBhvr>
                                      <p:tavLst>
                                        <p:tav tm="0">
                                          <p:val>
                                            <p:fltVal val="0"/>
                                          </p:val>
                                        </p:tav>
                                        <p:tav tm="100000">
                                          <p:val>
                                            <p:strVal val="#ppt_h"/>
                                          </p:val>
                                        </p:tav>
                                      </p:tavLst>
                                    </p:anim>
                                    <p:animEffect transition="in" filter="fade">
                                      <p:cBhvr>
                                        <p:cTn id="38" dur="500"/>
                                        <p:tgtEl>
                                          <p:spTgt spid="21"/>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p:cTn id="42" dur="500" fill="hold"/>
                                        <p:tgtEl>
                                          <p:spTgt spid="9"/>
                                        </p:tgtEl>
                                        <p:attrNameLst>
                                          <p:attrName>ppt_w</p:attrName>
                                        </p:attrNameLst>
                                      </p:cBhvr>
                                      <p:tavLst>
                                        <p:tav tm="0">
                                          <p:val>
                                            <p:fltVal val="0"/>
                                          </p:val>
                                        </p:tav>
                                        <p:tav tm="100000">
                                          <p:val>
                                            <p:strVal val="#ppt_w"/>
                                          </p:val>
                                        </p:tav>
                                      </p:tavLst>
                                    </p:anim>
                                    <p:anim calcmode="lin" valueType="num">
                                      <p:cBhvr>
                                        <p:cTn id="43" dur="500" fill="hold"/>
                                        <p:tgtEl>
                                          <p:spTgt spid="9"/>
                                        </p:tgtEl>
                                        <p:attrNameLst>
                                          <p:attrName>ppt_h</p:attrName>
                                        </p:attrNameLst>
                                      </p:cBhvr>
                                      <p:tavLst>
                                        <p:tav tm="0">
                                          <p:val>
                                            <p:fltVal val="0"/>
                                          </p:val>
                                        </p:tav>
                                        <p:tav tm="100000">
                                          <p:val>
                                            <p:strVal val="#ppt_h"/>
                                          </p:val>
                                        </p:tav>
                                      </p:tavLst>
                                    </p:anim>
                                    <p:animEffect transition="in" filter="fade">
                                      <p:cBhvr>
                                        <p:cTn id="44" dur="500"/>
                                        <p:tgtEl>
                                          <p:spTgt spid="9"/>
                                        </p:tgtEl>
                                      </p:cBhvr>
                                    </p:animEffect>
                                  </p:childTnLst>
                                </p:cTn>
                              </p:par>
                              <p:par>
                                <p:cTn id="45" presetID="53" presetClass="entr" presetSubtype="16" fill="hold" nodeType="with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wipe(left)">
                                      <p:cBhvr>
                                        <p:cTn id="53" dur="1000"/>
                                        <p:tgtEl>
                                          <p:spTgt spid="24"/>
                                        </p:tgtEl>
                                      </p:cBhvr>
                                    </p:animEffect>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up)">
                                      <p:cBhvr>
                                        <p:cTn id="5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21" grpId="0" animBg="1"/>
      <p:bldP spid="22" grpId="0"/>
      <p:bldP spid="23" grpId="0"/>
      <p:bldP spid="24" grpId="0"/>
      <p:bldP spid="2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a:solidFill>
            <a:srgbClr val="FE4A1E"/>
          </a:solidFill>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15" name="TextBox 14"/>
            <p:cNvSpPr txBox="1"/>
            <p:nvPr/>
          </p:nvSpPr>
          <p:spPr>
            <a:xfrm>
              <a:off x="2528405" y="1166173"/>
              <a:ext cx="2507620" cy="369332"/>
            </a:xfrm>
            <a:prstGeom prst="rect">
              <a:avLst/>
            </a:prstGeom>
            <a:grp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39497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a:solidFill>
            <a:srgbClr val="FE4A1E"/>
          </a:solidFill>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13" name="TextBox 12"/>
            <p:cNvSpPr txBox="1"/>
            <p:nvPr/>
          </p:nvSpPr>
          <p:spPr>
            <a:xfrm>
              <a:off x="2528405" y="1166173"/>
              <a:ext cx="2507620" cy="369332"/>
            </a:xfrm>
            <a:prstGeom prst="rect">
              <a:avLst/>
            </a:prstGeom>
            <a:grp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219742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195" y="1861992"/>
            <a:ext cx="12192000" cy="4131821"/>
          </a:xfrm>
          <a:prstGeom prst="rect">
            <a:avLst/>
          </a:prstGeom>
          <a:solidFill>
            <a:schemeClr val="tx1">
              <a:alpha val="50000"/>
            </a:schemeClr>
          </a:solidFill>
          <a:ln w="1270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2" name="Rectangle 1"/>
          <p:cNvSpPr/>
          <p:nvPr/>
        </p:nvSpPr>
        <p:spPr>
          <a:xfrm>
            <a:off x="2183701" y="2690334"/>
            <a:ext cx="8822554" cy="2308324"/>
          </a:xfrm>
          <a:prstGeom prst="rect">
            <a:avLst/>
          </a:prstGeom>
        </p:spPr>
        <p:txBody>
          <a:bodyPr wrap="square">
            <a:spAutoFit/>
          </a:bodyPr>
          <a:lstStyle/>
          <a:p>
            <a:pPr algn="ctr"/>
            <a:r>
              <a:rPr lang="en-US" sz="2400" dirty="0">
                <a:solidFill>
                  <a:schemeClr val="bg1">
                    <a:lumMod val="85000"/>
                  </a:schemeClr>
                </a:solidFill>
                <a:latin typeface="Candara" panose="020E0502030303020204" pitchFamily="34" charset="0"/>
              </a:rPr>
              <a:t>List where you got your information from below.</a:t>
            </a:r>
            <a:endParaRPr lang="en-US" sz="2400" dirty="0">
              <a:solidFill>
                <a:schemeClr val="bg1">
                  <a:lumMod val="85000"/>
                </a:schemeClr>
              </a:solidFill>
              <a:latin typeface="Candara" panose="020E0502030303020204" pitchFamily="34" charset="0"/>
              <a:cs typeface="Estrangelo Edessa" panose="03080600000000000000" pitchFamily="66" charset="0"/>
            </a:endParaRPr>
          </a:p>
          <a:p>
            <a:endParaRPr lang="en-US" sz="2400" dirty="0">
              <a:solidFill>
                <a:schemeClr val="bg1">
                  <a:lumMod val="85000"/>
                </a:schemeClr>
              </a:solidFill>
              <a:latin typeface="Candara" panose="020E0502030303020204" pitchFamily="34" charset="0"/>
            </a:endParaRPr>
          </a:p>
          <a:p>
            <a:pPr marL="457200" indent="-457200">
              <a:buFont typeface="Arial" panose="020B0604020202020204" pitchFamily="34" charset="0"/>
              <a:buChar char="•"/>
            </a:pPr>
            <a:r>
              <a:rPr lang="en-US" sz="2400" dirty="0">
                <a:solidFill>
                  <a:schemeClr val="bg1">
                    <a:lumMod val="85000"/>
                  </a:schemeClr>
                </a:solidFill>
                <a:latin typeface="Candara" panose="020E0502030303020204" pitchFamily="34" charset="0"/>
              </a:rPr>
              <a:t>Sage-Fox.com</a:t>
            </a:r>
          </a:p>
          <a:p>
            <a:pPr marL="457200" indent="-457200">
              <a:buFont typeface="Arial" panose="020B0604020202020204" pitchFamily="34" charset="0"/>
              <a:buChar char="•"/>
            </a:pPr>
            <a:r>
              <a:rPr lang="en-US" sz="2400" dirty="0">
                <a:solidFill>
                  <a:schemeClr val="bg1">
                    <a:lumMod val="85000"/>
                  </a:schemeClr>
                </a:solidFill>
                <a:latin typeface="Candara" panose="020E0502030303020204" pitchFamily="34" charset="0"/>
                <a:cs typeface="Estrangelo Edessa" panose="03080600000000000000" pitchFamily="66" charset="0"/>
              </a:rPr>
              <a:t>123.com</a:t>
            </a:r>
          </a:p>
          <a:p>
            <a:pPr marL="457200" indent="-457200">
              <a:buFont typeface="Arial" panose="020B0604020202020204" pitchFamily="34" charset="0"/>
              <a:buChar char="•"/>
            </a:pPr>
            <a:r>
              <a:rPr lang="en-US" sz="2400" dirty="0">
                <a:solidFill>
                  <a:schemeClr val="bg1">
                    <a:lumMod val="85000"/>
                  </a:schemeClr>
                </a:solidFill>
                <a:latin typeface="Candara" panose="020E0502030303020204" pitchFamily="34" charset="0"/>
                <a:cs typeface="Estrangelo Edessa" panose="03080600000000000000" pitchFamily="66" charset="0"/>
              </a:rPr>
              <a:t>My Dad</a:t>
            </a:r>
          </a:p>
          <a:p>
            <a:pPr marL="457200" indent="-457200">
              <a:buFont typeface="Arial" panose="020B0604020202020204" pitchFamily="34" charset="0"/>
              <a:buChar char="•"/>
            </a:pPr>
            <a:r>
              <a:rPr lang="en-US" sz="2400" dirty="0">
                <a:solidFill>
                  <a:schemeClr val="bg1">
                    <a:lumMod val="85000"/>
                  </a:schemeClr>
                </a:solidFill>
                <a:latin typeface="Candara" panose="020E0502030303020204" pitchFamily="34" charset="0"/>
                <a:cs typeface="Estrangelo Edessa" panose="03080600000000000000" pitchFamily="66" charset="0"/>
              </a:rPr>
              <a:t>History Today textbook</a:t>
            </a:r>
          </a:p>
        </p:txBody>
      </p:sp>
      <p:sp>
        <p:nvSpPr>
          <p:cNvPr id="8" name="TextBox 7">
            <a:extLst>
              <a:ext uri="{FF2B5EF4-FFF2-40B4-BE49-F238E27FC236}">
                <a16:creationId xmlns:a16="http://schemas.microsoft.com/office/drawing/2014/main" id="{9F1EC286-2548-4440-893F-2C48C631A84F}"/>
              </a:ext>
            </a:extLst>
          </p:cNvPr>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65885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barn(inVertical)">
                                      <p:cBhvr>
                                        <p:cTn id="11" dur="1000"/>
                                        <p:tgtEl>
                                          <p:spTgt spid="23"/>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up)">
                                      <p:cBhvr>
                                        <p:cTn id="15"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 grpId="0"/>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latin typeface="Candara" panose="020E0502030303020204" pitchFamily="34" charset="0"/>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latin typeface="Candara" panose="020E0502030303020204" pitchFamily="34" charset="0"/>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latin typeface="Candara" panose="020E0502030303020204" pitchFamily="34" charset="0"/>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latin typeface="Candara" panose="020E0502030303020204" pitchFamily="34" charset="0"/>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latin typeface="Candara" panose="020E0502030303020204" pitchFamily="34" charset="0"/>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latin typeface="Candara" panose="020E0502030303020204" pitchFamily="34" charset="0"/>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latin typeface="Candara" panose="020E0502030303020204" pitchFamily="34" charset="0"/>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latin typeface="Candara" panose="020E0502030303020204" pitchFamily="34" charset="0"/>
              </a:endParaRPr>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latin typeface="Candara" panose="020E0502030303020204" pitchFamily="34" charset="0"/>
              </a:endParaRPr>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latin typeface="Candara" panose="020E0502030303020204" pitchFamily="34" charset="0"/>
              </a:endParaRPr>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latin typeface="Candara" panose="020E0502030303020204" pitchFamily="34" charset="0"/>
              </a:endParaRPr>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latin typeface="Candara" panose="020E0502030303020204" pitchFamily="34" charset="0"/>
              </a:endParaRPr>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latin typeface="Candara" panose="020E0502030303020204" pitchFamily="34" charset="0"/>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latin typeface="Candara" panose="020E0502030303020204" pitchFamily="34" charset="0"/>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latin typeface="Candara" panose="020E0502030303020204" pitchFamily="34" charset="0"/>
              </a:endParaRPr>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latin typeface="Candara" panose="020E0502030303020204" pitchFamily="34" charset="0"/>
              </a:endParaRPr>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latin typeface="Candara" panose="020E0502030303020204" pitchFamily="34" charset="0"/>
              </a:endParaRPr>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latin typeface="Candara" panose="020E0502030303020204" pitchFamily="34" charset="0"/>
              </a:endParaRPr>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latin typeface="Candara" panose="020E0502030303020204" pitchFamily="34" charset="0"/>
              </a:endParaRPr>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latin typeface="Candara" panose="020E0502030303020204" pitchFamily="34" charset="0"/>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latin typeface="Candara" panose="020E0502030303020204" pitchFamily="34" charset="0"/>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latin typeface="Candara" panose="020E0502030303020204" pitchFamily="34" charset="0"/>
              </a:endParaRPr>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latin typeface="Candara" panose="020E0502030303020204" pitchFamily="34" charset="0"/>
              </a:endParaRPr>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latin typeface="Candara" panose="020E0502030303020204" pitchFamily="34" charset="0"/>
              </a:endParaRPr>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latin typeface="Candara" panose="020E0502030303020204" pitchFamily="34" charset="0"/>
              </a:endParaRPr>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latin typeface="Candara" panose="020E0502030303020204" pitchFamily="34" charset="0"/>
              </a:endParaRPr>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latin typeface="Candara" panose="020E0502030303020204" pitchFamily="34" charset="0"/>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latin typeface="Candara" panose="020E0502030303020204" pitchFamily="34" charset="0"/>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chemeClr val="tx1"/>
                </a:solidFill>
              </a:rPr>
              <a:t>If you need help with our templates, these last few slides will help guide you and answer questions. Please be sure to delete these informational slides before presenting. </a:t>
            </a:r>
          </a:p>
          <a:p>
            <a:endParaRPr lang="en-US" sz="2000" dirty="0">
              <a:solidFill>
                <a:schemeClr val="tx1"/>
              </a:solidFill>
            </a:endParaRPr>
          </a:p>
          <a:p>
            <a:r>
              <a:rPr lang="en-US" sz="2000" dirty="0">
                <a:solidFill>
                  <a:schemeClr val="tx1"/>
                </a:solidFill>
              </a:rPr>
              <a:t>These templates were designed to be as easy as possible to edit, while still giving a professional and fun presentation. We provide a very small number of slides in these </a:t>
            </a:r>
            <a:r>
              <a:rPr lang="en-US" sz="2000" b="1" dirty="0">
                <a:solidFill>
                  <a:schemeClr val="tx1"/>
                </a:solidFill>
              </a:rPr>
              <a:t>Simple Templates</a:t>
            </a:r>
            <a:r>
              <a:rPr lang="en-US" sz="2000" dirty="0">
                <a:solidFill>
                  <a:schemeClr val="tx1"/>
                </a:solidFill>
              </a:rPr>
              <a:t>, so there is less clutter and confusion. After you learn to modify and use these templates, you can graduate into the more complex templates in our collection. Our templates are not the “normal” boring PowerPoints, and you will definitely stand out using our templates. So have fun, learn, be unique,  and teach others with your great presentation. </a:t>
            </a:r>
          </a:p>
          <a:p>
            <a:endParaRPr lang="en-US" dirty="0">
              <a:solidFill>
                <a:schemeClr val="tx1"/>
              </a:solidFill>
            </a:endParaRPr>
          </a:p>
          <a:p>
            <a:endParaRPr lang="en-US" dirty="0">
              <a:solidFill>
                <a:schemeClr val="tx1"/>
              </a:solidFill>
            </a:endParaRP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u="sng" dirty="0">
                <a:solidFill>
                  <a:schemeClr val="bg1"/>
                </a:solidFill>
              </a:rPr>
              <a:t>About Our PowerPoint For Kids</a:t>
            </a:r>
          </a:p>
        </p:txBody>
      </p:sp>
    </p:spTree>
    <p:extLst>
      <p:ext uri="{BB962C8B-B14F-4D97-AF65-F5344CB8AC3E}">
        <p14:creationId xmlns:p14="http://schemas.microsoft.com/office/powerpoint/2010/main" val="150574596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or personal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u="sng"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19399709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u="sng" dirty="0">
                <a:solidFill>
                  <a:schemeClr val="bg1"/>
                </a:solidFill>
              </a:rPr>
              <a:t>Transition &amp; Animation</a:t>
            </a:r>
            <a:r>
              <a:rPr lang="en-US" sz="3200" u="sng" baseline="0" dirty="0">
                <a:solidFill>
                  <a:schemeClr val="bg1"/>
                </a:solidFill>
              </a:rPr>
              <a:t> Tips</a:t>
            </a:r>
            <a:endParaRPr lang="en-US" sz="3200" u="sng" dirty="0">
              <a:solidFill>
                <a:schemeClr val="bg1"/>
              </a:solidFill>
            </a:endParaRPr>
          </a:p>
        </p:txBody>
      </p:sp>
    </p:spTree>
    <p:extLst>
      <p:ext uri="{BB962C8B-B14F-4D97-AF65-F5344CB8AC3E}">
        <p14:creationId xmlns:p14="http://schemas.microsoft.com/office/powerpoint/2010/main" val="186147452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tx1"/>
                </a:solidFill>
              </a:rPr>
              <a:t>Changing Image Elements:</a:t>
            </a: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u="sng" dirty="0">
                <a:solidFill>
                  <a:schemeClr val="bg1"/>
                </a:solidFill>
              </a:rPr>
              <a:t>Image Tips</a:t>
            </a:r>
          </a:p>
        </p:txBody>
      </p:sp>
    </p:spTree>
    <p:extLst>
      <p:ext uri="{BB962C8B-B14F-4D97-AF65-F5344CB8AC3E}">
        <p14:creationId xmlns:p14="http://schemas.microsoft.com/office/powerpoint/2010/main" val="257893828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u="sng" dirty="0">
                <a:solidFill>
                  <a:schemeClr val="bg1"/>
                </a:solidFill>
              </a:rPr>
              <a:t>Please Support SageFox Free</a:t>
            </a:r>
            <a:r>
              <a:rPr lang="en-US" sz="3200" u="sng" baseline="0" dirty="0">
                <a:solidFill>
                  <a:schemeClr val="bg1"/>
                </a:solidFill>
              </a:rPr>
              <a:t> PowerPoint</a:t>
            </a:r>
            <a:endParaRPr lang="en-US" sz="3200" u="sng" dirty="0">
              <a:solidFill>
                <a:schemeClr val="bg1"/>
              </a:solidFill>
            </a:endParaRPr>
          </a:p>
        </p:txBody>
      </p:sp>
    </p:spTree>
    <p:extLst>
      <p:ext uri="{BB962C8B-B14F-4D97-AF65-F5344CB8AC3E}">
        <p14:creationId xmlns:p14="http://schemas.microsoft.com/office/powerpoint/2010/main" val="84820934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00B0F0"/>
                </a:solidFill>
                <a:latin typeface="Candara" panose="020E0502030303020204" pitchFamily="34" charset="0"/>
              </a:rPr>
              <a:t>LOREM IPSUM</a:t>
            </a:r>
            <a:endParaRPr lang="en-US" sz="2400" dirty="0">
              <a:solidFill>
                <a:srgbClr val="00B0F0"/>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2659190"/>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Use this slide to detail  two main points that support your topic, or it could be a comparison slide. This section does not need to be a long story, but rather a brief overview. </a:t>
            </a:r>
          </a:p>
          <a:p>
            <a:pPr marL="285750" indent="-285750" defTabSz="1219170">
              <a:spcBef>
                <a:spcPct val="20000"/>
              </a:spcBef>
              <a:buFont typeface="Wingdings" panose="05000000000000000000" pitchFamily="2" charset="2"/>
              <a:buChar char="q"/>
              <a:defRPr/>
            </a:pPr>
            <a:r>
              <a:rPr lang="en-US" sz="1400" dirty="0">
                <a:solidFill>
                  <a:schemeClr val="bg1"/>
                </a:solidFill>
                <a:latin typeface="Candara" panose="020E0502030303020204" pitchFamily="34" charset="0"/>
              </a:rPr>
              <a:t>If you can provide additional information verbally when presenting, it will show that you know what you are talking about.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ED7D31"/>
                </a:solidFill>
                <a:latin typeface="Candara" panose="020E0502030303020204" pitchFamily="34" charset="0"/>
              </a:rPr>
              <a:t>LOREM IPSUM</a:t>
            </a:r>
            <a:endParaRPr lang="en-US" sz="2400" dirty="0">
              <a:solidFill>
                <a:srgbClr val="ED7D31"/>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0">
                                            <p:txEl>
                                              <p:pRg st="1" end="1"/>
                                            </p:txEl>
                                          </p:spTgt>
                                        </p:tgtEl>
                                        <p:attrNameLst>
                                          <p:attrName>style.visibility</p:attrName>
                                        </p:attrNameLst>
                                      </p:cBhvr>
                                      <p:to>
                                        <p:strVal val="visible"/>
                                      </p:to>
                                    </p:set>
                                    <p:animEffect transition="in" filter="fade">
                                      <p:cBhvr>
                                        <p:cTn id="49" dur="1000"/>
                                        <p:tgtEl>
                                          <p:spTgt spid="10">
                                            <p:txEl>
                                              <p:pRg st="1" end="1"/>
                                            </p:txEl>
                                          </p:spTgt>
                                        </p:tgtEl>
                                      </p:cBhvr>
                                    </p:animEffect>
                                    <p:anim calcmode="lin" valueType="num">
                                      <p:cBhvr>
                                        <p:cTn id="5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10">
                                            <p:txEl>
                                              <p:pRg st="2" end="2"/>
                                            </p:txEl>
                                          </p:spTgt>
                                        </p:tgtEl>
                                        <p:attrNameLst>
                                          <p:attrName>style.visibility</p:attrName>
                                        </p:attrNameLst>
                                      </p:cBhvr>
                                      <p:to>
                                        <p:strVal val="visible"/>
                                      </p:to>
                                    </p:set>
                                    <p:animEffect transition="in" filter="fade">
                                      <p:cBhvr>
                                        <p:cTn id="55" dur="1000"/>
                                        <p:tgtEl>
                                          <p:spTgt spid="10">
                                            <p:txEl>
                                              <p:pRg st="2" end="2"/>
                                            </p:txEl>
                                          </p:spTgt>
                                        </p:tgtEl>
                                      </p:cBhvr>
                                    </p:animEffect>
                                    <p:anim calcmode="lin" valueType="num">
                                      <p:cBhvr>
                                        <p:cTn id="5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42" presetClass="entr" presetSubtype="0" fill="hold" grpId="0" nodeType="afterEffect">
                                  <p:stCondLst>
                                    <p:cond delay="0"/>
                                  </p:stCondLst>
                                  <p:childTnLst>
                                    <p:set>
                                      <p:cBhvr>
                                        <p:cTn id="60" dur="1" fill="hold">
                                          <p:stCondLst>
                                            <p:cond delay="0"/>
                                          </p:stCondLst>
                                        </p:cTn>
                                        <p:tgtEl>
                                          <p:spTgt spid="10">
                                            <p:txEl>
                                              <p:pRg st="3" end="3"/>
                                            </p:txEl>
                                          </p:spTgt>
                                        </p:tgtEl>
                                        <p:attrNameLst>
                                          <p:attrName>style.visibility</p:attrName>
                                        </p:attrNameLst>
                                      </p:cBhvr>
                                      <p:to>
                                        <p:strVal val="visible"/>
                                      </p:to>
                                    </p:set>
                                    <p:animEffect transition="in" filter="fade">
                                      <p:cBhvr>
                                        <p:cTn id="61" dur="1000"/>
                                        <p:tgtEl>
                                          <p:spTgt spid="10">
                                            <p:txEl>
                                              <p:pRg st="3" end="3"/>
                                            </p:txEl>
                                          </p:spTgt>
                                        </p:tgtEl>
                                      </p:cBhvr>
                                    </p:animEffect>
                                    <p:anim calcmode="lin" valueType="num">
                                      <p:cBhvr>
                                        <p:cTn id="6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42" presetClass="entr" presetSubtype="0" fill="hold" grpId="0" nodeType="afterEffect">
                                  <p:stCondLst>
                                    <p:cond delay="0"/>
                                  </p:stCondLst>
                                  <p:childTnLst>
                                    <p:set>
                                      <p:cBhvr>
                                        <p:cTn id="66" dur="1" fill="hold">
                                          <p:stCondLst>
                                            <p:cond delay="0"/>
                                          </p:stCondLst>
                                        </p:cTn>
                                        <p:tgtEl>
                                          <p:spTgt spid="16">
                                            <p:txEl>
                                              <p:pRg st="1" end="1"/>
                                            </p:txEl>
                                          </p:spTgt>
                                        </p:tgtEl>
                                        <p:attrNameLst>
                                          <p:attrName>style.visibility</p:attrName>
                                        </p:attrNameLst>
                                      </p:cBhvr>
                                      <p:to>
                                        <p:strVal val="visible"/>
                                      </p:to>
                                    </p:set>
                                    <p:animEffect transition="in" filter="fade">
                                      <p:cBhvr>
                                        <p:cTn id="67" dur="1000"/>
                                        <p:tgtEl>
                                          <p:spTgt spid="16">
                                            <p:txEl>
                                              <p:pRg st="1" end="1"/>
                                            </p:txEl>
                                          </p:spTgt>
                                        </p:tgtEl>
                                      </p:cBhvr>
                                    </p:animEffect>
                                    <p:anim calcmode="lin" valueType="num">
                                      <p:cBhvr>
                                        <p:cTn id="68"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69"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42" presetClass="entr" presetSubtype="0" fill="hold" grpId="0" nodeType="afterEffect">
                                  <p:stCondLst>
                                    <p:cond delay="0"/>
                                  </p:stCondLst>
                                  <p:childTnLst>
                                    <p:set>
                                      <p:cBhvr>
                                        <p:cTn id="72" dur="1" fill="hold">
                                          <p:stCondLst>
                                            <p:cond delay="0"/>
                                          </p:stCondLst>
                                        </p:cTn>
                                        <p:tgtEl>
                                          <p:spTgt spid="16">
                                            <p:txEl>
                                              <p:pRg st="2" end="2"/>
                                            </p:txEl>
                                          </p:spTgt>
                                        </p:tgtEl>
                                        <p:attrNameLst>
                                          <p:attrName>style.visibility</p:attrName>
                                        </p:attrNameLst>
                                      </p:cBhvr>
                                      <p:to>
                                        <p:strVal val="visible"/>
                                      </p:to>
                                    </p:set>
                                    <p:animEffect transition="in" filter="fade">
                                      <p:cBhvr>
                                        <p:cTn id="73" dur="1000"/>
                                        <p:tgtEl>
                                          <p:spTgt spid="16">
                                            <p:txEl>
                                              <p:pRg st="2" end="2"/>
                                            </p:txEl>
                                          </p:spTgt>
                                        </p:tgtEl>
                                      </p:cBhvr>
                                    </p:animEffect>
                                    <p:anim calcmode="lin" valueType="num">
                                      <p:cBhvr>
                                        <p:cTn id="74"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5"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42" presetClass="entr" presetSubtype="0" fill="hold" grpId="0" nodeType="afterEffect">
                                  <p:stCondLst>
                                    <p:cond delay="0"/>
                                  </p:stCondLst>
                                  <p:childTnLst>
                                    <p:set>
                                      <p:cBhvr>
                                        <p:cTn id="78" dur="1" fill="hold">
                                          <p:stCondLst>
                                            <p:cond delay="0"/>
                                          </p:stCondLst>
                                        </p:cTn>
                                        <p:tgtEl>
                                          <p:spTgt spid="16">
                                            <p:txEl>
                                              <p:pRg st="3" end="3"/>
                                            </p:txEl>
                                          </p:spTgt>
                                        </p:tgtEl>
                                        <p:attrNameLst>
                                          <p:attrName>style.visibility</p:attrName>
                                        </p:attrNameLst>
                                      </p:cBhvr>
                                      <p:to>
                                        <p:strVal val="visible"/>
                                      </p:to>
                                    </p:set>
                                    <p:animEffect transition="in" filter="fade">
                                      <p:cBhvr>
                                        <p:cTn id="79" dur="1000"/>
                                        <p:tgtEl>
                                          <p:spTgt spid="16">
                                            <p:txEl>
                                              <p:pRg st="3" end="3"/>
                                            </p:txEl>
                                          </p:spTgt>
                                        </p:tgtEl>
                                      </p:cBhvr>
                                    </p:animEffect>
                                    <p:anim calcmode="lin" valueType="num">
                                      <p:cBhvr>
                                        <p:cTn id="80"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81"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16">
                                            <p:txEl>
                                              <p:pRg st="4" end="4"/>
                                            </p:txEl>
                                          </p:spTgt>
                                        </p:tgtEl>
                                        <p:attrNameLst>
                                          <p:attrName>style.visibility</p:attrName>
                                        </p:attrNameLst>
                                      </p:cBhvr>
                                      <p:to>
                                        <p:strVal val="visible"/>
                                      </p:to>
                                    </p:set>
                                    <p:animEffect transition="in" filter="fade">
                                      <p:cBhvr>
                                        <p:cTn id="85" dur="1000"/>
                                        <p:tgtEl>
                                          <p:spTgt spid="16">
                                            <p:txEl>
                                              <p:pRg st="4" end="4"/>
                                            </p:txEl>
                                          </p:spTgt>
                                        </p:tgtEl>
                                      </p:cBhvr>
                                    </p:animEffect>
                                    <p:anim calcmode="lin" valueType="num">
                                      <p:cBhvr>
                                        <p:cTn id="86"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00B0F0"/>
                </a:solidFill>
                <a:latin typeface="Candara" panose="020E0502030303020204" pitchFamily="34" charset="0"/>
              </a:rPr>
              <a:t>LOREM IPSUM</a:t>
            </a:r>
            <a:endParaRPr lang="en-US" sz="2400" dirty="0">
              <a:solidFill>
                <a:srgbClr val="00B0F0"/>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443746"/>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Use this slide to detail  three main points that support your topic. This section does not need to be a long story, but rather a brief overview. </a:t>
            </a:r>
          </a:p>
          <a:p>
            <a:pPr marL="285750" indent="-285750" defTabSz="1219170">
              <a:spcBef>
                <a:spcPct val="20000"/>
              </a:spcBef>
              <a:buFont typeface="Wingdings" panose="05000000000000000000" pitchFamily="2" charset="2"/>
              <a:buChar char="q"/>
              <a:defRPr/>
            </a:pPr>
            <a:r>
              <a:rPr lang="en-US" sz="1400" dirty="0">
                <a:solidFill>
                  <a:schemeClr val="bg1"/>
                </a:solidFill>
                <a:latin typeface="Candara" panose="020E0502030303020204" pitchFamily="34" charset="0"/>
              </a:rPr>
              <a:t>If you can provide additional information verbally when presenting, it will show that you know what you are talking about.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a:t>
            </a:r>
            <a:r>
              <a:rPr lang="en-US" sz="1400" dirty="0" err="1">
                <a:solidFill>
                  <a:schemeClr val="bg1"/>
                </a:solidFill>
                <a:latin typeface="Candara" panose="020E0502030303020204" pitchFamily="34" charset="0"/>
              </a:rPr>
              <a:t>eiusmo</a:t>
            </a:r>
            <a:r>
              <a:rPr lang="en-US" sz="1400" dirty="0">
                <a:solidFill>
                  <a:schemeClr val="bg1"/>
                </a:solidFill>
                <a:latin typeface="Candara" panose="020E0502030303020204" pitchFamily="34" charset="0"/>
              </a:rPr>
              <a:t>.</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ED7D31"/>
                </a:solidFill>
                <a:latin typeface="Candara" panose="020E0502030303020204" pitchFamily="34" charset="0"/>
              </a:rPr>
              <a:t>LOREM IPSUM</a:t>
            </a:r>
            <a:endParaRPr lang="en-US" sz="2400" dirty="0">
              <a:solidFill>
                <a:srgbClr val="ED7D31"/>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A5A5A5"/>
                </a:solidFill>
                <a:latin typeface="Candara" panose="020E0502030303020204" pitchFamily="34" charset="0"/>
              </a:rPr>
              <a:t>LOREM IPSUM</a:t>
            </a:r>
            <a:endParaRPr lang="en-US" sz="2400" dirty="0">
              <a:solidFill>
                <a:srgbClr val="A5A5A5"/>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0">
                                            <p:txEl>
                                              <p:pRg st="1" end="1"/>
                                            </p:txEl>
                                          </p:spTgt>
                                        </p:tgtEl>
                                        <p:attrNameLst>
                                          <p:attrName>style.visibility</p:attrName>
                                        </p:attrNameLst>
                                      </p:cBhvr>
                                      <p:to>
                                        <p:strVal val="visible"/>
                                      </p:to>
                                    </p:set>
                                    <p:animEffect transition="in" filter="fade">
                                      <p:cBhvr>
                                        <p:cTn id="23" dur="1000"/>
                                        <p:tgtEl>
                                          <p:spTgt spid="10">
                                            <p:txEl>
                                              <p:pRg st="1" end="1"/>
                                            </p:txEl>
                                          </p:spTgt>
                                        </p:tgtEl>
                                      </p:cBhvr>
                                    </p:animEffect>
                                    <p:anim calcmode="lin" valueType="num">
                                      <p:cBhvr>
                                        <p:cTn id="24"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0">
                                            <p:txEl>
                                              <p:pRg st="2" end="2"/>
                                            </p:txEl>
                                          </p:spTgt>
                                        </p:tgtEl>
                                        <p:attrNameLst>
                                          <p:attrName>style.visibility</p:attrName>
                                        </p:attrNameLst>
                                      </p:cBhvr>
                                      <p:to>
                                        <p:strVal val="visible"/>
                                      </p:to>
                                    </p:set>
                                    <p:animEffect transition="in" filter="fade">
                                      <p:cBhvr>
                                        <p:cTn id="29" dur="1000"/>
                                        <p:tgtEl>
                                          <p:spTgt spid="10">
                                            <p:txEl>
                                              <p:pRg st="2" end="2"/>
                                            </p:txEl>
                                          </p:spTgt>
                                        </p:tgtEl>
                                      </p:cBhvr>
                                    </p:animEffect>
                                    <p:anim calcmode="lin" valueType="num">
                                      <p:cBhvr>
                                        <p:cTn id="30"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0">
                                            <p:txEl>
                                              <p:pRg st="3" end="3"/>
                                            </p:txEl>
                                          </p:spTgt>
                                        </p:tgtEl>
                                        <p:attrNameLst>
                                          <p:attrName>style.visibility</p:attrName>
                                        </p:attrNameLst>
                                      </p:cBhvr>
                                      <p:to>
                                        <p:strVal val="visible"/>
                                      </p:to>
                                    </p:set>
                                    <p:animEffect transition="in" filter="fade">
                                      <p:cBhvr>
                                        <p:cTn id="35" dur="1000"/>
                                        <p:tgtEl>
                                          <p:spTgt spid="10">
                                            <p:txEl>
                                              <p:pRg st="3" end="3"/>
                                            </p:txEl>
                                          </p:spTgt>
                                        </p:tgtEl>
                                      </p:cBhvr>
                                    </p:animEffect>
                                    <p:anim calcmode="lin" valueType="num">
                                      <p:cBhvr>
                                        <p:cTn id="36"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1"/>
                                        </p:tgtEl>
                                        <p:attrNameLst>
                                          <p:attrName>style.visibility</p:attrName>
                                        </p:attrNameLst>
                                      </p:cBhvr>
                                      <p:to>
                                        <p:strVal val="visible"/>
                                      </p:to>
                                    </p:set>
                                    <p:anim calcmode="lin" valueType="num">
                                      <p:cBhvr>
                                        <p:cTn id="41" dur="500" fill="hold"/>
                                        <p:tgtEl>
                                          <p:spTgt spid="11"/>
                                        </p:tgtEl>
                                        <p:attrNameLst>
                                          <p:attrName>ppt_w</p:attrName>
                                        </p:attrNameLst>
                                      </p:cBhvr>
                                      <p:tavLst>
                                        <p:tav tm="0">
                                          <p:val>
                                            <p:fltVal val="0"/>
                                          </p:val>
                                        </p:tav>
                                        <p:tav tm="100000">
                                          <p:val>
                                            <p:strVal val="#ppt_w"/>
                                          </p:val>
                                        </p:tav>
                                      </p:tavLst>
                                    </p:anim>
                                    <p:anim calcmode="lin" valueType="num">
                                      <p:cBhvr>
                                        <p:cTn id="42" dur="500" fill="hold"/>
                                        <p:tgtEl>
                                          <p:spTgt spid="11"/>
                                        </p:tgtEl>
                                        <p:attrNameLst>
                                          <p:attrName>ppt_h</p:attrName>
                                        </p:attrNameLst>
                                      </p:cBhvr>
                                      <p:tavLst>
                                        <p:tav tm="0">
                                          <p:val>
                                            <p:fltVal val="0"/>
                                          </p:val>
                                        </p:tav>
                                        <p:tav tm="100000">
                                          <p:val>
                                            <p:strVal val="#ppt_h"/>
                                          </p:val>
                                        </p:tav>
                                      </p:tavLst>
                                    </p:anim>
                                    <p:animEffect transition="in" filter="fade">
                                      <p:cBhvr>
                                        <p:cTn id="43" dur="500"/>
                                        <p:tgtEl>
                                          <p:spTgt spid="11"/>
                                        </p:tgtEl>
                                      </p:cBhvr>
                                    </p:animEffect>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fade">
                                      <p:cBhvr>
                                        <p:cTn id="47" dur="1000"/>
                                        <p:tgtEl>
                                          <p:spTgt spid="12"/>
                                        </p:tgtEl>
                                      </p:cBhvr>
                                    </p:animEffect>
                                    <p:anim calcmode="lin" valueType="num">
                                      <p:cBhvr>
                                        <p:cTn id="48" dur="1000" fill="hold"/>
                                        <p:tgtEl>
                                          <p:spTgt spid="12"/>
                                        </p:tgtEl>
                                        <p:attrNameLst>
                                          <p:attrName>ppt_x</p:attrName>
                                        </p:attrNameLst>
                                      </p:cBhvr>
                                      <p:tavLst>
                                        <p:tav tm="0">
                                          <p:val>
                                            <p:strVal val="#ppt_x"/>
                                          </p:val>
                                        </p:tav>
                                        <p:tav tm="100000">
                                          <p:val>
                                            <p:strVal val="#ppt_x"/>
                                          </p:val>
                                        </p:tav>
                                      </p:tavLst>
                                    </p:anim>
                                    <p:anim calcmode="lin" valueType="num">
                                      <p:cBhvr>
                                        <p:cTn id="49" dur="1000" fill="hold"/>
                                        <p:tgtEl>
                                          <p:spTgt spid="12"/>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13">
                                            <p:txEl>
                                              <p:pRg st="1" end="1"/>
                                            </p:txEl>
                                          </p:spTgt>
                                        </p:tgtEl>
                                        <p:attrNameLst>
                                          <p:attrName>style.visibility</p:attrName>
                                        </p:attrNameLst>
                                      </p:cBhvr>
                                      <p:to>
                                        <p:strVal val="visible"/>
                                      </p:to>
                                    </p:set>
                                    <p:animEffect transition="in" filter="fade">
                                      <p:cBhvr>
                                        <p:cTn id="53" dur="1000"/>
                                        <p:tgtEl>
                                          <p:spTgt spid="13">
                                            <p:txEl>
                                              <p:pRg st="1" end="1"/>
                                            </p:txEl>
                                          </p:spTgt>
                                        </p:tgtEl>
                                      </p:cBhvr>
                                    </p:animEffect>
                                    <p:anim calcmode="lin" valueType="num">
                                      <p:cBhvr>
                                        <p:cTn id="54"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5"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grpId="0" nodeType="afterEffect">
                                  <p:stCondLst>
                                    <p:cond delay="0"/>
                                  </p:stCondLst>
                                  <p:childTnLst>
                                    <p:set>
                                      <p:cBhvr>
                                        <p:cTn id="58" dur="1" fill="hold">
                                          <p:stCondLst>
                                            <p:cond delay="0"/>
                                          </p:stCondLst>
                                        </p:cTn>
                                        <p:tgtEl>
                                          <p:spTgt spid="13">
                                            <p:txEl>
                                              <p:pRg st="2" end="2"/>
                                            </p:txEl>
                                          </p:spTgt>
                                        </p:tgtEl>
                                        <p:attrNameLst>
                                          <p:attrName>style.visibility</p:attrName>
                                        </p:attrNameLst>
                                      </p:cBhvr>
                                      <p:to>
                                        <p:strVal val="visible"/>
                                      </p:to>
                                    </p:set>
                                    <p:animEffect transition="in" filter="fade">
                                      <p:cBhvr>
                                        <p:cTn id="59" dur="1000"/>
                                        <p:tgtEl>
                                          <p:spTgt spid="13">
                                            <p:txEl>
                                              <p:pRg st="2" end="2"/>
                                            </p:txEl>
                                          </p:spTgt>
                                        </p:tgtEl>
                                      </p:cBhvr>
                                    </p:animEffect>
                                    <p:anim calcmode="lin" valueType="num">
                                      <p:cBhvr>
                                        <p:cTn id="60"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61"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15"/>
                                        </p:tgtEl>
                                        <p:attrNameLst>
                                          <p:attrName>style.visibility</p:attrName>
                                        </p:attrNameLst>
                                      </p:cBhvr>
                                      <p:to>
                                        <p:strVal val="visible"/>
                                      </p:to>
                                    </p:set>
                                    <p:animEffect transition="in" filter="fade">
                                      <p:cBhvr>
                                        <p:cTn id="65" dur="1000"/>
                                        <p:tgtEl>
                                          <p:spTgt spid="15"/>
                                        </p:tgtEl>
                                      </p:cBhvr>
                                    </p:animEffect>
                                    <p:anim calcmode="lin" valueType="num">
                                      <p:cBhvr>
                                        <p:cTn id="66" dur="1000" fill="hold"/>
                                        <p:tgtEl>
                                          <p:spTgt spid="15"/>
                                        </p:tgtEl>
                                        <p:attrNameLst>
                                          <p:attrName>ppt_x</p:attrName>
                                        </p:attrNameLst>
                                      </p:cBhvr>
                                      <p:tavLst>
                                        <p:tav tm="0">
                                          <p:val>
                                            <p:strVal val="#ppt_x"/>
                                          </p:val>
                                        </p:tav>
                                        <p:tav tm="100000">
                                          <p:val>
                                            <p:strVal val="#ppt_x"/>
                                          </p:val>
                                        </p:tav>
                                      </p:tavLst>
                                    </p:anim>
                                    <p:anim calcmode="lin" valueType="num">
                                      <p:cBhvr>
                                        <p:cTn id="67" dur="1000" fill="hold"/>
                                        <p:tgtEl>
                                          <p:spTgt spid="15"/>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42" presetClass="entr" presetSubtype="0" fill="hold" grpId="0" nodeType="afterEffect">
                                  <p:stCondLst>
                                    <p:cond delay="0"/>
                                  </p:stCondLst>
                                  <p:childTnLst>
                                    <p:set>
                                      <p:cBhvr>
                                        <p:cTn id="70" dur="1" fill="hold">
                                          <p:stCondLst>
                                            <p:cond delay="0"/>
                                          </p:stCondLst>
                                        </p:cTn>
                                        <p:tgtEl>
                                          <p:spTgt spid="16">
                                            <p:txEl>
                                              <p:pRg st="1" end="1"/>
                                            </p:txEl>
                                          </p:spTgt>
                                        </p:tgtEl>
                                        <p:attrNameLst>
                                          <p:attrName>style.visibility</p:attrName>
                                        </p:attrNameLst>
                                      </p:cBhvr>
                                      <p:to>
                                        <p:strVal val="visible"/>
                                      </p:to>
                                    </p:set>
                                    <p:animEffect transition="in" filter="fade">
                                      <p:cBhvr>
                                        <p:cTn id="71" dur="1000"/>
                                        <p:tgtEl>
                                          <p:spTgt spid="16">
                                            <p:txEl>
                                              <p:pRg st="1" end="1"/>
                                            </p:txEl>
                                          </p:spTgt>
                                        </p:tgtEl>
                                      </p:cBhvr>
                                    </p:animEffect>
                                    <p:anim calcmode="lin" valueType="num">
                                      <p:cBhvr>
                                        <p:cTn id="72"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3"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4" fill="hold">
                            <p:stCondLst>
                              <p:cond delay="10500"/>
                            </p:stCondLst>
                            <p:childTnLst>
                              <p:par>
                                <p:cTn id="75" presetID="42" presetClass="entr" presetSubtype="0" fill="hold" grpId="0" nodeType="afterEffect">
                                  <p:stCondLst>
                                    <p:cond delay="0"/>
                                  </p:stCondLst>
                                  <p:childTnLst>
                                    <p:set>
                                      <p:cBhvr>
                                        <p:cTn id="76" dur="1" fill="hold">
                                          <p:stCondLst>
                                            <p:cond delay="0"/>
                                          </p:stCondLst>
                                        </p:cTn>
                                        <p:tgtEl>
                                          <p:spTgt spid="16">
                                            <p:txEl>
                                              <p:pRg st="2" end="2"/>
                                            </p:txEl>
                                          </p:spTgt>
                                        </p:tgtEl>
                                        <p:attrNameLst>
                                          <p:attrName>style.visibility</p:attrName>
                                        </p:attrNameLst>
                                      </p:cBhvr>
                                      <p:to>
                                        <p:strVal val="visible"/>
                                      </p:to>
                                    </p:set>
                                    <p:animEffect transition="in" filter="fade">
                                      <p:cBhvr>
                                        <p:cTn id="77" dur="1000"/>
                                        <p:tgtEl>
                                          <p:spTgt spid="16">
                                            <p:txEl>
                                              <p:pRg st="2" end="2"/>
                                            </p:txEl>
                                          </p:spTgt>
                                        </p:tgtEl>
                                      </p:cBhvr>
                                    </p:animEffect>
                                    <p:anim calcmode="lin" valueType="num">
                                      <p:cBhvr>
                                        <p:cTn id="78"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9"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80" fill="hold">
                            <p:stCondLst>
                              <p:cond delay="11500"/>
                            </p:stCondLst>
                            <p:childTnLst>
                              <p:par>
                                <p:cTn id="81" presetID="42" presetClass="entr" presetSubtype="0" fill="hold" grpId="0" nodeType="afterEffect">
                                  <p:stCondLst>
                                    <p:cond delay="0"/>
                                  </p:stCondLst>
                                  <p:childTnLst>
                                    <p:set>
                                      <p:cBhvr>
                                        <p:cTn id="82" dur="1" fill="hold">
                                          <p:stCondLst>
                                            <p:cond delay="0"/>
                                          </p:stCondLst>
                                        </p:cTn>
                                        <p:tgtEl>
                                          <p:spTgt spid="16">
                                            <p:txEl>
                                              <p:pRg st="3" end="3"/>
                                            </p:txEl>
                                          </p:spTgt>
                                        </p:tgtEl>
                                        <p:attrNameLst>
                                          <p:attrName>style.visibility</p:attrName>
                                        </p:attrNameLst>
                                      </p:cBhvr>
                                      <p:to>
                                        <p:strVal val="visible"/>
                                      </p:to>
                                    </p:set>
                                    <p:animEffect transition="in" filter="fade">
                                      <p:cBhvr>
                                        <p:cTn id="83" dur="1000"/>
                                        <p:tgtEl>
                                          <p:spTgt spid="16">
                                            <p:txEl>
                                              <p:pRg st="3" end="3"/>
                                            </p:txEl>
                                          </p:spTgt>
                                        </p:tgtEl>
                                      </p:cBhvr>
                                    </p:animEffect>
                                    <p:anim calcmode="lin" valueType="num">
                                      <p:cBhvr>
                                        <p:cTn id="84"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00B0F0"/>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00B0F0"/>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To change the image, right click anywhere within the image, then choose “format picture” from the drop down menu.</a:t>
            </a: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ED7D3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661993"/>
          </a:xfrm>
          <a:prstGeom prst="rect">
            <a:avLst/>
          </a:prstGeom>
          <a:noFill/>
          <a:ln w="9525">
            <a:noFill/>
            <a:miter lim="800000"/>
            <a:headEnd/>
            <a:tailEnd/>
          </a:ln>
        </p:spPr>
        <p:txBody>
          <a:bodyPr wrap="square" lIns="60960" tIns="30480" rIns="60960" bIns="30480">
            <a:spAutoFit/>
          </a:bodyPr>
          <a:lstStyle/>
          <a:p>
            <a:pPr algn="ctr"/>
            <a:r>
              <a:rPr lang="en-US" b="1" dirty="0">
                <a:solidFill>
                  <a:srgbClr val="ED7D3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Click the “fill” icon in the right screen, then click the File button to browse and find your image. Use an image close to square ratio for best display.</a:t>
            </a: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A5A5A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261884"/>
          </a:xfrm>
          <a:prstGeom prst="rect">
            <a:avLst/>
          </a:prstGeom>
          <a:noFill/>
          <a:ln w="9525">
            <a:noFill/>
            <a:miter lim="800000"/>
            <a:headEnd/>
            <a:tailEnd/>
          </a:ln>
        </p:spPr>
        <p:txBody>
          <a:bodyPr wrap="square" lIns="60960" tIns="30480" rIns="60960" bIns="30480">
            <a:spAutoFit/>
          </a:bodyPr>
          <a:lstStyle/>
          <a:p>
            <a:pPr algn="ctr"/>
            <a:r>
              <a:rPr lang="en-US" b="1" dirty="0">
                <a:solidFill>
                  <a:srgbClr val="A5A5A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Use this slide to detail main points that support your topic. Include images that support each point.</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4823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4823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36" name="Picture 35">
            <a:extLst>
              <a:ext uri="{FF2B5EF4-FFF2-40B4-BE49-F238E27FC236}">
                <a16:creationId xmlns:a16="http://schemas.microsoft.com/office/drawing/2014/main" id="{F88CC5F8-8FA4-4ADE-854A-D583AEAD68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0144" y="346938"/>
            <a:ext cx="3248525" cy="4114800"/>
          </a:xfrm>
          <a:prstGeom prst="rect">
            <a:avLst/>
          </a:prstGeom>
        </p:spPr>
      </p:pic>
      <p:sp>
        <p:nvSpPr>
          <p:cNvPr id="37" name="Freeform: Shape 36">
            <a:extLst>
              <a:ext uri="{FF2B5EF4-FFF2-40B4-BE49-F238E27FC236}">
                <a16:creationId xmlns:a16="http://schemas.microsoft.com/office/drawing/2014/main" id="{1636FDB0-1137-40EB-BF4F-2A08EDAF1A0C}"/>
              </a:ext>
            </a:extLst>
          </p:cNvPr>
          <p:cNvSpPr/>
          <p:nvPr/>
        </p:nvSpPr>
        <p:spPr>
          <a:xfrm>
            <a:off x="8166048" y="587837"/>
            <a:ext cx="2899717" cy="267309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E00D0419-D1EA-46FB-B0E9-43CBB51B5DEF}"/>
              </a:ext>
            </a:extLst>
          </p:cNvPr>
          <p:cNvGrpSpPr/>
          <p:nvPr/>
        </p:nvGrpSpPr>
        <p:grpSpPr>
          <a:xfrm>
            <a:off x="724691" y="2176531"/>
            <a:ext cx="2433084" cy="3958454"/>
            <a:chOff x="724691" y="2176531"/>
            <a:chExt cx="2433084" cy="3958454"/>
          </a:xfrm>
          <a:effectLst>
            <a:outerShdw blurRad="50800" dist="38100" dir="10800000" algn="r" rotWithShape="0">
              <a:prstClr val="black">
                <a:alpha val="40000"/>
              </a:prstClr>
            </a:outerShdw>
          </a:effectLst>
        </p:grpSpPr>
        <p:sp>
          <p:nvSpPr>
            <p:cNvPr id="14" name="Freeform: Shape 13">
              <a:extLst>
                <a:ext uri="{FF2B5EF4-FFF2-40B4-BE49-F238E27FC236}">
                  <a16:creationId xmlns:a16="http://schemas.microsoft.com/office/drawing/2014/main" id="{EE4EFBC3-B7F0-4C9A-B4F6-85EE036CDCAA}"/>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EE4D260C-D370-40DA-8E65-428B26D07147}"/>
                </a:ext>
              </a:extLst>
            </p:cNvPr>
            <p:cNvSpPr/>
            <p:nvPr/>
          </p:nvSpPr>
          <p:spPr>
            <a:xfrm>
              <a:off x="2434761" y="2179673"/>
              <a:ext cx="723014" cy="3955312"/>
            </a:xfrm>
            <a:prstGeom prst="ellipse">
              <a:avLst/>
            </a:prstGeom>
            <a:solidFill>
              <a:srgbClr val="0088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DA638C47-3900-45B1-8338-EFA96707F04E}"/>
                </a:ext>
              </a:extLst>
            </p:cNvPr>
            <p:cNvSpPr txBox="1"/>
            <p:nvPr/>
          </p:nvSpPr>
          <p:spPr>
            <a:xfrm>
              <a:off x="1135999" y="2609401"/>
              <a:ext cx="1024926" cy="707886"/>
            </a:xfrm>
            <a:prstGeom prst="rect">
              <a:avLst/>
            </a:prstGeom>
            <a:noFill/>
          </p:spPr>
          <p:txBody>
            <a:bodyPr wrap="square" rtlCol="0">
              <a:spAutoFit/>
            </a:bodyPr>
            <a:lstStyle/>
            <a:p>
              <a:pPr algn="ctr"/>
              <a:r>
                <a:rPr lang="en-US" sz="4000" b="1" dirty="0">
                  <a:solidFill>
                    <a:schemeClr val="bg1"/>
                  </a:solidFill>
                </a:rPr>
                <a:t>01</a:t>
              </a:r>
            </a:p>
          </p:txBody>
        </p:sp>
      </p:grpSp>
      <p:sp>
        <p:nvSpPr>
          <p:cNvPr id="10" name="TextBox 9">
            <a:extLst>
              <a:ext uri="{FF2B5EF4-FFF2-40B4-BE49-F238E27FC236}">
                <a16:creationId xmlns:a16="http://schemas.microsoft.com/office/drawing/2014/main" id="{66901DCF-846E-411E-8146-C02423261BD2}"/>
              </a:ext>
            </a:extLst>
          </p:cNvPr>
          <p:cNvSpPr txBox="1"/>
          <p:nvPr/>
        </p:nvSpPr>
        <p:spPr>
          <a:xfrm>
            <a:off x="788497" y="3429000"/>
            <a:ext cx="1582458" cy="1692771"/>
          </a:xfrm>
          <a:prstGeom prst="rect">
            <a:avLst/>
          </a:prstGeom>
          <a:noFill/>
        </p:spPr>
        <p:txBody>
          <a:bodyPr wrap="square" rtlCol="0">
            <a:spAutoFit/>
          </a:bodyPr>
          <a:lstStyle/>
          <a:p>
            <a:r>
              <a:rPr lang="en-US" sz="1300" dirty="0">
                <a:solidFill>
                  <a:schemeClr val="bg1"/>
                </a:solidFill>
                <a:latin typeface="Candara" panose="020E0502030303020204" pitchFamily="34" charset="0"/>
              </a:rPr>
              <a:t>Use this slide to detail  three main points that support your topic. This section does not need to be a long story, but rather a brief overview. </a:t>
            </a:r>
          </a:p>
        </p:txBody>
      </p:sp>
      <p:grpSp>
        <p:nvGrpSpPr>
          <p:cNvPr id="16" name="Group 15">
            <a:extLst>
              <a:ext uri="{FF2B5EF4-FFF2-40B4-BE49-F238E27FC236}">
                <a16:creationId xmlns:a16="http://schemas.microsoft.com/office/drawing/2014/main" id="{5D2CC2C1-C676-4094-8E65-0D996076C6D0}"/>
              </a:ext>
            </a:extLst>
          </p:cNvPr>
          <p:cNvGrpSpPr/>
          <p:nvPr/>
        </p:nvGrpSpPr>
        <p:grpSpPr>
          <a:xfrm>
            <a:off x="2782263" y="2176531"/>
            <a:ext cx="2433084" cy="3958454"/>
            <a:chOff x="724691" y="2176531"/>
            <a:chExt cx="2433084" cy="3958454"/>
          </a:xfrm>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7A9FB300-2763-48D6-88FB-BC201F13D06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42193809-FAC2-4635-A423-90B88D55237B}"/>
                </a:ext>
              </a:extLst>
            </p:cNvPr>
            <p:cNvSpPr/>
            <p:nvPr/>
          </p:nvSpPr>
          <p:spPr>
            <a:xfrm>
              <a:off x="2434761" y="2179673"/>
              <a:ext cx="723014" cy="3955312"/>
            </a:xfrm>
            <a:prstGeom prst="ellipse">
              <a:avLst/>
            </a:prstGeom>
            <a:solidFill>
              <a:srgbClr val="CF5F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96DAA1BF-C68F-489F-B7EB-EF46D583A955}"/>
                </a:ext>
              </a:extLst>
            </p:cNvPr>
            <p:cNvSpPr txBox="1"/>
            <p:nvPr/>
          </p:nvSpPr>
          <p:spPr>
            <a:xfrm>
              <a:off x="1135999" y="2609401"/>
              <a:ext cx="1024926" cy="707886"/>
            </a:xfrm>
            <a:prstGeom prst="rect">
              <a:avLst/>
            </a:prstGeom>
            <a:noFill/>
          </p:spPr>
          <p:txBody>
            <a:bodyPr wrap="square" rtlCol="0">
              <a:spAutoFit/>
            </a:bodyPr>
            <a:lstStyle/>
            <a:p>
              <a:pPr algn="ctr"/>
              <a:r>
                <a:rPr lang="en-US" sz="4000" b="1" dirty="0">
                  <a:solidFill>
                    <a:schemeClr val="bg1"/>
                  </a:solidFill>
                </a:rPr>
                <a:t>02</a:t>
              </a:r>
            </a:p>
          </p:txBody>
        </p:sp>
      </p:grpSp>
      <p:sp>
        <p:nvSpPr>
          <p:cNvPr id="20" name="TextBox 19">
            <a:extLst>
              <a:ext uri="{FF2B5EF4-FFF2-40B4-BE49-F238E27FC236}">
                <a16:creationId xmlns:a16="http://schemas.microsoft.com/office/drawing/2014/main" id="{F7A59965-497E-4724-A5C5-03A7437393DF}"/>
              </a:ext>
            </a:extLst>
          </p:cNvPr>
          <p:cNvSpPr txBox="1"/>
          <p:nvPr/>
        </p:nvSpPr>
        <p:spPr>
          <a:xfrm>
            <a:off x="2846069" y="3429000"/>
            <a:ext cx="1582458" cy="1692771"/>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If you can provide additional information verbally when presenting, it will show that you know what you are talking about.</a:t>
            </a:r>
          </a:p>
        </p:txBody>
      </p:sp>
      <p:grpSp>
        <p:nvGrpSpPr>
          <p:cNvPr id="21" name="Group 20">
            <a:extLst>
              <a:ext uri="{FF2B5EF4-FFF2-40B4-BE49-F238E27FC236}">
                <a16:creationId xmlns:a16="http://schemas.microsoft.com/office/drawing/2014/main" id="{766A7243-AC37-424B-BBF1-CC8AE3C9E55B}"/>
              </a:ext>
            </a:extLst>
          </p:cNvPr>
          <p:cNvGrpSpPr/>
          <p:nvPr/>
        </p:nvGrpSpPr>
        <p:grpSpPr>
          <a:xfrm>
            <a:off x="4853840" y="2173392"/>
            <a:ext cx="2433084" cy="3958454"/>
            <a:chOff x="724691" y="2176531"/>
            <a:chExt cx="2433084" cy="3958454"/>
          </a:xfrm>
          <a:solidFill>
            <a:srgbClr val="A5A5A5"/>
          </a:solidFill>
          <a:effectLst>
            <a:outerShdw blurRad="50800" dist="38100" dir="10800000" algn="r" rotWithShape="0">
              <a:prstClr val="black">
                <a:alpha val="40000"/>
              </a:prstClr>
            </a:outerShdw>
          </a:effectLst>
        </p:grpSpPr>
        <p:sp>
          <p:nvSpPr>
            <p:cNvPr id="22" name="Freeform: Shape 21">
              <a:extLst>
                <a:ext uri="{FF2B5EF4-FFF2-40B4-BE49-F238E27FC236}">
                  <a16:creationId xmlns:a16="http://schemas.microsoft.com/office/drawing/2014/main" id="{912970E5-87A3-4250-8220-709831638761}"/>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C70C53E-2A0D-4CE3-9B3D-5F73C8D41E68}"/>
                </a:ext>
              </a:extLst>
            </p:cNvPr>
            <p:cNvSpPr/>
            <p:nvPr/>
          </p:nvSpPr>
          <p:spPr>
            <a:xfrm>
              <a:off x="2434761" y="2179673"/>
              <a:ext cx="723014" cy="3955312"/>
            </a:xfrm>
            <a:prstGeom prst="ellipse">
              <a:avLst/>
            </a:prstGeom>
            <a:solidFill>
              <a:srgbClr val="8787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3493A52D-23C5-4181-B492-80B4D5BFBE8F}"/>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03</a:t>
              </a:r>
            </a:p>
          </p:txBody>
        </p:sp>
      </p:grpSp>
      <p:sp>
        <p:nvSpPr>
          <p:cNvPr id="25" name="TextBox 24">
            <a:extLst>
              <a:ext uri="{FF2B5EF4-FFF2-40B4-BE49-F238E27FC236}">
                <a16:creationId xmlns:a16="http://schemas.microsoft.com/office/drawing/2014/main" id="{B1C1F0BE-3488-40B8-BC08-B42BEF542122}"/>
              </a:ext>
            </a:extLst>
          </p:cNvPr>
          <p:cNvSpPr txBox="1"/>
          <p:nvPr/>
        </p:nvSpPr>
        <p:spPr>
          <a:xfrm>
            <a:off x="4917646"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38" name="TextBox 37">
            <a:extLst>
              <a:ext uri="{FF2B5EF4-FFF2-40B4-BE49-F238E27FC236}">
                <a16:creationId xmlns:a16="http://schemas.microsoft.com/office/drawing/2014/main" id="{FC3A608D-6FF7-4842-9CCC-CFCA951D5FA4}"/>
              </a:ext>
            </a:extLst>
          </p:cNvPr>
          <p:cNvSpPr txBox="1"/>
          <p:nvPr/>
        </p:nvSpPr>
        <p:spPr>
          <a:xfrm>
            <a:off x="7848667" y="4497490"/>
            <a:ext cx="3962332" cy="1846659"/>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To change the image, right click anywhere within the image, then choose “format picture” from the drop down menu. Click the “fill” icon in the right screen, then click the File button to browse and find your image. Use an image close to 600x1000 ratio for best display.</a:t>
            </a:r>
          </a:p>
        </p:txBody>
      </p:sp>
      <p:sp>
        <p:nvSpPr>
          <p:cNvPr id="39" name="TextBox 38">
            <a:extLst>
              <a:ext uri="{FF2B5EF4-FFF2-40B4-BE49-F238E27FC236}">
                <a16:creationId xmlns:a16="http://schemas.microsoft.com/office/drawing/2014/main" id="{6DFBCA70-8748-4083-A0D4-095C0A691F4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73012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dissolve">
                                      <p:cBhvr>
                                        <p:cTn id="17" dur="500"/>
                                        <p:tgtEl>
                                          <p:spTgt spid="37"/>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 presetClass="entr" presetSubtype="2" fill="hold" nodeType="after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fill="hold"/>
                                        <p:tgtEl>
                                          <p:spTgt spid="15"/>
                                        </p:tgtEl>
                                        <p:attrNameLst>
                                          <p:attrName>ppt_x</p:attrName>
                                        </p:attrNameLst>
                                      </p:cBhvr>
                                      <p:tavLst>
                                        <p:tav tm="0">
                                          <p:val>
                                            <p:strVal val="1+#ppt_w/2"/>
                                          </p:val>
                                        </p:tav>
                                        <p:tav tm="100000">
                                          <p:val>
                                            <p:strVal val="#ppt_x"/>
                                          </p:val>
                                        </p:tav>
                                      </p:tavLst>
                                    </p:anim>
                                    <p:anim calcmode="lin" valueType="num">
                                      <p:cBhvr additive="base">
                                        <p:cTn id="28" dur="500" fill="hold"/>
                                        <p:tgtEl>
                                          <p:spTgt spid="15"/>
                                        </p:tgtEl>
                                        <p:attrNameLst>
                                          <p:attrName>ppt_y</p:attrName>
                                        </p:attrNameLst>
                                      </p:cBhvr>
                                      <p:tavLst>
                                        <p:tav tm="0">
                                          <p:val>
                                            <p:strVal val="#ppt_y"/>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up)">
                                      <p:cBhvr>
                                        <p:cTn id="32" dur="500"/>
                                        <p:tgtEl>
                                          <p:spTgt spid="10"/>
                                        </p:tgtEl>
                                      </p:cBhvr>
                                    </p:animEffect>
                                  </p:childTnLst>
                                </p:cTn>
                              </p:par>
                            </p:childTnLst>
                          </p:cTn>
                        </p:par>
                        <p:par>
                          <p:cTn id="33" fill="hold">
                            <p:stCondLst>
                              <p:cond delay="3500"/>
                            </p:stCondLst>
                            <p:childTnLst>
                              <p:par>
                                <p:cTn id="34" presetID="2" presetClass="entr" presetSubtype="2" fill="hold" nodeType="after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500" fill="hold"/>
                                        <p:tgtEl>
                                          <p:spTgt spid="16"/>
                                        </p:tgtEl>
                                        <p:attrNameLst>
                                          <p:attrName>ppt_x</p:attrName>
                                        </p:attrNameLst>
                                      </p:cBhvr>
                                      <p:tavLst>
                                        <p:tav tm="0">
                                          <p:val>
                                            <p:strVal val="1+#ppt_w/2"/>
                                          </p:val>
                                        </p:tav>
                                        <p:tav tm="100000">
                                          <p:val>
                                            <p:strVal val="#ppt_x"/>
                                          </p:val>
                                        </p:tav>
                                      </p:tavLst>
                                    </p:anim>
                                    <p:anim calcmode="lin" valueType="num">
                                      <p:cBhvr additive="base">
                                        <p:cTn id="37" dur="500" fill="hold"/>
                                        <p:tgtEl>
                                          <p:spTgt spid="16"/>
                                        </p:tgtEl>
                                        <p:attrNameLst>
                                          <p:attrName>ppt_y</p:attrName>
                                        </p:attrNameLst>
                                      </p:cBhvr>
                                      <p:tavLst>
                                        <p:tav tm="0">
                                          <p:val>
                                            <p:strVal val="#ppt_y"/>
                                          </p:val>
                                        </p:tav>
                                        <p:tav tm="100000">
                                          <p:val>
                                            <p:strVal val="#ppt_y"/>
                                          </p:val>
                                        </p:tav>
                                      </p:tavLst>
                                    </p:anim>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wipe(up)">
                                      <p:cBhvr>
                                        <p:cTn id="41" dur="500"/>
                                        <p:tgtEl>
                                          <p:spTgt spid="20"/>
                                        </p:tgtEl>
                                      </p:cBhvr>
                                    </p:animEffect>
                                  </p:childTnLst>
                                </p:cTn>
                              </p:par>
                            </p:childTnLst>
                          </p:cTn>
                        </p:par>
                        <p:par>
                          <p:cTn id="42" fill="hold">
                            <p:stCondLst>
                              <p:cond delay="4500"/>
                            </p:stCondLst>
                            <p:childTnLst>
                              <p:par>
                                <p:cTn id="43" presetID="2" presetClass="entr" presetSubtype="2" fill="hold" nodeType="afterEffect">
                                  <p:stCondLst>
                                    <p:cond delay="0"/>
                                  </p:stCondLst>
                                  <p:childTnLst>
                                    <p:set>
                                      <p:cBhvr>
                                        <p:cTn id="44" dur="1" fill="hold">
                                          <p:stCondLst>
                                            <p:cond delay="0"/>
                                          </p:stCondLst>
                                        </p:cTn>
                                        <p:tgtEl>
                                          <p:spTgt spid="21"/>
                                        </p:tgtEl>
                                        <p:attrNameLst>
                                          <p:attrName>style.visibility</p:attrName>
                                        </p:attrNameLst>
                                      </p:cBhvr>
                                      <p:to>
                                        <p:strVal val="visible"/>
                                      </p:to>
                                    </p:set>
                                    <p:anim calcmode="lin" valueType="num">
                                      <p:cBhvr additive="base">
                                        <p:cTn id="45" dur="500" fill="hold"/>
                                        <p:tgtEl>
                                          <p:spTgt spid="21"/>
                                        </p:tgtEl>
                                        <p:attrNameLst>
                                          <p:attrName>ppt_x</p:attrName>
                                        </p:attrNameLst>
                                      </p:cBhvr>
                                      <p:tavLst>
                                        <p:tav tm="0">
                                          <p:val>
                                            <p:strVal val="1+#ppt_w/2"/>
                                          </p:val>
                                        </p:tav>
                                        <p:tav tm="100000">
                                          <p:val>
                                            <p:strVal val="#ppt_x"/>
                                          </p:val>
                                        </p:tav>
                                      </p:tavLst>
                                    </p:anim>
                                    <p:anim calcmode="lin" valueType="num">
                                      <p:cBhvr additive="base">
                                        <p:cTn id="46" dur="500" fill="hold"/>
                                        <p:tgtEl>
                                          <p:spTgt spid="21"/>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22" presetClass="entr" presetSubtype="1"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wipe(up)">
                                      <p:cBhvr>
                                        <p:cTn id="5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0" grpId="0"/>
      <p:bldP spid="20" grpId="0"/>
      <p:bldP spid="25" grpId="0"/>
      <p:bldP spid="38" grpId="0"/>
      <p:bldP spid="3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54823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62" name="Freeform: Shape 61">
            <a:extLst>
              <a:ext uri="{FF2B5EF4-FFF2-40B4-BE49-F238E27FC236}">
                <a16:creationId xmlns:a16="http://schemas.microsoft.com/office/drawing/2014/main" id="{A88F1138-9F44-4484-9A6E-E1007B772662}"/>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rgbClr val="FFC000">
              <a:alpha val="75000"/>
            </a:srgb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754326"/>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A5A5A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58" name="Freeform: Shape 57">
            <a:extLst>
              <a:ext uri="{FF2B5EF4-FFF2-40B4-BE49-F238E27FC236}">
                <a16:creationId xmlns:a16="http://schemas.microsoft.com/office/drawing/2014/main" id="{5BD38B38-C05E-4D07-A91E-E2DD83165295}"/>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rgbClr val="A5A5A5">
              <a:alpha val="75000"/>
            </a:srgb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754326"/>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ED7D3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54" name="Freeform: Shape 53">
            <a:extLst>
              <a:ext uri="{FF2B5EF4-FFF2-40B4-BE49-F238E27FC236}">
                <a16:creationId xmlns:a16="http://schemas.microsoft.com/office/drawing/2014/main" id="{3B56594E-BC24-41AC-8A13-EFEEC17325A7}"/>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rgbClr val="ED7D31">
              <a:alpha val="75000"/>
            </a:srgb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754326"/>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00B0F0"/>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2" name="Group 1">
            <a:extLst>
              <a:ext uri="{FF2B5EF4-FFF2-40B4-BE49-F238E27FC236}">
                <a16:creationId xmlns:a16="http://schemas.microsoft.com/office/drawing/2014/main" id="{009DA6E7-8CED-4C74-B3DE-CAE60E183B2C}"/>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12" name="Freeform: Shape 11">
            <a:extLst>
              <a:ext uri="{FF2B5EF4-FFF2-40B4-BE49-F238E27FC236}">
                <a16:creationId xmlns:a16="http://schemas.microsoft.com/office/drawing/2014/main" id="{5C3AF31A-640A-4558-9FCA-2F00C79F2414}"/>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rgbClr val="00B0F0">
              <a:alpha val="75000"/>
            </a:srgb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754326"/>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a:t>
            </a:r>
          </a:p>
        </p:txBody>
      </p:sp>
      <p:grpSp>
        <p:nvGrpSpPr>
          <p:cNvPr id="3" name="Group 2">
            <a:extLst>
              <a:ext uri="{FF2B5EF4-FFF2-40B4-BE49-F238E27FC236}">
                <a16:creationId xmlns:a16="http://schemas.microsoft.com/office/drawing/2014/main" id="{66E57281-CACC-46DE-B74B-5643C4C40B5E}"/>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A230DA18-17B0-43D4-91A6-0D5260D877F8}"/>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5" name="Group 4">
            <a:extLst>
              <a:ext uri="{FF2B5EF4-FFF2-40B4-BE49-F238E27FC236}">
                <a16:creationId xmlns:a16="http://schemas.microsoft.com/office/drawing/2014/main" id="{C0C4AC09-8505-4329-937C-7858CD01819E}"/>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543620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grpId="0" nodeType="afterEffect">
                                  <p:stCondLst>
                                    <p:cond delay="0"/>
                                  </p:stCondLst>
                                  <p:childTnLst>
                                    <p:set>
                                      <p:cBhvr>
                                        <p:cTn id="19" dur="1" fill="hold">
                                          <p:stCondLst>
                                            <p:cond delay="0"/>
                                          </p:stCondLst>
                                        </p:cTn>
                                        <p:tgtEl>
                                          <p:spTgt spid="33"/>
                                        </p:tgtEl>
                                        <p:attrNameLst>
                                          <p:attrName>style.visibility</p:attrName>
                                        </p:attrNameLst>
                                      </p:cBhvr>
                                      <p:to>
                                        <p:strVal val="visible"/>
                                      </p:to>
                                    </p:set>
                                    <p:anim calcmode="lin" valueType="num">
                                      <p:cBhvr>
                                        <p:cTn id="20" dur="500" fill="hold"/>
                                        <p:tgtEl>
                                          <p:spTgt spid="33"/>
                                        </p:tgtEl>
                                        <p:attrNameLst>
                                          <p:attrName>ppt_w</p:attrName>
                                        </p:attrNameLst>
                                      </p:cBhvr>
                                      <p:tavLst>
                                        <p:tav tm="0">
                                          <p:val>
                                            <p:fltVal val="0"/>
                                          </p:val>
                                        </p:tav>
                                        <p:tav tm="100000">
                                          <p:val>
                                            <p:strVal val="#ppt_w"/>
                                          </p:val>
                                        </p:tav>
                                      </p:tavLst>
                                    </p:anim>
                                    <p:anim calcmode="lin" valueType="num">
                                      <p:cBhvr>
                                        <p:cTn id="21" dur="500" fill="hold"/>
                                        <p:tgtEl>
                                          <p:spTgt spid="33"/>
                                        </p:tgtEl>
                                        <p:attrNameLst>
                                          <p:attrName>ppt_h</p:attrName>
                                        </p:attrNameLst>
                                      </p:cBhvr>
                                      <p:tavLst>
                                        <p:tav tm="0">
                                          <p:val>
                                            <p:fltVal val="0"/>
                                          </p:val>
                                        </p:tav>
                                        <p:tav tm="100000">
                                          <p:val>
                                            <p:strVal val="#ppt_h"/>
                                          </p:val>
                                        </p:tav>
                                      </p:tavLst>
                                    </p:anim>
                                    <p:animEffect transition="in" filter="fade">
                                      <p:cBhvr>
                                        <p:cTn id="22" dur="500"/>
                                        <p:tgtEl>
                                          <p:spTgt spid="33"/>
                                        </p:tgtEl>
                                      </p:cBhvr>
                                    </p:animEffect>
                                  </p:childTnLst>
                                </p:cTn>
                              </p:par>
                            </p:childTnLst>
                          </p:cTn>
                        </p:par>
                        <p:par>
                          <p:cTn id="23" fill="hold">
                            <p:stCondLst>
                              <p:cond delay="1500"/>
                            </p:stCondLst>
                            <p:childTnLst>
                              <p:par>
                                <p:cTn id="24" presetID="22" presetClass="entr" presetSubtype="1" fill="hold" grpId="0" nodeType="after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wipe(up)">
                                      <p:cBhvr>
                                        <p:cTn id="26" dur="500"/>
                                        <p:tgtEl>
                                          <p:spTgt spid="30"/>
                                        </p:tgtEl>
                                      </p:cBhvr>
                                    </p:animEffect>
                                  </p:childTnLst>
                                </p:cTn>
                              </p:par>
                            </p:childTnLst>
                          </p:cTn>
                        </p:par>
                        <p:par>
                          <p:cTn id="27" fill="hold">
                            <p:stCondLst>
                              <p:cond delay="2000"/>
                            </p:stCondLst>
                            <p:childTnLst>
                              <p:par>
                                <p:cTn id="28" presetID="2" presetClass="entr" presetSubtype="4" fill="hold" grpId="0" nodeType="afterEffect">
                                  <p:stCondLst>
                                    <p:cond delay="0"/>
                                  </p:stCondLst>
                                  <p:childTnLst>
                                    <p:set>
                                      <p:cBhvr>
                                        <p:cTn id="29" dur="1" fill="hold">
                                          <p:stCondLst>
                                            <p:cond delay="0"/>
                                          </p:stCondLst>
                                        </p:cTn>
                                        <p:tgtEl>
                                          <p:spTgt spid="54"/>
                                        </p:tgtEl>
                                        <p:attrNameLst>
                                          <p:attrName>style.visibility</p:attrName>
                                        </p:attrNameLst>
                                      </p:cBhvr>
                                      <p:to>
                                        <p:strVal val="visible"/>
                                      </p:to>
                                    </p:set>
                                    <p:anim calcmode="lin" valueType="num">
                                      <p:cBhvr additive="base">
                                        <p:cTn id="30" dur="500" fill="hold"/>
                                        <p:tgtEl>
                                          <p:spTgt spid="54"/>
                                        </p:tgtEl>
                                        <p:attrNameLst>
                                          <p:attrName>ppt_x</p:attrName>
                                        </p:attrNameLst>
                                      </p:cBhvr>
                                      <p:tavLst>
                                        <p:tav tm="0">
                                          <p:val>
                                            <p:strVal val="#ppt_x"/>
                                          </p:val>
                                        </p:tav>
                                        <p:tav tm="100000">
                                          <p:val>
                                            <p:strVal val="#ppt_x"/>
                                          </p:val>
                                        </p:tav>
                                      </p:tavLst>
                                    </p:anim>
                                    <p:anim calcmode="lin" valueType="num">
                                      <p:cBhvr additive="base">
                                        <p:cTn id="31" dur="500" fill="hold"/>
                                        <p:tgtEl>
                                          <p:spTgt spid="54"/>
                                        </p:tgtEl>
                                        <p:attrNameLst>
                                          <p:attrName>ppt_y</p:attrName>
                                        </p:attrNameLst>
                                      </p:cBhvr>
                                      <p:tavLst>
                                        <p:tav tm="0">
                                          <p:val>
                                            <p:strVal val="1+#ppt_h/2"/>
                                          </p:val>
                                        </p:tav>
                                        <p:tav tm="100000">
                                          <p:val>
                                            <p:strVal val="#ppt_y"/>
                                          </p:val>
                                        </p:tav>
                                      </p:tavLst>
                                    </p:anim>
                                  </p:childTnLst>
                                </p:cTn>
                              </p:par>
                              <p:par>
                                <p:cTn id="32" presetID="2" presetClass="entr" presetSubtype="1" fill="hold" nodeType="withEffect">
                                  <p:stCondLst>
                                    <p:cond delay="0"/>
                                  </p:stCondLst>
                                  <p:childTnLst>
                                    <p:set>
                                      <p:cBhvr>
                                        <p:cTn id="33" dur="1" fill="hold">
                                          <p:stCondLst>
                                            <p:cond delay="0"/>
                                          </p:stCondLst>
                                        </p:cTn>
                                        <p:tgtEl>
                                          <p:spTgt spid="3"/>
                                        </p:tgtEl>
                                        <p:attrNameLst>
                                          <p:attrName>style.visibility</p:attrName>
                                        </p:attrNameLst>
                                      </p:cBhvr>
                                      <p:to>
                                        <p:strVal val="visible"/>
                                      </p:to>
                                    </p:set>
                                    <p:anim calcmode="lin" valueType="num">
                                      <p:cBhvr additive="base">
                                        <p:cTn id="34" dur="500" fill="hold"/>
                                        <p:tgtEl>
                                          <p:spTgt spid="3"/>
                                        </p:tgtEl>
                                        <p:attrNameLst>
                                          <p:attrName>ppt_x</p:attrName>
                                        </p:attrNameLst>
                                      </p:cBhvr>
                                      <p:tavLst>
                                        <p:tav tm="0">
                                          <p:val>
                                            <p:strVal val="#ppt_x"/>
                                          </p:val>
                                        </p:tav>
                                        <p:tav tm="100000">
                                          <p:val>
                                            <p:strVal val="#ppt_x"/>
                                          </p:val>
                                        </p:tav>
                                      </p:tavLst>
                                    </p:anim>
                                    <p:anim calcmode="lin" valueType="num">
                                      <p:cBhvr additive="base">
                                        <p:cTn id="35" dur="500" fill="hold"/>
                                        <p:tgtEl>
                                          <p:spTgt spid="3"/>
                                        </p:tgtEl>
                                        <p:attrNameLst>
                                          <p:attrName>ppt_y</p:attrName>
                                        </p:attrNameLst>
                                      </p:cBhvr>
                                      <p:tavLst>
                                        <p:tav tm="0">
                                          <p:val>
                                            <p:strVal val="0-#ppt_h/2"/>
                                          </p:val>
                                        </p:tav>
                                        <p:tav tm="100000">
                                          <p:val>
                                            <p:strVal val="#ppt_y"/>
                                          </p:val>
                                        </p:tav>
                                      </p:tavLst>
                                    </p:anim>
                                  </p:childTnLst>
                                </p:cTn>
                              </p:par>
                            </p:childTnLst>
                          </p:cTn>
                        </p:par>
                        <p:par>
                          <p:cTn id="36" fill="hold">
                            <p:stCondLst>
                              <p:cond delay="2500"/>
                            </p:stCondLst>
                            <p:childTnLst>
                              <p:par>
                                <p:cTn id="37" presetID="53" presetClass="entr" presetSubtype="16" fill="hold" grpId="0" nodeType="afterEffect">
                                  <p:stCondLst>
                                    <p:cond delay="0"/>
                                  </p:stCondLst>
                                  <p:childTnLst>
                                    <p:set>
                                      <p:cBhvr>
                                        <p:cTn id="38" dur="1" fill="hold">
                                          <p:stCondLst>
                                            <p:cond delay="0"/>
                                          </p:stCondLst>
                                        </p:cTn>
                                        <p:tgtEl>
                                          <p:spTgt spid="52"/>
                                        </p:tgtEl>
                                        <p:attrNameLst>
                                          <p:attrName>style.visibility</p:attrName>
                                        </p:attrNameLst>
                                      </p:cBhvr>
                                      <p:to>
                                        <p:strVal val="visible"/>
                                      </p:to>
                                    </p:set>
                                    <p:anim calcmode="lin" valueType="num">
                                      <p:cBhvr>
                                        <p:cTn id="39" dur="500" fill="hold"/>
                                        <p:tgtEl>
                                          <p:spTgt spid="52"/>
                                        </p:tgtEl>
                                        <p:attrNameLst>
                                          <p:attrName>ppt_w</p:attrName>
                                        </p:attrNameLst>
                                      </p:cBhvr>
                                      <p:tavLst>
                                        <p:tav tm="0">
                                          <p:val>
                                            <p:fltVal val="0"/>
                                          </p:val>
                                        </p:tav>
                                        <p:tav tm="100000">
                                          <p:val>
                                            <p:strVal val="#ppt_w"/>
                                          </p:val>
                                        </p:tav>
                                      </p:tavLst>
                                    </p:anim>
                                    <p:anim calcmode="lin" valueType="num">
                                      <p:cBhvr>
                                        <p:cTn id="40" dur="500" fill="hold"/>
                                        <p:tgtEl>
                                          <p:spTgt spid="52"/>
                                        </p:tgtEl>
                                        <p:attrNameLst>
                                          <p:attrName>ppt_h</p:attrName>
                                        </p:attrNameLst>
                                      </p:cBhvr>
                                      <p:tavLst>
                                        <p:tav tm="0">
                                          <p:val>
                                            <p:fltVal val="0"/>
                                          </p:val>
                                        </p:tav>
                                        <p:tav tm="100000">
                                          <p:val>
                                            <p:strVal val="#ppt_h"/>
                                          </p:val>
                                        </p:tav>
                                      </p:tavLst>
                                    </p:anim>
                                    <p:animEffect transition="in" filter="fade">
                                      <p:cBhvr>
                                        <p:cTn id="41" dur="500"/>
                                        <p:tgtEl>
                                          <p:spTgt spid="52"/>
                                        </p:tgtEl>
                                      </p:cBhvr>
                                    </p:animEffect>
                                  </p:childTnLst>
                                </p:cTn>
                              </p:par>
                            </p:childTnLst>
                          </p:cTn>
                        </p:par>
                        <p:par>
                          <p:cTn id="42" fill="hold">
                            <p:stCondLst>
                              <p:cond delay="3000"/>
                            </p:stCondLst>
                            <p:childTnLst>
                              <p:par>
                                <p:cTn id="43" presetID="22" presetClass="entr" presetSubtype="1" fill="hold" grpId="0" nodeType="afterEffect">
                                  <p:stCondLst>
                                    <p:cond delay="0"/>
                                  </p:stCondLst>
                                  <p:childTnLst>
                                    <p:set>
                                      <p:cBhvr>
                                        <p:cTn id="44" dur="1" fill="hold">
                                          <p:stCondLst>
                                            <p:cond delay="0"/>
                                          </p:stCondLst>
                                        </p:cTn>
                                        <p:tgtEl>
                                          <p:spTgt spid="55"/>
                                        </p:tgtEl>
                                        <p:attrNameLst>
                                          <p:attrName>style.visibility</p:attrName>
                                        </p:attrNameLst>
                                      </p:cBhvr>
                                      <p:to>
                                        <p:strVal val="visible"/>
                                      </p:to>
                                    </p:set>
                                    <p:animEffect transition="in" filter="wipe(up)">
                                      <p:cBhvr>
                                        <p:cTn id="45" dur="500"/>
                                        <p:tgtEl>
                                          <p:spTgt spid="55"/>
                                        </p:tgtEl>
                                      </p:cBhvr>
                                    </p:animEffect>
                                  </p:childTnLst>
                                </p:cTn>
                              </p:par>
                            </p:childTnLst>
                          </p:cTn>
                        </p:par>
                        <p:par>
                          <p:cTn id="46" fill="hold">
                            <p:stCondLst>
                              <p:cond delay="3500"/>
                            </p:stCondLst>
                            <p:childTnLst>
                              <p:par>
                                <p:cTn id="47" presetID="2" presetClass="entr" presetSubtype="4" fill="hold" grpId="0" nodeType="afterEffect">
                                  <p:stCondLst>
                                    <p:cond delay="0"/>
                                  </p:stCondLst>
                                  <p:childTnLst>
                                    <p:set>
                                      <p:cBhvr>
                                        <p:cTn id="48" dur="1" fill="hold">
                                          <p:stCondLst>
                                            <p:cond delay="0"/>
                                          </p:stCondLst>
                                        </p:cTn>
                                        <p:tgtEl>
                                          <p:spTgt spid="58"/>
                                        </p:tgtEl>
                                        <p:attrNameLst>
                                          <p:attrName>style.visibility</p:attrName>
                                        </p:attrNameLst>
                                      </p:cBhvr>
                                      <p:to>
                                        <p:strVal val="visible"/>
                                      </p:to>
                                    </p:set>
                                    <p:anim calcmode="lin" valueType="num">
                                      <p:cBhvr additive="base">
                                        <p:cTn id="49" dur="500" fill="hold"/>
                                        <p:tgtEl>
                                          <p:spTgt spid="58"/>
                                        </p:tgtEl>
                                        <p:attrNameLst>
                                          <p:attrName>ppt_x</p:attrName>
                                        </p:attrNameLst>
                                      </p:cBhvr>
                                      <p:tavLst>
                                        <p:tav tm="0">
                                          <p:val>
                                            <p:strVal val="#ppt_x"/>
                                          </p:val>
                                        </p:tav>
                                        <p:tav tm="100000">
                                          <p:val>
                                            <p:strVal val="#ppt_x"/>
                                          </p:val>
                                        </p:tav>
                                      </p:tavLst>
                                    </p:anim>
                                    <p:anim calcmode="lin" valueType="num">
                                      <p:cBhvr additive="base">
                                        <p:cTn id="50" dur="500" fill="hold"/>
                                        <p:tgtEl>
                                          <p:spTgt spid="58"/>
                                        </p:tgtEl>
                                        <p:attrNameLst>
                                          <p:attrName>ppt_y</p:attrName>
                                        </p:attrNameLst>
                                      </p:cBhvr>
                                      <p:tavLst>
                                        <p:tav tm="0">
                                          <p:val>
                                            <p:strVal val="1+#ppt_h/2"/>
                                          </p:val>
                                        </p:tav>
                                        <p:tav tm="100000">
                                          <p:val>
                                            <p:strVal val="#ppt_y"/>
                                          </p:val>
                                        </p:tav>
                                      </p:tavLst>
                                    </p:anim>
                                  </p:childTnLst>
                                </p:cTn>
                              </p:par>
                              <p:par>
                                <p:cTn id="51" presetID="2" presetClass="entr" presetSubtype="1" fill="hold" nodeType="withEffect">
                                  <p:stCondLst>
                                    <p:cond delay="0"/>
                                  </p:stCondLst>
                                  <p:childTnLst>
                                    <p:set>
                                      <p:cBhvr>
                                        <p:cTn id="52" dur="1" fill="hold">
                                          <p:stCondLst>
                                            <p:cond delay="0"/>
                                          </p:stCondLst>
                                        </p:cTn>
                                        <p:tgtEl>
                                          <p:spTgt spid="4"/>
                                        </p:tgtEl>
                                        <p:attrNameLst>
                                          <p:attrName>style.visibility</p:attrName>
                                        </p:attrNameLst>
                                      </p:cBhvr>
                                      <p:to>
                                        <p:strVal val="visible"/>
                                      </p:to>
                                    </p:set>
                                    <p:anim calcmode="lin" valueType="num">
                                      <p:cBhvr additive="base">
                                        <p:cTn id="53" dur="500" fill="hold"/>
                                        <p:tgtEl>
                                          <p:spTgt spid="4"/>
                                        </p:tgtEl>
                                        <p:attrNameLst>
                                          <p:attrName>ppt_x</p:attrName>
                                        </p:attrNameLst>
                                      </p:cBhvr>
                                      <p:tavLst>
                                        <p:tav tm="0">
                                          <p:val>
                                            <p:strVal val="#ppt_x"/>
                                          </p:val>
                                        </p:tav>
                                        <p:tav tm="100000">
                                          <p:val>
                                            <p:strVal val="#ppt_x"/>
                                          </p:val>
                                        </p:tav>
                                      </p:tavLst>
                                    </p:anim>
                                    <p:anim calcmode="lin" valueType="num">
                                      <p:cBhvr additive="base">
                                        <p:cTn id="54" dur="500" fill="hold"/>
                                        <p:tgtEl>
                                          <p:spTgt spid="4"/>
                                        </p:tgtEl>
                                        <p:attrNameLst>
                                          <p:attrName>ppt_y</p:attrName>
                                        </p:attrNameLst>
                                      </p:cBhvr>
                                      <p:tavLst>
                                        <p:tav tm="0">
                                          <p:val>
                                            <p:strVal val="0-#ppt_h/2"/>
                                          </p:val>
                                        </p:tav>
                                        <p:tav tm="100000">
                                          <p:val>
                                            <p:strVal val="#ppt_y"/>
                                          </p:val>
                                        </p:tav>
                                      </p:tavLst>
                                    </p:anim>
                                  </p:childTnLst>
                                </p:cTn>
                              </p:par>
                            </p:childTnLst>
                          </p:cTn>
                        </p:par>
                        <p:par>
                          <p:cTn id="55" fill="hold">
                            <p:stCondLst>
                              <p:cond delay="4000"/>
                            </p:stCondLst>
                            <p:childTnLst>
                              <p:par>
                                <p:cTn id="56" presetID="53" presetClass="entr" presetSubtype="16" fill="hold" grpId="0" nodeType="afterEffect">
                                  <p:stCondLst>
                                    <p:cond delay="0"/>
                                  </p:stCondLst>
                                  <p:childTnLst>
                                    <p:set>
                                      <p:cBhvr>
                                        <p:cTn id="57" dur="1" fill="hold">
                                          <p:stCondLst>
                                            <p:cond delay="0"/>
                                          </p:stCondLst>
                                        </p:cTn>
                                        <p:tgtEl>
                                          <p:spTgt spid="56"/>
                                        </p:tgtEl>
                                        <p:attrNameLst>
                                          <p:attrName>style.visibility</p:attrName>
                                        </p:attrNameLst>
                                      </p:cBhvr>
                                      <p:to>
                                        <p:strVal val="visible"/>
                                      </p:to>
                                    </p:set>
                                    <p:anim calcmode="lin" valueType="num">
                                      <p:cBhvr>
                                        <p:cTn id="58" dur="500" fill="hold"/>
                                        <p:tgtEl>
                                          <p:spTgt spid="56"/>
                                        </p:tgtEl>
                                        <p:attrNameLst>
                                          <p:attrName>ppt_w</p:attrName>
                                        </p:attrNameLst>
                                      </p:cBhvr>
                                      <p:tavLst>
                                        <p:tav tm="0">
                                          <p:val>
                                            <p:fltVal val="0"/>
                                          </p:val>
                                        </p:tav>
                                        <p:tav tm="100000">
                                          <p:val>
                                            <p:strVal val="#ppt_w"/>
                                          </p:val>
                                        </p:tav>
                                      </p:tavLst>
                                    </p:anim>
                                    <p:anim calcmode="lin" valueType="num">
                                      <p:cBhvr>
                                        <p:cTn id="59" dur="500" fill="hold"/>
                                        <p:tgtEl>
                                          <p:spTgt spid="56"/>
                                        </p:tgtEl>
                                        <p:attrNameLst>
                                          <p:attrName>ppt_h</p:attrName>
                                        </p:attrNameLst>
                                      </p:cBhvr>
                                      <p:tavLst>
                                        <p:tav tm="0">
                                          <p:val>
                                            <p:fltVal val="0"/>
                                          </p:val>
                                        </p:tav>
                                        <p:tav tm="100000">
                                          <p:val>
                                            <p:strVal val="#ppt_h"/>
                                          </p:val>
                                        </p:tav>
                                      </p:tavLst>
                                    </p:anim>
                                    <p:animEffect transition="in" filter="fade">
                                      <p:cBhvr>
                                        <p:cTn id="60" dur="500"/>
                                        <p:tgtEl>
                                          <p:spTgt spid="56"/>
                                        </p:tgtEl>
                                      </p:cBhvr>
                                    </p:animEffect>
                                  </p:childTnLst>
                                </p:cTn>
                              </p:par>
                            </p:childTnLst>
                          </p:cTn>
                        </p:par>
                        <p:par>
                          <p:cTn id="61" fill="hold">
                            <p:stCondLst>
                              <p:cond delay="4500"/>
                            </p:stCondLst>
                            <p:childTnLst>
                              <p:par>
                                <p:cTn id="62" presetID="22" presetClass="entr" presetSubtype="1" fill="hold" grpId="0" nodeType="afterEffect">
                                  <p:stCondLst>
                                    <p:cond delay="0"/>
                                  </p:stCondLst>
                                  <p:childTnLst>
                                    <p:set>
                                      <p:cBhvr>
                                        <p:cTn id="63" dur="1" fill="hold">
                                          <p:stCondLst>
                                            <p:cond delay="0"/>
                                          </p:stCondLst>
                                        </p:cTn>
                                        <p:tgtEl>
                                          <p:spTgt spid="59"/>
                                        </p:tgtEl>
                                        <p:attrNameLst>
                                          <p:attrName>style.visibility</p:attrName>
                                        </p:attrNameLst>
                                      </p:cBhvr>
                                      <p:to>
                                        <p:strVal val="visible"/>
                                      </p:to>
                                    </p:set>
                                    <p:animEffect transition="in" filter="wipe(up)">
                                      <p:cBhvr>
                                        <p:cTn id="64" dur="500"/>
                                        <p:tgtEl>
                                          <p:spTgt spid="59"/>
                                        </p:tgtEl>
                                      </p:cBhvr>
                                    </p:animEffect>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additive="base">
                                        <p:cTn id="68" dur="500" fill="hold"/>
                                        <p:tgtEl>
                                          <p:spTgt spid="62"/>
                                        </p:tgtEl>
                                        <p:attrNameLst>
                                          <p:attrName>ppt_x</p:attrName>
                                        </p:attrNameLst>
                                      </p:cBhvr>
                                      <p:tavLst>
                                        <p:tav tm="0">
                                          <p:val>
                                            <p:strVal val="#ppt_x"/>
                                          </p:val>
                                        </p:tav>
                                        <p:tav tm="100000">
                                          <p:val>
                                            <p:strVal val="#ppt_x"/>
                                          </p:val>
                                        </p:tav>
                                      </p:tavLst>
                                    </p:anim>
                                    <p:anim calcmode="lin" valueType="num">
                                      <p:cBhvr additive="base">
                                        <p:cTn id="69" dur="500" fill="hold"/>
                                        <p:tgtEl>
                                          <p:spTgt spid="62"/>
                                        </p:tgtEl>
                                        <p:attrNameLst>
                                          <p:attrName>ppt_y</p:attrName>
                                        </p:attrNameLst>
                                      </p:cBhvr>
                                      <p:tavLst>
                                        <p:tav tm="0">
                                          <p:val>
                                            <p:strVal val="1+#ppt_h/2"/>
                                          </p:val>
                                        </p:tav>
                                        <p:tav tm="100000">
                                          <p:val>
                                            <p:strVal val="#ppt_y"/>
                                          </p:val>
                                        </p:tav>
                                      </p:tavLst>
                                    </p:anim>
                                  </p:childTnLst>
                                </p:cTn>
                              </p:par>
                              <p:par>
                                <p:cTn id="70" presetID="2" presetClass="entr" presetSubtype="1" fill="hold" nodeType="withEffect">
                                  <p:stCondLst>
                                    <p:cond delay="0"/>
                                  </p:stCondLst>
                                  <p:childTnLst>
                                    <p:set>
                                      <p:cBhvr>
                                        <p:cTn id="71" dur="1" fill="hold">
                                          <p:stCondLst>
                                            <p:cond delay="0"/>
                                          </p:stCondLst>
                                        </p:cTn>
                                        <p:tgtEl>
                                          <p:spTgt spid="5"/>
                                        </p:tgtEl>
                                        <p:attrNameLst>
                                          <p:attrName>style.visibility</p:attrName>
                                        </p:attrNameLst>
                                      </p:cBhvr>
                                      <p:to>
                                        <p:strVal val="visible"/>
                                      </p:to>
                                    </p:set>
                                    <p:anim calcmode="lin" valueType="num">
                                      <p:cBhvr additive="base">
                                        <p:cTn id="72" dur="500" fill="hold"/>
                                        <p:tgtEl>
                                          <p:spTgt spid="5"/>
                                        </p:tgtEl>
                                        <p:attrNameLst>
                                          <p:attrName>ppt_x</p:attrName>
                                        </p:attrNameLst>
                                      </p:cBhvr>
                                      <p:tavLst>
                                        <p:tav tm="0">
                                          <p:val>
                                            <p:strVal val="#ppt_x"/>
                                          </p:val>
                                        </p:tav>
                                        <p:tav tm="100000">
                                          <p:val>
                                            <p:strVal val="#ppt_x"/>
                                          </p:val>
                                        </p:tav>
                                      </p:tavLst>
                                    </p:anim>
                                    <p:anim calcmode="lin" valueType="num">
                                      <p:cBhvr additive="base">
                                        <p:cTn id="73" dur="500" fill="hold"/>
                                        <p:tgtEl>
                                          <p:spTgt spid="5"/>
                                        </p:tgtEl>
                                        <p:attrNameLst>
                                          <p:attrName>ppt_y</p:attrName>
                                        </p:attrNameLst>
                                      </p:cBhvr>
                                      <p:tavLst>
                                        <p:tav tm="0">
                                          <p:val>
                                            <p:strVal val="0-#ppt_h/2"/>
                                          </p:val>
                                        </p:tav>
                                        <p:tav tm="100000">
                                          <p:val>
                                            <p:strVal val="#ppt_y"/>
                                          </p:val>
                                        </p:tav>
                                      </p:tavLst>
                                    </p:anim>
                                  </p:childTnLst>
                                </p:cTn>
                              </p:par>
                            </p:childTnLst>
                          </p:cTn>
                        </p:par>
                        <p:par>
                          <p:cTn id="74" fill="hold">
                            <p:stCondLst>
                              <p:cond delay="5500"/>
                            </p:stCondLst>
                            <p:childTnLst>
                              <p:par>
                                <p:cTn id="75" presetID="53" presetClass="entr" presetSubtype="16" fill="hold" grpId="0" nodeType="afterEffect">
                                  <p:stCondLst>
                                    <p:cond delay="0"/>
                                  </p:stCondLst>
                                  <p:childTnLst>
                                    <p:set>
                                      <p:cBhvr>
                                        <p:cTn id="76" dur="1" fill="hold">
                                          <p:stCondLst>
                                            <p:cond delay="0"/>
                                          </p:stCondLst>
                                        </p:cTn>
                                        <p:tgtEl>
                                          <p:spTgt spid="60"/>
                                        </p:tgtEl>
                                        <p:attrNameLst>
                                          <p:attrName>style.visibility</p:attrName>
                                        </p:attrNameLst>
                                      </p:cBhvr>
                                      <p:to>
                                        <p:strVal val="visible"/>
                                      </p:to>
                                    </p:set>
                                    <p:anim calcmode="lin" valueType="num">
                                      <p:cBhvr>
                                        <p:cTn id="77" dur="500" fill="hold"/>
                                        <p:tgtEl>
                                          <p:spTgt spid="60"/>
                                        </p:tgtEl>
                                        <p:attrNameLst>
                                          <p:attrName>ppt_w</p:attrName>
                                        </p:attrNameLst>
                                      </p:cBhvr>
                                      <p:tavLst>
                                        <p:tav tm="0">
                                          <p:val>
                                            <p:fltVal val="0"/>
                                          </p:val>
                                        </p:tav>
                                        <p:tav tm="100000">
                                          <p:val>
                                            <p:strVal val="#ppt_w"/>
                                          </p:val>
                                        </p:tav>
                                      </p:tavLst>
                                    </p:anim>
                                    <p:anim calcmode="lin" valueType="num">
                                      <p:cBhvr>
                                        <p:cTn id="78" dur="500" fill="hold"/>
                                        <p:tgtEl>
                                          <p:spTgt spid="60"/>
                                        </p:tgtEl>
                                        <p:attrNameLst>
                                          <p:attrName>ppt_h</p:attrName>
                                        </p:attrNameLst>
                                      </p:cBhvr>
                                      <p:tavLst>
                                        <p:tav tm="0">
                                          <p:val>
                                            <p:fltVal val="0"/>
                                          </p:val>
                                        </p:tav>
                                        <p:tav tm="100000">
                                          <p:val>
                                            <p:strVal val="#ppt_h"/>
                                          </p:val>
                                        </p:tav>
                                      </p:tavLst>
                                    </p:anim>
                                    <p:animEffect transition="in" filter="fade">
                                      <p:cBhvr>
                                        <p:cTn id="79" dur="500"/>
                                        <p:tgtEl>
                                          <p:spTgt spid="60"/>
                                        </p:tgtEl>
                                      </p:cBhvr>
                                    </p:animEffect>
                                  </p:childTnLst>
                                </p:cTn>
                              </p:par>
                            </p:childTnLst>
                          </p:cTn>
                        </p:par>
                        <p:par>
                          <p:cTn id="80" fill="hold">
                            <p:stCondLst>
                              <p:cond delay="6000"/>
                            </p:stCondLst>
                            <p:childTnLst>
                              <p:par>
                                <p:cTn id="81" presetID="22" presetClass="entr" presetSubtype="1" fill="hold" grpId="0" nodeType="afterEffect">
                                  <p:stCondLst>
                                    <p:cond delay="0"/>
                                  </p:stCondLst>
                                  <p:childTnLst>
                                    <p:set>
                                      <p:cBhvr>
                                        <p:cTn id="82" dur="1" fill="hold">
                                          <p:stCondLst>
                                            <p:cond delay="0"/>
                                          </p:stCondLst>
                                        </p:cTn>
                                        <p:tgtEl>
                                          <p:spTgt spid="63"/>
                                        </p:tgtEl>
                                        <p:attrNameLst>
                                          <p:attrName>style.visibility</p:attrName>
                                        </p:attrNameLst>
                                      </p:cBhvr>
                                      <p:to>
                                        <p:strVal val="visible"/>
                                      </p:to>
                                    </p:set>
                                    <p:animEffect transition="in" filter="wipe(up)">
                                      <p:cBhvr>
                                        <p:cTn id="8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animBg="1"/>
      <p:bldP spid="63" grpId="0"/>
      <p:bldP spid="56" grpId="0" animBg="1"/>
      <p:bldP spid="58" grpId="0" animBg="1"/>
      <p:bldP spid="59" grpId="0"/>
      <p:bldP spid="52" grpId="0" animBg="1"/>
      <p:bldP spid="54" grpId="0" animBg="1"/>
      <p:bldP spid="55" grpId="0"/>
      <p:bldP spid="7" grpId="0"/>
      <p:bldP spid="33" grpId="0" animBg="1"/>
      <p:bldP spid="12" grpId="0" animBg="1"/>
      <p:bldP spid="3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491782" y="2260621"/>
            <a:ext cx="1841451" cy="3860800"/>
          </a:xfrm>
          <a:prstGeom prst="rect">
            <a:avLst/>
          </a:prstGeom>
        </p:spPr>
      </p:pic>
      <p:sp>
        <p:nvSpPr>
          <p:cNvPr id="49" name="Oval 48"/>
          <p:cNvSpPr/>
          <p:nvPr/>
        </p:nvSpPr>
        <p:spPr bwMode="auto">
          <a:xfrm>
            <a:off x="5631707" y="3733821"/>
            <a:ext cx="914400" cy="914400"/>
          </a:xfrm>
          <a:prstGeom prst="ellipse">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sz="3200" b="1" dirty="0">
                <a:solidFill>
                  <a:schemeClr val="tx1">
                    <a:lumMod val="85000"/>
                    <a:lumOff val="15000"/>
                  </a:schemeClr>
                </a:solidFill>
              </a:rPr>
              <a:t>VS</a:t>
            </a:r>
          </a:p>
        </p:txBody>
      </p:sp>
      <p:sp>
        <p:nvSpPr>
          <p:cNvPr id="50" name="Picture Placeholder 7"/>
          <p:cNvSpPr txBox="1">
            <a:spLocks/>
          </p:cNvSpPr>
          <p:nvPr/>
        </p:nvSpPr>
        <p:spPr>
          <a:xfrm>
            <a:off x="3596675" y="2802467"/>
            <a:ext cx="1631664" cy="2815163"/>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838518" y="2260621"/>
            <a:ext cx="1847515" cy="3860800"/>
          </a:xfrm>
          <a:prstGeom prst="rect">
            <a:avLst/>
          </a:prstGeom>
        </p:spPr>
      </p:pic>
      <p:sp>
        <p:nvSpPr>
          <p:cNvPr id="52" name="Picture Placeholder 7"/>
          <p:cNvSpPr txBox="1">
            <a:spLocks/>
          </p:cNvSpPr>
          <p:nvPr/>
        </p:nvSpPr>
        <p:spPr>
          <a:xfrm>
            <a:off x="6961260" y="2802467"/>
            <a:ext cx="1631664" cy="2815163"/>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8" name="Text Box 10"/>
          <p:cNvSpPr txBox="1">
            <a:spLocks noChangeArrowheads="1"/>
          </p:cNvSpPr>
          <p:nvPr/>
        </p:nvSpPr>
        <p:spPr bwMode="auto">
          <a:xfrm>
            <a:off x="948174" y="2134752"/>
            <a:ext cx="2468880" cy="123110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Use this slide to detail  two main points that support your topic, or it could be a comparison slide. This section does not need to be a long story, but rather a brief overview. </a:t>
            </a:r>
          </a:p>
        </p:txBody>
      </p:sp>
      <p:sp>
        <p:nvSpPr>
          <p:cNvPr id="60" name="Oval 59"/>
          <p:cNvSpPr>
            <a:spLocks noChangeAspect="1"/>
          </p:cNvSpPr>
          <p:nvPr/>
        </p:nvSpPr>
        <p:spPr>
          <a:xfrm>
            <a:off x="324806" y="2201665"/>
            <a:ext cx="548640" cy="54864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b="1" dirty="0">
              <a:latin typeface="Candara" panose="020E0502030303020204" pitchFamily="34" charset="0"/>
            </a:endParaRPr>
          </a:p>
        </p:txBody>
      </p:sp>
      <p:sp>
        <p:nvSpPr>
          <p:cNvPr id="62" name="Text Box 10"/>
          <p:cNvSpPr txBox="1">
            <a:spLocks noChangeArrowheads="1"/>
          </p:cNvSpPr>
          <p:nvPr/>
        </p:nvSpPr>
        <p:spPr bwMode="auto">
          <a:xfrm>
            <a:off x="957583" y="3557259"/>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If you can provide additional information verbally when presenting, it will show that you know what you are talking about.</a:t>
            </a:r>
          </a:p>
        </p:txBody>
      </p:sp>
      <p:sp>
        <p:nvSpPr>
          <p:cNvPr id="64" name="Oval 63"/>
          <p:cNvSpPr>
            <a:spLocks noChangeAspect="1"/>
          </p:cNvSpPr>
          <p:nvPr/>
        </p:nvSpPr>
        <p:spPr>
          <a:xfrm>
            <a:off x="324806" y="3647570"/>
            <a:ext cx="548640" cy="54864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6" name="Text Box 10"/>
          <p:cNvSpPr txBox="1">
            <a:spLocks noChangeArrowheads="1"/>
          </p:cNvSpPr>
          <p:nvPr/>
        </p:nvSpPr>
        <p:spPr bwMode="auto">
          <a:xfrm>
            <a:off x="957583" y="4720176"/>
            <a:ext cx="2468880" cy="178510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To change the image, right click anywhere within the image, then choose “format picture” from the drop down menu. Click the “fill” icon in the right screen, then click the File button to browse and find your image. Use an image close to 600x1000 ratio for best display.</a:t>
            </a:r>
          </a:p>
        </p:txBody>
      </p:sp>
      <p:sp>
        <p:nvSpPr>
          <p:cNvPr id="68" name="Oval 67"/>
          <p:cNvSpPr>
            <a:spLocks noChangeAspect="1"/>
          </p:cNvSpPr>
          <p:nvPr/>
        </p:nvSpPr>
        <p:spPr>
          <a:xfrm>
            <a:off x="324806" y="4720176"/>
            <a:ext cx="548640" cy="54864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 name="TextBox 1"/>
          <p:cNvSpPr txBox="1"/>
          <p:nvPr/>
        </p:nvSpPr>
        <p:spPr>
          <a:xfrm>
            <a:off x="274502" y="2263127"/>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$123</a:t>
            </a:r>
          </a:p>
        </p:txBody>
      </p:sp>
      <p:sp>
        <p:nvSpPr>
          <p:cNvPr id="74" name="TextBox 73"/>
          <p:cNvSpPr txBox="1"/>
          <p:nvPr/>
        </p:nvSpPr>
        <p:spPr>
          <a:xfrm>
            <a:off x="256132" y="3739010"/>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24%</a:t>
            </a:r>
          </a:p>
        </p:txBody>
      </p:sp>
      <p:sp>
        <p:nvSpPr>
          <p:cNvPr id="75" name="TextBox 74"/>
          <p:cNvSpPr txBox="1"/>
          <p:nvPr/>
        </p:nvSpPr>
        <p:spPr>
          <a:xfrm>
            <a:off x="274502" y="4807605"/>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4.2k</a:t>
            </a:r>
          </a:p>
        </p:txBody>
      </p:sp>
      <p:sp>
        <p:nvSpPr>
          <p:cNvPr id="77" name="Text Box 10"/>
          <p:cNvSpPr txBox="1">
            <a:spLocks noChangeArrowheads="1"/>
          </p:cNvSpPr>
          <p:nvPr/>
        </p:nvSpPr>
        <p:spPr bwMode="auto">
          <a:xfrm>
            <a:off x="9576610" y="2570335"/>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78" name="Oval 77"/>
          <p:cNvSpPr>
            <a:spLocks noChangeAspect="1"/>
          </p:cNvSpPr>
          <p:nvPr/>
        </p:nvSpPr>
        <p:spPr>
          <a:xfrm>
            <a:off x="8943833" y="2660646"/>
            <a:ext cx="548640" cy="54864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b="1" dirty="0">
              <a:latin typeface="Candara" panose="020E0502030303020204" pitchFamily="34" charset="0"/>
            </a:endParaRPr>
          </a:p>
        </p:txBody>
      </p:sp>
      <p:sp>
        <p:nvSpPr>
          <p:cNvPr id="79" name="Text Box 10"/>
          <p:cNvSpPr txBox="1">
            <a:spLocks noChangeArrowheads="1"/>
          </p:cNvSpPr>
          <p:nvPr/>
        </p:nvSpPr>
        <p:spPr bwMode="auto">
          <a:xfrm>
            <a:off x="9576610" y="3647570"/>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0" name="Oval 79"/>
          <p:cNvSpPr>
            <a:spLocks noChangeAspect="1"/>
          </p:cNvSpPr>
          <p:nvPr/>
        </p:nvSpPr>
        <p:spPr>
          <a:xfrm>
            <a:off x="8943833" y="3737881"/>
            <a:ext cx="548640" cy="54864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1" name="Text Box 10"/>
          <p:cNvSpPr txBox="1">
            <a:spLocks noChangeArrowheads="1"/>
          </p:cNvSpPr>
          <p:nvPr/>
        </p:nvSpPr>
        <p:spPr bwMode="auto">
          <a:xfrm>
            <a:off x="9576610" y="4720176"/>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2" name="Oval 81"/>
          <p:cNvSpPr>
            <a:spLocks noChangeAspect="1"/>
          </p:cNvSpPr>
          <p:nvPr/>
        </p:nvSpPr>
        <p:spPr>
          <a:xfrm>
            <a:off x="8943833" y="4810487"/>
            <a:ext cx="548640" cy="54864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3" name="TextBox 82"/>
          <p:cNvSpPr txBox="1"/>
          <p:nvPr/>
        </p:nvSpPr>
        <p:spPr>
          <a:xfrm>
            <a:off x="8893529" y="2750305"/>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$123</a:t>
            </a:r>
          </a:p>
        </p:txBody>
      </p:sp>
      <p:sp>
        <p:nvSpPr>
          <p:cNvPr id="84" name="TextBox 83"/>
          <p:cNvSpPr txBox="1"/>
          <p:nvPr/>
        </p:nvSpPr>
        <p:spPr>
          <a:xfrm>
            <a:off x="8875159" y="3829321"/>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24%</a:t>
            </a:r>
          </a:p>
        </p:txBody>
      </p:sp>
      <p:sp>
        <p:nvSpPr>
          <p:cNvPr id="85" name="TextBox 84"/>
          <p:cNvSpPr txBox="1"/>
          <p:nvPr/>
        </p:nvSpPr>
        <p:spPr>
          <a:xfrm>
            <a:off x="8893529" y="4897916"/>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4.2k</a:t>
            </a: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18682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53" presetClass="entr" presetSubtype="528" fill="hold" grpId="0" nodeType="afterEffect">
                                  <p:stCondLst>
                                    <p:cond delay="0"/>
                                  </p:stCondLst>
                                  <p:childTnLst>
                                    <p:set>
                                      <p:cBhvr>
                                        <p:cTn id="40" dur="1" fill="hold">
                                          <p:stCondLst>
                                            <p:cond delay="0"/>
                                          </p:stCondLst>
                                        </p:cTn>
                                        <p:tgtEl>
                                          <p:spTgt spid="2"/>
                                        </p:tgtEl>
                                        <p:attrNameLst>
                                          <p:attrName>style.visibility</p:attrName>
                                        </p:attrNameLst>
                                      </p:cBhvr>
                                      <p:to>
                                        <p:strVal val="visible"/>
                                      </p:to>
                                    </p:set>
                                    <p:anim calcmode="lin" valueType="num">
                                      <p:cBhvr>
                                        <p:cTn id="41" dur="500" fill="hold"/>
                                        <p:tgtEl>
                                          <p:spTgt spid="2"/>
                                        </p:tgtEl>
                                        <p:attrNameLst>
                                          <p:attrName>ppt_w</p:attrName>
                                        </p:attrNameLst>
                                      </p:cBhvr>
                                      <p:tavLst>
                                        <p:tav tm="0">
                                          <p:val>
                                            <p:fltVal val="0"/>
                                          </p:val>
                                        </p:tav>
                                        <p:tav tm="100000">
                                          <p:val>
                                            <p:strVal val="#ppt_w"/>
                                          </p:val>
                                        </p:tav>
                                      </p:tavLst>
                                    </p:anim>
                                    <p:anim calcmode="lin" valueType="num">
                                      <p:cBhvr>
                                        <p:cTn id="42" dur="500" fill="hold"/>
                                        <p:tgtEl>
                                          <p:spTgt spid="2"/>
                                        </p:tgtEl>
                                        <p:attrNameLst>
                                          <p:attrName>ppt_h</p:attrName>
                                        </p:attrNameLst>
                                      </p:cBhvr>
                                      <p:tavLst>
                                        <p:tav tm="0">
                                          <p:val>
                                            <p:fltVal val="0"/>
                                          </p:val>
                                        </p:tav>
                                        <p:tav tm="100000">
                                          <p:val>
                                            <p:strVal val="#ppt_h"/>
                                          </p:val>
                                        </p:tav>
                                      </p:tavLst>
                                    </p:anim>
                                    <p:animEffect transition="in" filter="fade">
                                      <p:cBhvr>
                                        <p:cTn id="43" dur="500"/>
                                        <p:tgtEl>
                                          <p:spTgt spid="2"/>
                                        </p:tgtEl>
                                      </p:cBhvr>
                                    </p:animEffect>
                                    <p:anim calcmode="lin" valueType="num">
                                      <p:cBhvr>
                                        <p:cTn id="44" dur="500" fill="hold"/>
                                        <p:tgtEl>
                                          <p:spTgt spid="2"/>
                                        </p:tgtEl>
                                        <p:attrNameLst>
                                          <p:attrName>ppt_x</p:attrName>
                                        </p:attrNameLst>
                                      </p:cBhvr>
                                      <p:tavLst>
                                        <p:tav tm="0">
                                          <p:val>
                                            <p:fltVal val="0.5"/>
                                          </p:val>
                                        </p:tav>
                                        <p:tav tm="100000">
                                          <p:val>
                                            <p:strVal val="#ppt_x"/>
                                          </p:val>
                                        </p:tav>
                                      </p:tavLst>
                                    </p:anim>
                                    <p:anim calcmode="lin" valueType="num">
                                      <p:cBhvr>
                                        <p:cTn id="45" dur="500" fill="hold"/>
                                        <p:tgtEl>
                                          <p:spTgt spid="2"/>
                                        </p:tgtEl>
                                        <p:attrNameLst>
                                          <p:attrName>ppt_y</p:attrName>
                                        </p:attrNameLst>
                                      </p:cBhvr>
                                      <p:tavLst>
                                        <p:tav tm="0">
                                          <p:val>
                                            <p:fltVal val="0.5"/>
                                          </p:val>
                                        </p:tav>
                                        <p:tav tm="100000">
                                          <p:val>
                                            <p:strVal val="#ppt_y"/>
                                          </p:val>
                                        </p:tav>
                                      </p:tavLst>
                                    </p:anim>
                                  </p:childTnLst>
                                </p:cTn>
                              </p:par>
                              <p:par>
                                <p:cTn id="46" presetID="53" presetClass="entr" presetSubtype="528" fill="hold" grpId="0" nodeType="withEffect">
                                  <p:stCondLst>
                                    <p:cond delay="0"/>
                                  </p:stCondLst>
                                  <p:childTnLst>
                                    <p:set>
                                      <p:cBhvr>
                                        <p:cTn id="47" dur="1" fill="hold">
                                          <p:stCondLst>
                                            <p:cond delay="0"/>
                                          </p:stCondLst>
                                        </p:cTn>
                                        <p:tgtEl>
                                          <p:spTgt spid="60"/>
                                        </p:tgtEl>
                                        <p:attrNameLst>
                                          <p:attrName>style.visibility</p:attrName>
                                        </p:attrNameLst>
                                      </p:cBhvr>
                                      <p:to>
                                        <p:strVal val="visible"/>
                                      </p:to>
                                    </p:set>
                                    <p:anim calcmode="lin" valueType="num">
                                      <p:cBhvr>
                                        <p:cTn id="48" dur="500" fill="hold"/>
                                        <p:tgtEl>
                                          <p:spTgt spid="60"/>
                                        </p:tgtEl>
                                        <p:attrNameLst>
                                          <p:attrName>ppt_w</p:attrName>
                                        </p:attrNameLst>
                                      </p:cBhvr>
                                      <p:tavLst>
                                        <p:tav tm="0">
                                          <p:val>
                                            <p:fltVal val="0"/>
                                          </p:val>
                                        </p:tav>
                                        <p:tav tm="100000">
                                          <p:val>
                                            <p:strVal val="#ppt_w"/>
                                          </p:val>
                                        </p:tav>
                                      </p:tavLst>
                                    </p:anim>
                                    <p:anim calcmode="lin" valueType="num">
                                      <p:cBhvr>
                                        <p:cTn id="49" dur="500" fill="hold"/>
                                        <p:tgtEl>
                                          <p:spTgt spid="60"/>
                                        </p:tgtEl>
                                        <p:attrNameLst>
                                          <p:attrName>ppt_h</p:attrName>
                                        </p:attrNameLst>
                                      </p:cBhvr>
                                      <p:tavLst>
                                        <p:tav tm="0">
                                          <p:val>
                                            <p:fltVal val="0"/>
                                          </p:val>
                                        </p:tav>
                                        <p:tav tm="100000">
                                          <p:val>
                                            <p:strVal val="#ppt_h"/>
                                          </p:val>
                                        </p:tav>
                                      </p:tavLst>
                                    </p:anim>
                                    <p:animEffect transition="in" filter="fade">
                                      <p:cBhvr>
                                        <p:cTn id="50" dur="500"/>
                                        <p:tgtEl>
                                          <p:spTgt spid="60"/>
                                        </p:tgtEl>
                                      </p:cBhvr>
                                    </p:animEffect>
                                    <p:anim calcmode="lin" valueType="num">
                                      <p:cBhvr>
                                        <p:cTn id="51" dur="500" fill="hold"/>
                                        <p:tgtEl>
                                          <p:spTgt spid="60"/>
                                        </p:tgtEl>
                                        <p:attrNameLst>
                                          <p:attrName>ppt_x</p:attrName>
                                        </p:attrNameLst>
                                      </p:cBhvr>
                                      <p:tavLst>
                                        <p:tav tm="0">
                                          <p:val>
                                            <p:fltVal val="0.5"/>
                                          </p:val>
                                        </p:tav>
                                        <p:tav tm="100000">
                                          <p:val>
                                            <p:strVal val="#ppt_x"/>
                                          </p:val>
                                        </p:tav>
                                      </p:tavLst>
                                    </p:anim>
                                    <p:anim calcmode="lin" valueType="num">
                                      <p:cBhvr>
                                        <p:cTn id="52" dur="500" fill="hold"/>
                                        <p:tgtEl>
                                          <p:spTgt spid="60"/>
                                        </p:tgtEl>
                                        <p:attrNameLst>
                                          <p:attrName>ppt_y</p:attrName>
                                        </p:attrNameLst>
                                      </p:cBhvr>
                                      <p:tavLst>
                                        <p:tav tm="0">
                                          <p:val>
                                            <p:fltVal val="0.5"/>
                                          </p:val>
                                        </p:tav>
                                        <p:tav tm="100000">
                                          <p:val>
                                            <p:strVal val="#ppt_y"/>
                                          </p:val>
                                        </p:tav>
                                      </p:tavLst>
                                    </p:anim>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58"/>
                                        </p:tgtEl>
                                        <p:attrNameLst>
                                          <p:attrName>style.visibility</p:attrName>
                                        </p:attrNameLst>
                                      </p:cBhvr>
                                      <p:to>
                                        <p:strVal val="visible"/>
                                      </p:to>
                                    </p:set>
                                    <p:anim calcmode="lin" valueType="num">
                                      <p:cBhvr>
                                        <p:cTn id="56" dur="500" fill="hold"/>
                                        <p:tgtEl>
                                          <p:spTgt spid="58"/>
                                        </p:tgtEl>
                                        <p:attrNameLst>
                                          <p:attrName>ppt_w</p:attrName>
                                        </p:attrNameLst>
                                      </p:cBhvr>
                                      <p:tavLst>
                                        <p:tav tm="0">
                                          <p:val>
                                            <p:fltVal val="0"/>
                                          </p:val>
                                        </p:tav>
                                        <p:tav tm="100000">
                                          <p:val>
                                            <p:strVal val="#ppt_w"/>
                                          </p:val>
                                        </p:tav>
                                      </p:tavLst>
                                    </p:anim>
                                    <p:anim calcmode="lin" valueType="num">
                                      <p:cBhvr>
                                        <p:cTn id="57" dur="500" fill="hold"/>
                                        <p:tgtEl>
                                          <p:spTgt spid="58"/>
                                        </p:tgtEl>
                                        <p:attrNameLst>
                                          <p:attrName>ppt_h</p:attrName>
                                        </p:attrNameLst>
                                      </p:cBhvr>
                                      <p:tavLst>
                                        <p:tav tm="0">
                                          <p:val>
                                            <p:fltVal val="0"/>
                                          </p:val>
                                        </p:tav>
                                        <p:tav tm="100000">
                                          <p:val>
                                            <p:strVal val="#ppt_h"/>
                                          </p:val>
                                        </p:tav>
                                      </p:tavLst>
                                    </p:anim>
                                    <p:animEffect transition="in" filter="fade">
                                      <p:cBhvr>
                                        <p:cTn id="58" dur="500"/>
                                        <p:tgtEl>
                                          <p:spTgt spid="58"/>
                                        </p:tgtEl>
                                      </p:cBhvr>
                                    </p:animEffect>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53" presetClass="entr" presetSubtype="528" fill="hold" grpId="0" nodeType="afterEffect">
                                  <p:stCondLst>
                                    <p:cond delay="0"/>
                                  </p:stCondLst>
                                  <p:childTnLst>
                                    <p:set>
                                      <p:cBhvr>
                                        <p:cTn id="63" dur="1" fill="hold">
                                          <p:stCondLst>
                                            <p:cond delay="0"/>
                                          </p:stCondLst>
                                        </p:cTn>
                                        <p:tgtEl>
                                          <p:spTgt spid="83"/>
                                        </p:tgtEl>
                                        <p:attrNameLst>
                                          <p:attrName>style.visibility</p:attrName>
                                        </p:attrNameLst>
                                      </p:cBhvr>
                                      <p:to>
                                        <p:strVal val="visible"/>
                                      </p:to>
                                    </p:set>
                                    <p:anim calcmode="lin" valueType="num">
                                      <p:cBhvr>
                                        <p:cTn id="64" dur="500" fill="hold"/>
                                        <p:tgtEl>
                                          <p:spTgt spid="83"/>
                                        </p:tgtEl>
                                        <p:attrNameLst>
                                          <p:attrName>ppt_w</p:attrName>
                                        </p:attrNameLst>
                                      </p:cBhvr>
                                      <p:tavLst>
                                        <p:tav tm="0">
                                          <p:val>
                                            <p:fltVal val="0"/>
                                          </p:val>
                                        </p:tav>
                                        <p:tav tm="100000">
                                          <p:val>
                                            <p:strVal val="#ppt_w"/>
                                          </p:val>
                                        </p:tav>
                                      </p:tavLst>
                                    </p:anim>
                                    <p:anim calcmode="lin" valueType="num">
                                      <p:cBhvr>
                                        <p:cTn id="65" dur="500" fill="hold"/>
                                        <p:tgtEl>
                                          <p:spTgt spid="83"/>
                                        </p:tgtEl>
                                        <p:attrNameLst>
                                          <p:attrName>ppt_h</p:attrName>
                                        </p:attrNameLst>
                                      </p:cBhvr>
                                      <p:tavLst>
                                        <p:tav tm="0">
                                          <p:val>
                                            <p:fltVal val="0"/>
                                          </p:val>
                                        </p:tav>
                                        <p:tav tm="100000">
                                          <p:val>
                                            <p:strVal val="#ppt_h"/>
                                          </p:val>
                                        </p:tav>
                                      </p:tavLst>
                                    </p:anim>
                                    <p:animEffect transition="in" filter="fade">
                                      <p:cBhvr>
                                        <p:cTn id="66" dur="500"/>
                                        <p:tgtEl>
                                          <p:spTgt spid="83"/>
                                        </p:tgtEl>
                                      </p:cBhvr>
                                    </p:animEffect>
                                    <p:anim calcmode="lin" valueType="num">
                                      <p:cBhvr>
                                        <p:cTn id="67" dur="500" fill="hold"/>
                                        <p:tgtEl>
                                          <p:spTgt spid="83"/>
                                        </p:tgtEl>
                                        <p:attrNameLst>
                                          <p:attrName>ppt_x</p:attrName>
                                        </p:attrNameLst>
                                      </p:cBhvr>
                                      <p:tavLst>
                                        <p:tav tm="0">
                                          <p:val>
                                            <p:fltVal val="0.5"/>
                                          </p:val>
                                        </p:tav>
                                        <p:tav tm="100000">
                                          <p:val>
                                            <p:strVal val="#ppt_x"/>
                                          </p:val>
                                        </p:tav>
                                      </p:tavLst>
                                    </p:anim>
                                    <p:anim calcmode="lin" valueType="num">
                                      <p:cBhvr>
                                        <p:cTn id="68" dur="500" fill="hold"/>
                                        <p:tgtEl>
                                          <p:spTgt spid="83"/>
                                        </p:tgtEl>
                                        <p:attrNameLst>
                                          <p:attrName>ppt_y</p:attrName>
                                        </p:attrNameLst>
                                      </p:cBhvr>
                                      <p:tavLst>
                                        <p:tav tm="0">
                                          <p:val>
                                            <p:fltVal val="0.5"/>
                                          </p:val>
                                        </p:tav>
                                        <p:tav tm="100000">
                                          <p:val>
                                            <p:strVal val="#ppt_y"/>
                                          </p:val>
                                        </p:tav>
                                      </p:tavLst>
                                    </p:anim>
                                  </p:childTnLst>
                                </p:cTn>
                              </p:par>
                              <p:par>
                                <p:cTn id="69" presetID="53" presetClass="entr" presetSubtype="528" fill="hold" grpId="0" nodeType="withEffect">
                                  <p:stCondLst>
                                    <p:cond delay="0"/>
                                  </p:stCondLst>
                                  <p:childTnLst>
                                    <p:set>
                                      <p:cBhvr>
                                        <p:cTn id="70" dur="1" fill="hold">
                                          <p:stCondLst>
                                            <p:cond delay="0"/>
                                          </p:stCondLst>
                                        </p:cTn>
                                        <p:tgtEl>
                                          <p:spTgt spid="78"/>
                                        </p:tgtEl>
                                        <p:attrNameLst>
                                          <p:attrName>style.visibility</p:attrName>
                                        </p:attrNameLst>
                                      </p:cBhvr>
                                      <p:to>
                                        <p:strVal val="visible"/>
                                      </p:to>
                                    </p:set>
                                    <p:anim calcmode="lin" valueType="num">
                                      <p:cBhvr>
                                        <p:cTn id="71" dur="500" fill="hold"/>
                                        <p:tgtEl>
                                          <p:spTgt spid="78"/>
                                        </p:tgtEl>
                                        <p:attrNameLst>
                                          <p:attrName>ppt_w</p:attrName>
                                        </p:attrNameLst>
                                      </p:cBhvr>
                                      <p:tavLst>
                                        <p:tav tm="0">
                                          <p:val>
                                            <p:fltVal val="0"/>
                                          </p:val>
                                        </p:tav>
                                        <p:tav tm="100000">
                                          <p:val>
                                            <p:strVal val="#ppt_w"/>
                                          </p:val>
                                        </p:tav>
                                      </p:tavLst>
                                    </p:anim>
                                    <p:anim calcmode="lin" valueType="num">
                                      <p:cBhvr>
                                        <p:cTn id="72" dur="500" fill="hold"/>
                                        <p:tgtEl>
                                          <p:spTgt spid="78"/>
                                        </p:tgtEl>
                                        <p:attrNameLst>
                                          <p:attrName>ppt_h</p:attrName>
                                        </p:attrNameLst>
                                      </p:cBhvr>
                                      <p:tavLst>
                                        <p:tav tm="0">
                                          <p:val>
                                            <p:fltVal val="0"/>
                                          </p:val>
                                        </p:tav>
                                        <p:tav tm="100000">
                                          <p:val>
                                            <p:strVal val="#ppt_h"/>
                                          </p:val>
                                        </p:tav>
                                      </p:tavLst>
                                    </p:anim>
                                    <p:animEffect transition="in" filter="fade">
                                      <p:cBhvr>
                                        <p:cTn id="73" dur="500"/>
                                        <p:tgtEl>
                                          <p:spTgt spid="78"/>
                                        </p:tgtEl>
                                      </p:cBhvr>
                                    </p:animEffect>
                                    <p:anim calcmode="lin" valueType="num">
                                      <p:cBhvr>
                                        <p:cTn id="74" dur="500" fill="hold"/>
                                        <p:tgtEl>
                                          <p:spTgt spid="78"/>
                                        </p:tgtEl>
                                        <p:attrNameLst>
                                          <p:attrName>ppt_x</p:attrName>
                                        </p:attrNameLst>
                                      </p:cBhvr>
                                      <p:tavLst>
                                        <p:tav tm="0">
                                          <p:val>
                                            <p:fltVal val="0.5"/>
                                          </p:val>
                                        </p:tav>
                                        <p:tav tm="100000">
                                          <p:val>
                                            <p:strVal val="#ppt_x"/>
                                          </p:val>
                                        </p:tav>
                                      </p:tavLst>
                                    </p:anim>
                                    <p:anim calcmode="lin" valueType="num">
                                      <p:cBhvr>
                                        <p:cTn id="75" dur="500" fill="hold"/>
                                        <p:tgtEl>
                                          <p:spTgt spid="78"/>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77"/>
                                        </p:tgtEl>
                                        <p:attrNameLst>
                                          <p:attrName>style.visibility</p:attrName>
                                        </p:attrNameLst>
                                      </p:cBhvr>
                                      <p:to>
                                        <p:strVal val="visible"/>
                                      </p:to>
                                    </p:set>
                                    <p:anim calcmode="lin" valueType="num">
                                      <p:cBhvr>
                                        <p:cTn id="79" dur="500" fill="hold"/>
                                        <p:tgtEl>
                                          <p:spTgt spid="77"/>
                                        </p:tgtEl>
                                        <p:attrNameLst>
                                          <p:attrName>ppt_w</p:attrName>
                                        </p:attrNameLst>
                                      </p:cBhvr>
                                      <p:tavLst>
                                        <p:tav tm="0">
                                          <p:val>
                                            <p:fltVal val="0"/>
                                          </p:val>
                                        </p:tav>
                                        <p:tav tm="100000">
                                          <p:val>
                                            <p:strVal val="#ppt_w"/>
                                          </p:val>
                                        </p:tav>
                                      </p:tavLst>
                                    </p:anim>
                                    <p:anim calcmode="lin" valueType="num">
                                      <p:cBhvr>
                                        <p:cTn id="80" dur="500" fill="hold"/>
                                        <p:tgtEl>
                                          <p:spTgt spid="77"/>
                                        </p:tgtEl>
                                        <p:attrNameLst>
                                          <p:attrName>ppt_h</p:attrName>
                                        </p:attrNameLst>
                                      </p:cBhvr>
                                      <p:tavLst>
                                        <p:tav tm="0">
                                          <p:val>
                                            <p:fltVal val="0"/>
                                          </p:val>
                                        </p:tav>
                                        <p:tav tm="100000">
                                          <p:val>
                                            <p:strVal val="#ppt_h"/>
                                          </p:val>
                                        </p:tav>
                                      </p:tavLst>
                                    </p:anim>
                                    <p:animEffect transition="in" filter="fade">
                                      <p:cBhvr>
                                        <p:cTn id="81" dur="500"/>
                                        <p:tgtEl>
                                          <p:spTgt spid="77"/>
                                        </p:tgtEl>
                                      </p:cBhvr>
                                    </p:animEffect>
                                    <p:anim calcmode="lin" valueType="num">
                                      <p:cBhvr>
                                        <p:cTn id="82" dur="500" fill="hold"/>
                                        <p:tgtEl>
                                          <p:spTgt spid="77"/>
                                        </p:tgtEl>
                                        <p:attrNameLst>
                                          <p:attrName>ppt_x</p:attrName>
                                        </p:attrNameLst>
                                      </p:cBhvr>
                                      <p:tavLst>
                                        <p:tav tm="0">
                                          <p:val>
                                            <p:fltVal val="0.5"/>
                                          </p:val>
                                        </p:tav>
                                        <p:tav tm="100000">
                                          <p:val>
                                            <p:strVal val="#ppt_x"/>
                                          </p:val>
                                        </p:tav>
                                      </p:tavLst>
                                    </p:anim>
                                    <p:anim calcmode="lin" valueType="num">
                                      <p:cBhvr>
                                        <p:cTn id="83" dur="500" fill="hold"/>
                                        <p:tgtEl>
                                          <p:spTgt spid="77"/>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53" presetClass="entr" presetSubtype="528" fill="hold" grpId="0" nodeType="afterEffect">
                                  <p:stCondLst>
                                    <p:cond delay="0"/>
                                  </p:stCondLst>
                                  <p:childTnLst>
                                    <p:set>
                                      <p:cBhvr>
                                        <p:cTn id="86" dur="1" fill="hold">
                                          <p:stCondLst>
                                            <p:cond delay="0"/>
                                          </p:stCondLst>
                                        </p:cTn>
                                        <p:tgtEl>
                                          <p:spTgt spid="74"/>
                                        </p:tgtEl>
                                        <p:attrNameLst>
                                          <p:attrName>style.visibility</p:attrName>
                                        </p:attrNameLst>
                                      </p:cBhvr>
                                      <p:to>
                                        <p:strVal val="visible"/>
                                      </p:to>
                                    </p:set>
                                    <p:anim calcmode="lin" valueType="num">
                                      <p:cBhvr>
                                        <p:cTn id="87" dur="500" fill="hold"/>
                                        <p:tgtEl>
                                          <p:spTgt spid="74"/>
                                        </p:tgtEl>
                                        <p:attrNameLst>
                                          <p:attrName>ppt_w</p:attrName>
                                        </p:attrNameLst>
                                      </p:cBhvr>
                                      <p:tavLst>
                                        <p:tav tm="0">
                                          <p:val>
                                            <p:fltVal val="0"/>
                                          </p:val>
                                        </p:tav>
                                        <p:tav tm="100000">
                                          <p:val>
                                            <p:strVal val="#ppt_w"/>
                                          </p:val>
                                        </p:tav>
                                      </p:tavLst>
                                    </p:anim>
                                    <p:anim calcmode="lin" valueType="num">
                                      <p:cBhvr>
                                        <p:cTn id="88" dur="500" fill="hold"/>
                                        <p:tgtEl>
                                          <p:spTgt spid="74"/>
                                        </p:tgtEl>
                                        <p:attrNameLst>
                                          <p:attrName>ppt_h</p:attrName>
                                        </p:attrNameLst>
                                      </p:cBhvr>
                                      <p:tavLst>
                                        <p:tav tm="0">
                                          <p:val>
                                            <p:fltVal val="0"/>
                                          </p:val>
                                        </p:tav>
                                        <p:tav tm="100000">
                                          <p:val>
                                            <p:strVal val="#ppt_h"/>
                                          </p:val>
                                        </p:tav>
                                      </p:tavLst>
                                    </p:anim>
                                    <p:animEffect transition="in" filter="fade">
                                      <p:cBhvr>
                                        <p:cTn id="89" dur="500"/>
                                        <p:tgtEl>
                                          <p:spTgt spid="74"/>
                                        </p:tgtEl>
                                      </p:cBhvr>
                                    </p:animEffect>
                                    <p:anim calcmode="lin" valueType="num">
                                      <p:cBhvr>
                                        <p:cTn id="90" dur="500" fill="hold"/>
                                        <p:tgtEl>
                                          <p:spTgt spid="74"/>
                                        </p:tgtEl>
                                        <p:attrNameLst>
                                          <p:attrName>ppt_x</p:attrName>
                                        </p:attrNameLst>
                                      </p:cBhvr>
                                      <p:tavLst>
                                        <p:tav tm="0">
                                          <p:val>
                                            <p:fltVal val="0.5"/>
                                          </p:val>
                                        </p:tav>
                                        <p:tav tm="100000">
                                          <p:val>
                                            <p:strVal val="#ppt_x"/>
                                          </p:val>
                                        </p:tav>
                                      </p:tavLst>
                                    </p:anim>
                                    <p:anim calcmode="lin" valueType="num">
                                      <p:cBhvr>
                                        <p:cTn id="91" dur="500" fill="hold"/>
                                        <p:tgtEl>
                                          <p:spTgt spid="74"/>
                                        </p:tgtEl>
                                        <p:attrNameLst>
                                          <p:attrName>ppt_y</p:attrName>
                                        </p:attrNameLst>
                                      </p:cBhvr>
                                      <p:tavLst>
                                        <p:tav tm="0">
                                          <p:val>
                                            <p:fltVal val="0.5"/>
                                          </p:val>
                                        </p:tav>
                                        <p:tav tm="100000">
                                          <p:val>
                                            <p:strVal val="#ppt_y"/>
                                          </p:val>
                                        </p:tav>
                                      </p:tavLst>
                                    </p:anim>
                                  </p:childTnLst>
                                </p:cTn>
                              </p:par>
                              <p:par>
                                <p:cTn id="92" presetID="53" presetClass="entr" presetSubtype="528" fill="hold" grpId="0" nodeType="withEffect">
                                  <p:stCondLst>
                                    <p:cond delay="0"/>
                                  </p:stCondLst>
                                  <p:childTnLst>
                                    <p:set>
                                      <p:cBhvr>
                                        <p:cTn id="93" dur="1" fill="hold">
                                          <p:stCondLst>
                                            <p:cond delay="0"/>
                                          </p:stCondLst>
                                        </p:cTn>
                                        <p:tgtEl>
                                          <p:spTgt spid="64"/>
                                        </p:tgtEl>
                                        <p:attrNameLst>
                                          <p:attrName>style.visibility</p:attrName>
                                        </p:attrNameLst>
                                      </p:cBhvr>
                                      <p:to>
                                        <p:strVal val="visible"/>
                                      </p:to>
                                    </p:set>
                                    <p:anim calcmode="lin" valueType="num">
                                      <p:cBhvr>
                                        <p:cTn id="94" dur="500" fill="hold"/>
                                        <p:tgtEl>
                                          <p:spTgt spid="64"/>
                                        </p:tgtEl>
                                        <p:attrNameLst>
                                          <p:attrName>ppt_w</p:attrName>
                                        </p:attrNameLst>
                                      </p:cBhvr>
                                      <p:tavLst>
                                        <p:tav tm="0">
                                          <p:val>
                                            <p:fltVal val="0"/>
                                          </p:val>
                                        </p:tav>
                                        <p:tav tm="100000">
                                          <p:val>
                                            <p:strVal val="#ppt_w"/>
                                          </p:val>
                                        </p:tav>
                                      </p:tavLst>
                                    </p:anim>
                                    <p:anim calcmode="lin" valueType="num">
                                      <p:cBhvr>
                                        <p:cTn id="95" dur="500" fill="hold"/>
                                        <p:tgtEl>
                                          <p:spTgt spid="64"/>
                                        </p:tgtEl>
                                        <p:attrNameLst>
                                          <p:attrName>ppt_h</p:attrName>
                                        </p:attrNameLst>
                                      </p:cBhvr>
                                      <p:tavLst>
                                        <p:tav tm="0">
                                          <p:val>
                                            <p:fltVal val="0"/>
                                          </p:val>
                                        </p:tav>
                                        <p:tav tm="100000">
                                          <p:val>
                                            <p:strVal val="#ppt_h"/>
                                          </p:val>
                                        </p:tav>
                                      </p:tavLst>
                                    </p:anim>
                                    <p:animEffect transition="in" filter="fade">
                                      <p:cBhvr>
                                        <p:cTn id="96" dur="500"/>
                                        <p:tgtEl>
                                          <p:spTgt spid="64"/>
                                        </p:tgtEl>
                                      </p:cBhvr>
                                    </p:animEffect>
                                    <p:anim calcmode="lin" valueType="num">
                                      <p:cBhvr>
                                        <p:cTn id="97" dur="500" fill="hold"/>
                                        <p:tgtEl>
                                          <p:spTgt spid="64"/>
                                        </p:tgtEl>
                                        <p:attrNameLst>
                                          <p:attrName>ppt_x</p:attrName>
                                        </p:attrNameLst>
                                      </p:cBhvr>
                                      <p:tavLst>
                                        <p:tav tm="0">
                                          <p:val>
                                            <p:fltVal val="0.5"/>
                                          </p:val>
                                        </p:tav>
                                        <p:tav tm="100000">
                                          <p:val>
                                            <p:strVal val="#ppt_x"/>
                                          </p:val>
                                        </p:tav>
                                      </p:tavLst>
                                    </p:anim>
                                    <p:anim calcmode="lin" valueType="num">
                                      <p:cBhvr>
                                        <p:cTn id="98" dur="500" fill="hold"/>
                                        <p:tgtEl>
                                          <p:spTgt spid="64"/>
                                        </p:tgtEl>
                                        <p:attrNameLst>
                                          <p:attrName>ppt_y</p:attrName>
                                        </p:attrNameLst>
                                      </p:cBhvr>
                                      <p:tavLst>
                                        <p:tav tm="0">
                                          <p:val>
                                            <p:fltVal val="0.5"/>
                                          </p:val>
                                        </p:tav>
                                        <p:tav tm="100000">
                                          <p:val>
                                            <p:strVal val="#ppt_y"/>
                                          </p:val>
                                        </p:tav>
                                      </p:tavLst>
                                    </p:anim>
                                  </p:childTnLst>
                                </p:cTn>
                              </p:par>
                            </p:childTnLst>
                          </p:cTn>
                        </p:par>
                        <p:par>
                          <p:cTn id="99" fill="hold">
                            <p:stCondLst>
                              <p:cond delay="6500"/>
                            </p:stCondLst>
                            <p:childTnLst>
                              <p:par>
                                <p:cTn id="100" presetID="53" presetClass="entr" presetSubtype="528" fill="hold" grpId="0" nodeType="afterEffect">
                                  <p:stCondLst>
                                    <p:cond delay="0"/>
                                  </p:stCondLst>
                                  <p:childTnLst>
                                    <p:set>
                                      <p:cBhvr>
                                        <p:cTn id="101" dur="1" fill="hold">
                                          <p:stCondLst>
                                            <p:cond delay="0"/>
                                          </p:stCondLst>
                                        </p:cTn>
                                        <p:tgtEl>
                                          <p:spTgt spid="62"/>
                                        </p:tgtEl>
                                        <p:attrNameLst>
                                          <p:attrName>style.visibility</p:attrName>
                                        </p:attrNameLst>
                                      </p:cBhvr>
                                      <p:to>
                                        <p:strVal val="visible"/>
                                      </p:to>
                                    </p:set>
                                    <p:anim calcmode="lin" valueType="num">
                                      <p:cBhvr>
                                        <p:cTn id="102" dur="500" fill="hold"/>
                                        <p:tgtEl>
                                          <p:spTgt spid="62"/>
                                        </p:tgtEl>
                                        <p:attrNameLst>
                                          <p:attrName>ppt_w</p:attrName>
                                        </p:attrNameLst>
                                      </p:cBhvr>
                                      <p:tavLst>
                                        <p:tav tm="0">
                                          <p:val>
                                            <p:fltVal val="0"/>
                                          </p:val>
                                        </p:tav>
                                        <p:tav tm="100000">
                                          <p:val>
                                            <p:strVal val="#ppt_w"/>
                                          </p:val>
                                        </p:tav>
                                      </p:tavLst>
                                    </p:anim>
                                    <p:anim calcmode="lin" valueType="num">
                                      <p:cBhvr>
                                        <p:cTn id="103" dur="500" fill="hold"/>
                                        <p:tgtEl>
                                          <p:spTgt spid="62"/>
                                        </p:tgtEl>
                                        <p:attrNameLst>
                                          <p:attrName>ppt_h</p:attrName>
                                        </p:attrNameLst>
                                      </p:cBhvr>
                                      <p:tavLst>
                                        <p:tav tm="0">
                                          <p:val>
                                            <p:fltVal val="0"/>
                                          </p:val>
                                        </p:tav>
                                        <p:tav tm="100000">
                                          <p:val>
                                            <p:strVal val="#ppt_h"/>
                                          </p:val>
                                        </p:tav>
                                      </p:tavLst>
                                    </p:anim>
                                    <p:animEffect transition="in" filter="fade">
                                      <p:cBhvr>
                                        <p:cTn id="104" dur="500"/>
                                        <p:tgtEl>
                                          <p:spTgt spid="62"/>
                                        </p:tgtEl>
                                      </p:cBhvr>
                                    </p:animEffect>
                                    <p:anim calcmode="lin" valueType="num">
                                      <p:cBhvr>
                                        <p:cTn id="105" dur="500" fill="hold"/>
                                        <p:tgtEl>
                                          <p:spTgt spid="62"/>
                                        </p:tgtEl>
                                        <p:attrNameLst>
                                          <p:attrName>ppt_x</p:attrName>
                                        </p:attrNameLst>
                                      </p:cBhvr>
                                      <p:tavLst>
                                        <p:tav tm="0">
                                          <p:val>
                                            <p:fltVal val="0.5"/>
                                          </p:val>
                                        </p:tav>
                                        <p:tav tm="100000">
                                          <p:val>
                                            <p:strVal val="#ppt_x"/>
                                          </p:val>
                                        </p:tav>
                                      </p:tavLst>
                                    </p:anim>
                                    <p:anim calcmode="lin" valueType="num">
                                      <p:cBhvr>
                                        <p:cTn id="106" dur="500" fill="hold"/>
                                        <p:tgtEl>
                                          <p:spTgt spid="62"/>
                                        </p:tgtEl>
                                        <p:attrNameLst>
                                          <p:attrName>ppt_y</p:attrName>
                                        </p:attrNameLst>
                                      </p:cBhvr>
                                      <p:tavLst>
                                        <p:tav tm="0">
                                          <p:val>
                                            <p:fltVal val="0.5"/>
                                          </p:val>
                                        </p:tav>
                                        <p:tav tm="100000">
                                          <p:val>
                                            <p:strVal val="#ppt_y"/>
                                          </p:val>
                                        </p:tav>
                                      </p:tavLst>
                                    </p:anim>
                                  </p:childTnLst>
                                </p:cTn>
                              </p:par>
                            </p:childTnLst>
                          </p:cTn>
                        </p:par>
                        <p:par>
                          <p:cTn id="107" fill="hold">
                            <p:stCondLst>
                              <p:cond delay="7000"/>
                            </p:stCondLst>
                            <p:childTnLst>
                              <p:par>
                                <p:cTn id="108" presetID="53" presetClass="entr" presetSubtype="528" fill="hold" grpId="0" nodeType="afterEffect">
                                  <p:stCondLst>
                                    <p:cond delay="0"/>
                                  </p:stCondLst>
                                  <p:childTnLst>
                                    <p:set>
                                      <p:cBhvr>
                                        <p:cTn id="109" dur="1" fill="hold">
                                          <p:stCondLst>
                                            <p:cond delay="0"/>
                                          </p:stCondLst>
                                        </p:cTn>
                                        <p:tgtEl>
                                          <p:spTgt spid="84"/>
                                        </p:tgtEl>
                                        <p:attrNameLst>
                                          <p:attrName>style.visibility</p:attrName>
                                        </p:attrNameLst>
                                      </p:cBhvr>
                                      <p:to>
                                        <p:strVal val="visible"/>
                                      </p:to>
                                    </p:set>
                                    <p:anim calcmode="lin" valueType="num">
                                      <p:cBhvr>
                                        <p:cTn id="110" dur="500" fill="hold"/>
                                        <p:tgtEl>
                                          <p:spTgt spid="84"/>
                                        </p:tgtEl>
                                        <p:attrNameLst>
                                          <p:attrName>ppt_w</p:attrName>
                                        </p:attrNameLst>
                                      </p:cBhvr>
                                      <p:tavLst>
                                        <p:tav tm="0">
                                          <p:val>
                                            <p:fltVal val="0"/>
                                          </p:val>
                                        </p:tav>
                                        <p:tav tm="100000">
                                          <p:val>
                                            <p:strVal val="#ppt_w"/>
                                          </p:val>
                                        </p:tav>
                                      </p:tavLst>
                                    </p:anim>
                                    <p:anim calcmode="lin" valueType="num">
                                      <p:cBhvr>
                                        <p:cTn id="111" dur="500" fill="hold"/>
                                        <p:tgtEl>
                                          <p:spTgt spid="84"/>
                                        </p:tgtEl>
                                        <p:attrNameLst>
                                          <p:attrName>ppt_h</p:attrName>
                                        </p:attrNameLst>
                                      </p:cBhvr>
                                      <p:tavLst>
                                        <p:tav tm="0">
                                          <p:val>
                                            <p:fltVal val="0"/>
                                          </p:val>
                                        </p:tav>
                                        <p:tav tm="100000">
                                          <p:val>
                                            <p:strVal val="#ppt_h"/>
                                          </p:val>
                                        </p:tav>
                                      </p:tavLst>
                                    </p:anim>
                                    <p:animEffect transition="in" filter="fade">
                                      <p:cBhvr>
                                        <p:cTn id="112" dur="500"/>
                                        <p:tgtEl>
                                          <p:spTgt spid="84"/>
                                        </p:tgtEl>
                                      </p:cBhvr>
                                    </p:animEffect>
                                    <p:anim calcmode="lin" valueType="num">
                                      <p:cBhvr>
                                        <p:cTn id="113" dur="500" fill="hold"/>
                                        <p:tgtEl>
                                          <p:spTgt spid="84"/>
                                        </p:tgtEl>
                                        <p:attrNameLst>
                                          <p:attrName>ppt_x</p:attrName>
                                        </p:attrNameLst>
                                      </p:cBhvr>
                                      <p:tavLst>
                                        <p:tav tm="0">
                                          <p:val>
                                            <p:fltVal val="0.5"/>
                                          </p:val>
                                        </p:tav>
                                        <p:tav tm="100000">
                                          <p:val>
                                            <p:strVal val="#ppt_x"/>
                                          </p:val>
                                        </p:tav>
                                      </p:tavLst>
                                    </p:anim>
                                    <p:anim calcmode="lin" valueType="num">
                                      <p:cBhvr>
                                        <p:cTn id="114" dur="500" fill="hold"/>
                                        <p:tgtEl>
                                          <p:spTgt spid="84"/>
                                        </p:tgtEl>
                                        <p:attrNameLst>
                                          <p:attrName>ppt_y</p:attrName>
                                        </p:attrNameLst>
                                      </p:cBhvr>
                                      <p:tavLst>
                                        <p:tav tm="0">
                                          <p:val>
                                            <p:fltVal val="0.5"/>
                                          </p:val>
                                        </p:tav>
                                        <p:tav tm="100000">
                                          <p:val>
                                            <p:strVal val="#ppt_y"/>
                                          </p:val>
                                        </p:tav>
                                      </p:tavLst>
                                    </p:anim>
                                  </p:childTnLst>
                                </p:cTn>
                              </p:par>
                              <p:par>
                                <p:cTn id="115" presetID="53" presetClass="entr" presetSubtype="528" fill="hold" grpId="0" nodeType="withEffect">
                                  <p:stCondLst>
                                    <p:cond delay="0"/>
                                  </p:stCondLst>
                                  <p:childTnLst>
                                    <p:set>
                                      <p:cBhvr>
                                        <p:cTn id="116" dur="1" fill="hold">
                                          <p:stCondLst>
                                            <p:cond delay="0"/>
                                          </p:stCondLst>
                                        </p:cTn>
                                        <p:tgtEl>
                                          <p:spTgt spid="80"/>
                                        </p:tgtEl>
                                        <p:attrNameLst>
                                          <p:attrName>style.visibility</p:attrName>
                                        </p:attrNameLst>
                                      </p:cBhvr>
                                      <p:to>
                                        <p:strVal val="visible"/>
                                      </p:to>
                                    </p:set>
                                    <p:anim calcmode="lin" valueType="num">
                                      <p:cBhvr>
                                        <p:cTn id="117" dur="500" fill="hold"/>
                                        <p:tgtEl>
                                          <p:spTgt spid="80"/>
                                        </p:tgtEl>
                                        <p:attrNameLst>
                                          <p:attrName>ppt_w</p:attrName>
                                        </p:attrNameLst>
                                      </p:cBhvr>
                                      <p:tavLst>
                                        <p:tav tm="0">
                                          <p:val>
                                            <p:fltVal val="0"/>
                                          </p:val>
                                        </p:tav>
                                        <p:tav tm="100000">
                                          <p:val>
                                            <p:strVal val="#ppt_w"/>
                                          </p:val>
                                        </p:tav>
                                      </p:tavLst>
                                    </p:anim>
                                    <p:anim calcmode="lin" valueType="num">
                                      <p:cBhvr>
                                        <p:cTn id="118" dur="500" fill="hold"/>
                                        <p:tgtEl>
                                          <p:spTgt spid="80"/>
                                        </p:tgtEl>
                                        <p:attrNameLst>
                                          <p:attrName>ppt_h</p:attrName>
                                        </p:attrNameLst>
                                      </p:cBhvr>
                                      <p:tavLst>
                                        <p:tav tm="0">
                                          <p:val>
                                            <p:fltVal val="0"/>
                                          </p:val>
                                        </p:tav>
                                        <p:tav tm="100000">
                                          <p:val>
                                            <p:strVal val="#ppt_h"/>
                                          </p:val>
                                        </p:tav>
                                      </p:tavLst>
                                    </p:anim>
                                    <p:animEffect transition="in" filter="fade">
                                      <p:cBhvr>
                                        <p:cTn id="119" dur="500"/>
                                        <p:tgtEl>
                                          <p:spTgt spid="80"/>
                                        </p:tgtEl>
                                      </p:cBhvr>
                                    </p:animEffect>
                                    <p:anim calcmode="lin" valueType="num">
                                      <p:cBhvr>
                                        <p:cTn id="120" dur="500" fill="hold"/>
                                        <p:tgtEl>
                                          <p:spTgt spid="80"/>
                                        </p:tgtEl>
                                        <p:attrNameLst>
                                          <p:attrName>ppt_x</p:attrName>
                                        </p:attrNameLst>
                                      </p:cBhvr>
                                      <p:tavLst>
                                        <p:tav tm="0">
                                          <p:val>
                                            <p:fltVal val="0.5"/>
                                          </p:val>
                                        </p:tav>
                                        <p:tav tm="100000">
                                          <p:val>
                                            <p:strVal val="#ppt_x"/>
                                          </p:val>
                                        </p:tav>
                                      </p:tavLst>
                                    </p:anim>
                                    <p:anim calcmode="lin" valueType="num">
                                      <p:cBhvr>
                                        <p:cTn id="121" dur="500" fill="hold"/>
                                        <p:tgtEl>
                                          <p:spTgt spid="80"/>
                                        </p:tgtEl>
                                        <p:attrNameLst>
                                          <p:attrName>ppt_y</p:attrName>
                                        </p:attrNameLst>
                                      </p:cBhvr>
                                      <p:tavLst>
                                        <p:tav tm="0">
                                          <p:val>
                                            <p:fltVal val="0.5"/>
                                          </p:val>
                                        </p:tav>
                                        <p:tav tm="100000">
                                          <p:val>
                                            <p:strVal val="#ppt_y"/>
                                          </p:val>
                                        </p:tav>
                                      </p:tavLst>
                                    </p:anim>
                                  </p:childTnLst>
                                </p:cTn>
                              </p:par>
                            </p:childTnLst>
                          </p:cTn>
                        </p:par>
                        <p:par>
                          <p:cTn id="122" fill="hold">
                            <p:stCondLst>
                              <p:cond delay="7500"/>
                            </p:stCondLst>
                            <p:childTnLst>
                              <p:par>
                                <p:cTn id="123" presetID="53" presetClass="entr" presetSubtype="528"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 calcmode="lin" valueType="num">
                                      <p:cBhvr>
                                        <p:cTn id="125" dur="500" fill="hold"/>
                                        <p:tgtEl>
                                          <p:spTgt spid="79"/>
                                        </p:tgtEl>
                                        <p:attrNameLst>
                                          <p:attrName>ppt_w</p:attrName>
                                        </p:attrNameLst>
                                      </p:cBhvr>
                                      <p:tavLst>
                                        <p:tav tm="0">
                                          <p:val>
                                            <p:fltVal val="0"/>
                                          </p:val>
                                        </p:tav>
                                        <p:tav tm="100000">
                                          <p:val>
                                            <p:strVal val="#ppt_w"/>
                                          </p:val>
                                        </p:tav>
                                      </p:tavLst>
                                    </p:anim>
                                    <p:anim calcmode="lin" valueType="num">
                                      <p:cBhvr>
                                        <p:cTn id="126" dur="500" fill="hold"/>
                                        <p:tgtEl>
                                          <p:spTgt spid="79"/>
                                        </p:tgtEl>
                                        <p:attrNameLst>
                                          <p:attrName>ppt_h</p:attrName>
                                        </p:attrNameLst>
                                      </p:cBhvr>
                                      <p:tavLst>
                                        <p:tav tm="0">
                                          <p:val>
                                            <p:fltVal val="0"/>
                                          </p:val>
                                        </p:tav>
                                        <p:tav tm="100000">
                                          <p:val>
                                            <p:strVal val="#ppt_h"/>
                                          </p:val>
                                        </p:tav>
                                      </p:tavLst>
                                    </p:anim>
                                    <p:animEffect transition="in" filter="fade">
                                      <p:cBhvr>
                                        <p:cTn id="127" dur="500"/>
                                        <p:tgtEl>
                                          <p:spTgt spid="79"/>
                                        </p:tgtEl>
                                      </p:cBhvr>
                                    </p:animEffect>
                                    <p:anim calcmode="lin" valueType="num">
                                      <p:cBhvr>
                                        <p:cTn id="128" dur="500" fill="hold"/>
                                        <p:tgtEl>
                                          <p:spTgt spid="79"/>
                                        </p:tgtEl>
                                        <p:attrNameLst>
                                          <p:attrName>ppt_x</p:attrName>
                                        </p:attrNameLst>
                                      </p:cBhvr>
                                      <p:tavLst>
                                        <p:tav tm="0">
                                          <p:val>
                                            <p:fltVal val="0.5"/>
                                          </p:val>
                                        </p:tav>
                                        <p:tav tm="100000">
                                          <p:val>
                                            <p:strVal val="#ppt_x"/>
                                          </p:val>
                                        </p:tav>
                                      </p:tavLst>
                                    </p:anim>
                                    <p:anim calcmode="lin" valueType="num">
                                      <p:cBhvr>
                                        <p:cTn id="129" dur="500" fill="hold"/>
                                        <p:tgtEl>
                                          <p:spTgt spid="79"/>
                                        </p:tgtEl>
                                        <p:attrNameLst>
                                          <p:attrName>ppt_y</p:attrName>
                                        </p:attrNameLst>
                                      </p:cBhvr>
                                      <p:tavLst>
                                        <p:tav tm="0">
                                          <p:val>
                                            <p:fltVal val="0.5"/>
                                          </p:val>
                                        </p:tav>
                                        <p:tav tm="100000">
                                          <p:val>
                                            <p:strVal val="#ppt_y"/>
                                          </p:val>
                                        </p:tav>
                                      </p:tavLst>
                                    </p:anim>
                                  </p:childTnLst>
                                </p:cTn>
                              </p:par>
                            </p:childTnLst>
                          </p:cTn>
                        </p:par>
                        <p:par>
                          <p:cTn id="130" fill="hold">
                            <p:stCondLst>
                              <p:cond delay="8000"/>
                            </p:stCondLst>
                            <p:childTnLst>
                              <p:par>
                                <p:cTn id="131" presetID="53" presetClass="entr" presetSubtype="528" fill="hold" grpId="0" nodeType="afterEffect">
                                  <p:stCondLst>
                                    <p:cond delay="0"/>
                                  </p:stCondLst>
                                  <p:childTnLst>
                                    <p:set>
                                      <p:cBhvr>
                                        <p:cTn id="132" dur="1" fill="hold">
                                          <p:stCondLst>
                                            <p:cond delay="0"/>
                                          </p:stCondLst>
                                        </p:cTn>
                                        <p:tgtEl>
                                          <p:spTgt spid="75"/>
                                        </p:tgtEl>
                                        <p:attrNameLst>
                                          <p:attrName>style.visibility</p:attrName>
                                        </p:attrNameLst>
                                      </p:cBhvr>
                                      <p:to>
                                        <p:strVal val="visible"/>
                                      </p:to>
                                    </p:set>
                                    <p:anim calcmode="lin" valueType="num">
                                      <p:cBhvr>
                                        <p:cTn id="133" dur="500" fill="hold"/>
                                        <p:tgtEl>
                                          <p:spTgt spid="75"/>
                                        </p:tgtEl>
                                        <p:attrNameLst>
                                          <p:attrName>ppt_w</p:attrName>
                                        </p:attrNameLst>
                                      </p:cBhvr>
                                      <p:tavLst>
                                        <p:tav tm="0">
                                          <p:val>
                                            <p:fltVal val="0"/>
                                          </p:val>
                                        </p:tav>
                                        <p:tav tm="100000">
                                          <p:val>
                                            <p:strVal val="#ppt_w"/>
                                          </p:val>
                                        </p:tav>
                                      </p:tavLst>
                                    </p:anim>
                                    <p:anim calcmode="lin" valueType="num">
                                      <p:cBhvr>
                                        <p:cTn id="134" dur="500" fill="hold"/>
                                        <p:tgtEl>
                                          <p:spTgt spid="75"/>
                                        </p:tgtEl>
                                        <p:attrNameLst>
                                          <p:attrName>ppt_h</p:attrName>
                                        </p:attrNameLst>
                                      </p:cBhvr>
                                      <p:tavLst>
                                        <p:tav tm="0">
                                          <p:val>
                                            <p:fltVal val="0"/>
                                          </p:val>
                                        </p:tav>
                                        <p:tav tm="100000">
                                          <p:val>
                                            <p:strVal val="#ppt_h"/>
                                          </p:val>
                                        </p:tav>
                                      </p:tavLst>
                                    </p:anim>
                                    <p:animEffect transition="in" filter="fade">
                                      <p:cBhvr>
                                        <p:cTn id="135" dur="500"/>
                                        <p:tgtEl>
                                          <p:spTgt spid="75"/>
                                        </p:tgtEl>
                                      </p:cBhvr>
                                    </p:animEffect>
                                    <p:anim calcmode="lin" valueType="num">
                                      <p:cBhvr>
                                        <p:cTn id="136" dur="500" fill="hold"/>
                                        <p:tgtEl>
                                          <p:spTgt spid="75"/>
                                        </p:tgtEl>
                                        <p:attrNameLst>
                                          <p:attrName>ppt_x</p:attrName>
                                        </p:attrNameLst>
                                      </p:cBhvr>
                                      <p:tavLst>
                                        <p:tav tm="0">
                                          <p:val>
                                            <p:fltVal val="0.5"/>
                                          </p:val>
                                        </p:tav>
                                        <p:tav tm="100000">
                                          <p:val>
                                            <p:strVal val="#ppt_x"/>
                                          </p:val>
                                        </p:tav>
                                      </p:tavLst>
                                    </p:anim>
                                    <p:anim calcmode="lin" valueType="num">
                                      <p:cBhvr>
                                        <p:cTn id="137" dur="500" fill="hold"/>
                                        <p:tgtEl>
                                          <p:spTgt spid="75"/>
                                        </p:tgtEl>
                                        <p:attrNameLst>
                                          <p:attrName>ppt_y</p:attrName>
                                        </p:attrNameLst>
                                      </p:cBhvr>
                                      <p:tavLst>
                                        <p:tav tm="0">
                                          <p:val>
                                            <p:fltVal val="0.5"/>
                                          </p:val>
                                        </p:tav>
                                        <p:tav tm="100000">
                                          <p:val>
                                            <p:strVal val="#ppt_y"/>
                                          </p:val>
                                        </p:tav>
                                      </p:tavLst>
                                    </p:anim>
                                  </p:childTnLst>
                                </p:cTn>
                              </p:par>
                              <p:par>
                                <p:cTn id="138" presetID="53" presetClass="entr" presetSubtype="528" fill="hold" grpId="0" nodeType="withEffect">
                                  <p:stCondLst>
                                    <p:cond delay="0"/>
                                  </p:stCondLst>
                                  <p:childTnLst>
                                    <p:set>
                                      <p:cBhvr>
                                        <p:cTn id="139" dur="1" fill="hold">
                                          <p:stCondLst>
                                            <p:cond delay="0"/>
                                          </p:stCondLst>
                                        </p:cTn>
                                        <p:tgtEl>
                                          <p:spTgt spid="68"/>
                                        </p:tgtEl>
                                        <p:attrNameLst>
                                          <p:attrName>style.visibility</p:attrName>
                                        </p:attrNameLst>
                                      </p:cBhvr>
                                      <p:to>
                                        <p:strVal val="visible"/>
                                      </p:to>
                                    </p:set>
                                    <p:anim calcmode="lin" valueType="num">
                                      <p:cBhvr>
                                        <p:cTn id="140" dur="500" fill="hold"/>
                                        <p:tgtEl>
                                          <p:spTgt spid="68"/>
                                        </p:tgtEl>
                                        <p:attrNameLst>
                                          <p:attrName>ppt_w</p:attrName>
                                        </p:attrNameLst>
                                      </p:cBhvr>
                                      <p:tavLst>
                                        <p:tav tm="0">
                                          <p:val>
                                            <p:fltVal val="0"/>
                                          </p:val>
                                        </p:tav>
                                        <p:tav tm="100000">
                                          <p:val>
                                            <p:strVal val="#ppt_w"/>
                                          </p:val>
                                        </p:tav>
                                      </p:tavLst>
                                    </p:anim>
                                    <p:anim calcmode="lin" valueType="num">
                                      <p:cBhvr>
                                        <p:cTn id="141" dur="500" fill="hold"/>
                                        <p:tgtEl>
                                          <p:spTgt spid="68"/>
                                        </p:tgtEl>
                                        <p:attrNameLst>
                                          <p:attrName>ppt_h</p:attrName>
                                        </p:attrNameLst>
                                      </p:cBhvr>
                                      <p:tavLst>
                                        <p:tav tm="0">
                                          <p:val>
                                            <p:fltVal val="0"/>
                                          </p:val>
                                        </p:tav>
                                        <p:tav tm="100000">
                                          <p:val>
                                            <p:strVal val="#ppt_h"/>
                                          </p:val>
                                        </p:tav>
                                      </p:tavLst>
                                    </p:anim>
                                    <p:animEffect transition="in" filter="fade">
                                      <p:cBhvr>
                                        <p:cTn id="142" dur="500"/>
                                        <p:tgtEl>
                                          <p:spTgt spid="68"/>
                                        </p:tgtEl>
                                      </p:cBhvr>
                                    </p:animEffect>
                                    <p:anim calcmode="lin" valueType="num">
                                      <p:cBhvr>
                                        <p:cTn id="143" dur="500" fill="hold"/>
                                        <p:tgtEl>
                                          <p:spTgt spid="68"/>
                                        </p:tgtEl>
                                        <p:attrNameLst>
                                          <p:attrName>ppt_x</p:attrName>
                                        </p:attrNameLst>
                                      </p:cBhvr>
                                      <p:tavLst>
                                        <p:tav tm="0">
                                          <p:val>
                                            <p:fltVal val="0.5"/>
                                          </p:val>
                                        </p:tav>
                                        <p:tav tm="100000">
                                          <p:val>
                                            <p:strVal val="#ppt_x"/>
                                          </p:val>
                                        </p:tav>
                                      </p:tavLst>
                                    </p:anim>
                                    <p:anim calcmode="lin" valueType="num">
                                      <p:cBhvr>
                                        <p:cTn id="144" dur="500" fill="hold"/>
                                        <p:tgtEl>
                                          <p:spTgt spid="68"/>
                                        </p:tgtEl>
                                        <p:attrNameLst>
                                          <p:attrName>ppt_y</p:attrName>
                                        </p:attrNameLst>
                                      </p:cBhvr>
                                      <p:tavLst>
                                        <p:tav tm="0">
                                          <p:val>
                                            <p:fltVal val="0.5"/>
                                          </p:val>
                                        </p:tav>
                                        <p:tav tm="100000">
                                          <p:val>
                                            <p:strVal val="#ppt_y"/>
                                          </p:val>
                                        </p:tav>
                                      </p:tavLst>
                                    </p:anim>
                                  </p:childTnLst>
                                </p:cTn>
                              </p:par>
                            </p:childTnLst>
                          </p:cTn>
                        </p:par>
                        <p:par>
                          <p:cTn id="145" fill="hold">
                            <p:stCondLst>
                              <p:cond delay="8500"/>
                            </p:stCondLst>
                            <p:childTnLst>
                              <p:par>
                                <p:cTn id="146" presetID="53" presetClass="entr" presetSubtype="528" fill="hold" grpId="0" nodeType="afterEffect">
                                  <p:stCondLst>
                                    <p:cond delay="0"/>
                                  </p:stCondLst>
                                  <p:childTnLst>
                                    <p:set>
                                      <p:cBhvr>
                                        <p:cTn id="147" dur="1" fill="hold">
                                          <p:stCondLst>
                                            <p:cond delay="0"/>
                                          </p:stCondLst>
                                        </p:cTn>
                                        <p:tgtEl>
                                          <p:spTgt spid="66"/>
                                        </p:tgtEl>
                                        <p:attrNameLst>
                                          <p:attrName>style.visibility</p:attrName>
                                        </p:attrNameLst>
                                      </p:cBhvr>
                                      <p:to>
                                        <p:strVal val="visible"/>
                                      </p:to>
                                    </p:set>
                                    <p:anim calcmode="lin" valueType="num">
                                      <p:cBhvr>
                                        <p:cTn id="148" dur="500" fill="hold"/>
                                        <p:tgtEl>
                                          <p:spTgt spid="66"/>
                                        </p:tgtEl>
                                        <p:attrNameLst>
                                          <p:attrName>ppt_w</p:attrName>
                                        </p:attrNameLst>
                                      </p:cBhvr>
                                      <p:tavLst>
                                        <p:tav tm="0">
                                          <p:val>
                                            <p:fltVal val="0"/>
                                          </p:val>
                                        </p:tav>
                                        <p:tav tm="100000">
                                          <p:val>
                                            <p:strVal val="#ppt_w"/>
                                          </p:val>
                                        </p:tav>
                                      </p:tavLst>
                                    </p:anim>
                                    <p:anim calcmode="lin" valueType="num">
                                      <p:cBhvr>
                                        <p:cTn id="149" dur="500" fill="hold"/>
                                        <p:tgtEl>
                                          <p:spTgt spid="66"/>
                                        </p:tgtEl>
                                        <p:attrNameLst>
                                          <p:attrName>ppt_h</p:attrName>
                                        </p:attrNameLst>
                                      </p:cBhvr>
                                      <p:tavLst>
                                        <p:tav tm="0">
                                          <p:val>
                                            <p:fltVal val="0"/>
                                          </p:val>
                                        </p:tav>
                                        <p:tav tm="100000">
                                          <p:val>
                                            <p:strVal val="#ppt_h"/>
                                          </p:val>
                                        </p:tav>
                                      </p:tavLst>
                                    </p:anim>
                                    <p:animEffect transition="in" filter="fade">
                                      <p:cBhvr>
                                        <p:cTn id="150" dur="500"/>
                                        <p:tgtEl>
                                          <p:spTgt spid="66"/>
                                        </p:tgtEl>
                                      </p:cBhvr>
                                    </p:animEffect>
                                    <p:anim calcmode="lin" valueType="num">
                                      <p:cBhvr>
                                        <p:cTn id="151" dur="500" fill="hold"/>
                                        <p:tgtEl>
                                          <p:spTgt spid="66"/>
                                        </p:tgtEl>
                                        <p:attrNameLst>
                                          <p:attrName>ppt_x</p:attrName>
                                        </p:attrNameLst>
                                      </p:cBhvr>
                                      <p:tavLst>
                                        <p:tav tm="0">
                                          <p:val>
                                            <p:fltVal val="0.5"/>
                                          </p:val>
                                        </p:tav>
                                        <p:tav tm="100000">
                                          <p:val>
                                            <p:strVal val="#ppt_x"/>
                                          </p:val>
                                        </p:tav>
                                      </p:tavLst>
                                    </p:anim>
                                    <p:anim calcmode="lin" valueType="num">
                                      <p:cBhvr>
                                        <p:cTn id="152" dur="500" fill="hold"/>
                                        <p:tgtEl>
                                          <p:spTgt spid="66"/>
                                        </p:tgtEl>
                                        <p:attrNameLst>
                                          <p:attrName>ppt_y</p:attrName>
                                        </p:attrNameLst>
                                      </p:cBhvr>
                                      <p:tavLst>
                                        <p:tav tm="0">
                                          <p:val>
                                            <p:fltVal val="0.5"/>
                                          </p:val>
                                        </p:tav>
                                        <p:tav tm="100000">
                                          <p:val>
                                            <p:strVal val="#ppt_y"/>
                                          </p:val>
                                        </p:tav>
                                      </p:tavLst>
                                    </p:anim>
                                  </p:childTnLst>
                                </p:cTn>
                              </p:par>
                            </p:childTnLst>
                          </p:cTn>
                        </p:par>
                        <p:par>
                          <p:cTn id="153" fill="hold">
                            <p:stCondLst>
                              <p:cond delay="9000"/>
                            </p:stCondLst>
                            <p:childTnLst>
                              <p:par>
                                <p:cTn id="154" presetID="53" presetClass="entr" presetSubtype="528" fill="hold" grpId="0" nodeType="afterEffect">
                                  <p:stCondLst>
                                    <p:cond delay="0"/>
                                  </p:stCondLst>
                                  <p:childTnLst>
                                    <p:set>
                                      <p:cBhvr>
                                        <p:cTn id="155" dur="1" fill="hold">
                                          <p:stCondLst>
                                            <p:cond delay="0"/>
                                          </p:stCondLst>
                                        </p:cTn>
                                        <p:tgtEl>
                                          <p:spTgt spid="85"/>
                                        </p:tgtEl>
                                        <p:attrNameLst>
                                          <p:attrName>style.visibility</p:attrName>
                                        </p:attrNameLst>
                                      </p:cBhvr>
                                      <p:to>
                                        <p:strVal val="visible"/>
                                      </p:to>
                                    </p:set>
                                    <p:anim calcmode="lin" valueType="num">
                                      <p:cBhvr>
                                        <p:cTn id="156" dur="500" fill="hold"/>
                                        <p:tgtEl>
                                          <p:spTgt spid="85"/>
                                        </p:tgtEl>
                                        <p:attrNameLst>
                                          <p:attrName>ppt_w</p:attrName>
                                        </p:attrNameLst>
                                      </p:cBhvr>
                                      <p:tavLst>
                                        <p:tav tm="0">
                                          <p:val>
                                            <p:fltVal val="0"/>
                                          </p:val>
                                        </p:tav>
                                        <p:tav tm="100000">
                                          <p:val>
                                            <p:strVal val="#ppt_w"/>
                                          </p:val>
                                        </p:tav>
                                      </p:tavLst>
                                    </p:anim>
                                    <p:anim calcmode="lin" valueType="num">
                                      <p:cBhvr>
                                        <p:cTn id="157" dur="500" fill="hold"/>
                                        <p:tgtEl>
                                          <p:spTgt spid="85"/>
                                        </p:tgtEl>
                                        <p:attrNameLst>
                                          <p:attrName>ppt_h</p:attrName>
                                        </p:attrNameLst>
                                      </p:cBhvr>
                                      <p:tavLst>
                                        <p:tav tm="0">
                                          <p:val>
                                            <p:fltVal val="0"/>
                                          </p:val>
                                        </p:tav>
                                        <p:tav tm="100000">
                                          <p:val>
                                            <p:strVal val="#ppt_h"/>
                                          </p:val>
                                        </p:tav>
                                      </p:tavLst>
                                    </p:anim>
                                    <p:animEffect transition="in" filter="fade">
                                      <p:cBhvr>
                                        <p:cTn id="158" dur="500"/>
                                        <p:tgtEl>
                                          <p:spTgt spid="85"/>
                                        </p:tgtEl>
                                      </p:cBhvr>
                                    </p:animEffect>
                                    <p:anim calcmode="lin" valueType="num">
                                      <p:cBhvr>
                                        <p:cTn id="159" dur="500" fill="hold"/>
                                        <p:tgtEl>
                                          <p:spTgt spid="85"/>
                                        </p:tgtEl>
                                        <p:attrNameLst>
                                          <p:attrName>ppt_x</p:attrName>
                                        </p:attrNameLst>
                                      </p:cBhvr>
                                      <p:tavLst>
                                        <p:tav tm="0">
                                          <p:val>
                                            <p:fltVal val="0.5"/>
                                          </p:val>
                                        </p:tav>
                                        <p:tav tm="100000">
                                          <p:val>
                                            <p:strVal val="#ppt_x"/>
                                          </p:val>
                                        </p:tav>
                                      </p:tavLst>
                                    </p:anim>
                                    <p:anim calcmode="lin" valueType="num">
                                      <p:cBhvr>
                                        <p:cTn id="160" dur="500" fill="hold"/>
                                        <p:tgtEl>
                                          <p:spTgt spid="85"/>
                                        </p:tgtEl>
                                        <p:attrNameLst>
                                          <p:attrName>ppt_y</p:attrName>
                                        </p:attrNameLst>
                                      </p:cBhvr>
                                      <p:tavLst>
                                        <p:tav tm="0">
                                          <p:val>
                                            <p:fltVal val="0.5"/>
                                          </p:val>
                                        </p:tav>
                                        <p:tav tm="100000">
                                          <p:val>
                                            <p:strVal val="#ppt_y"/>
                                          </p:val>
                                        </p:tav>
                                      </p:tavLst>
                                    </p:anim>
                                  </p:childTnLst>
                                </p:cTn>
                              </p:par>
                              <p:par>
                                <p:cTn id="161" presetID="53" presetClass="entr" presetSubtype="528" fill="hold" grpId="0" nodeType="withEffect">
                                  <p:stCondLst>
                                    <p:cond delay="0"/>
                                  </p:stCondLst>
                                  <p:childTnLst>
                                    <p:set>
                                      <p:cBhvr>
                                        <p:cTn id="162" dur="1" fill="hold">
                                          <p:stCondLst>
                                            <p:cond delay="0"/>
                                          </p:stCondLst>
                                        </p:cTn>
                                        <p:tgtEl>
                                          <p:spTgt spid="82"/>
                                        </p:tgtEl>
                                        <p:attrNameLst>
                                          <p:attrName>style.visibility</p:attrName>
                                        </p:attrNameLst>
                                      </p:cBhvr>
                                      <p:to>
                                        <p:strVal val="visible"/>
                                      </p:to>
                                    </p:set>
                                    <p:anim calcmode="lin" valueType="num">
                                      <p:cBhvr>
                                        <p:cTn id="163" dur="500" fill="hold"/>
                                        <p:tgtEl>
                                          <p:spTgt spid="82"/>
                                        </p:tgtEl>
                                        <p:attrNameLst>
                                          <p:attrName>ppt_w</p:attrName>
                                        </p:attrNameLst>
                                      </p:cBhvr>
                                      <p:tavLst>
                                        <p:tav tm="0">
                                          <p:val>
                                            <p:fltVal val="0"/>
                                          </p:val>
                                        </p:tav>
                                        <p:tav tm="100000">
                                          <p:val>
                                            <p:strVal val="#ppt_w"/>
                                          </p:val>
                                        </p:tav>
                                      </p:tavLst>
                                    </p:anim>
                                    <p:anim calcmode="lin" valueType="num">
                                      <p:cBhvr>
                                        <p:cTn id="164" dur="500" fill="hold"/>
                                        <p:tgtEl>
                                          <p:spTgt spid="82"/>
                                        </p:tgtEl>
                                        <p:attrNameLst>
                                          <p:attrName>ppt_h</p:attrName>
                                        </p:attrNameLst>
                                      </p:cBhvr>
                                      <p:tavLst>
                                        <p:tav tm="0">
                                          <p:val>
                                            <p:fltVal val="0"/>
                                          </p:val>
                                        </p:tav>
                                        <p:tav tm="100000">
                                          <p:val>
                                            <p:strVal val="#ppt_h"/>
                                          </p:val>
                                        </p:tav>
                                      </p:tavLst>
                                    </p:anim>
                                    <p:animEffect transition="in" filter="fade">
                                      <p:cBhvr>
                                        <p:cTn id="165" dur="500"/>
                                        <p:tgtEl>
                                          <p:spTgt spid="82"/>
                                        </p:tgtEl>
                                      </p:cBhvr>
                                    </p:animEffect>
                                    <p:anim calcmode="lin" valueType="num">
                                      <p:cBhvr>
                                        <p:cTn id="166" dur="500" fill="hold"/>
                                        <p:tgtEl>
                                          <p:spTgt spid="82"/>
                                        </p:tgtEl>
                                        <p:attrNameLst>
                                          <p:attrName>ppt_x</p:attrName>
                                        </p:attrNameLst>
                                      </p:cBhvr>
                                      <p:tavLst>
                                        <p:tav tm="0">
                                          <p:val>
                                            <p:fltVal val="0.5"/>
                                          </p:val>
                                        </p:tav>
                                        <p:tav tm="100000">
                                          <p:val>
                                            <p:strVal val="#ppt_x"/>
                                          </p:val>
                                        </p:tav>
                                      </p:tavLst>
                                    </p:anim>
                                    <p:anim calcmode="lin" valueType="num">
                                      <p:cBhvr>
                                        <p:cTn id="167" dur="500" fill="hold"/>
                                        <p:tgtEl>
                                          <p:spTgt spid="82"/>
                                        </p:tgtEl>
                                        <p:attrNameLst>
                                          <p:attrName>ppt_y</p:attrName>
                                        </p:attrNameLst>
                                      </p:cBhvr>
                                      <p:tavLst>
                                        <p:tav tm="0">
                                          <p:val>
                                            <p:fltVal val="0.5"/>
                                          </p:val>
                                        </p:tav>
                                        <p:tav tm="100000">
                                          <p:val>
                                            <p:strVal val="#ppt_y"/>
                                          </p:val>
                                        </p:tav>
                                      </p:tavLst>
                                    </p:anim>
                                  </p:childTnLst>
                                </p:cTn>
                              </p:par>
                            </p:childTnLst>
                          </p:cTn>
                        </p:par>
                        <p:par>
                          <p:cTn id="168" fill="hold">
                            <p:stCondLst>
                              <p:cond delay="9500"/>
                            </p:stCondLst>
                            <p:childTnLst>
                              <p:par>
                                <p:cTn id="169" presetID="53" presetClass="entr" presetSubtype="528" fill="hold" grpId="0" nodeType="afterEffect">
                                  <p:stCondLst>
                                    <p:cond delay="0"/>
                                  </p:stCondLst>
                                  <p:childTnLst>
                                    <p:set>
                                      <p:cBhvr>
                                        <p:cTn id="170" dur="1" fill="hold">
                                          <p:stCondLst>
                                            <p:cond delay="0"/>
                                          </p:stCondLst>
                                        </p:cTn>
                                        <p:tgtEl>
                                          <p:spTgt spid="81"/>
                                        </p:tgtEl>
                                        <p:attrNameLst>
                                          <p:attrName>style.visibility</p:attrName>
                                        </p:attrNameLst>
                                      </p:cBhvr>
                                      <p:to>
                                        <p:strVal val="visible"/>
                                      </p:to>
                                    </p:set>
                                    <p:anim calcmode="lin" valueType="num">
                                      <p:cBhvr>
                                        <p:cTn id="171" dur="500" fill="hold"/>
                                        <p:tgtEl>
                                          <p:spTgt spid="81"/>
                                        </p:tgtEl>
                                        <p:attrNameLst>
                                          <p:attrName>ppt_w</p:attrName>
                                        </p:attrNameLst>
                                      </p:cBhvr>
                                      <p:tavLst>
                                        <p:tav tm="0">
                                          <p:val>
                                            <p:fltVal val="0"/>
                                          </p:val>
                                        </p:tav>
                                        <p:tav tm="100000">
                                          <p:val>
                                            <p:strVal val="#ppt_w"/>
                                          </p:val>
                                        </p:tav>
                                      </p:tavLst>
                                    </p:anim>
                                    <p:anim calcmode="lin" valueType="num">
                                      <p:cBhvr>
                                        <p:cTn id="172" dur="500" fill="hold"/>
                                        <p:tgtEl>
                                          <p:spTgt spid="81"/>
                                        </p:tgtEl>
                                        <p:attrNameLst>
                                          <p:attrName>ppt_h</p:attrName>
                                        </p:attrNameLst>
                                      </p:cBhvr>
                                      <p:tavLst>
                                        <p:tav tm="0">
                                          <p:val>
                                            <p:fltVal val="0"/>
                                          </p:val>
                                        </p:tav>
                                        <p:tav tm="100000">
                                          <p:val>
                                            <p:strVal val="#ppt_h"/>
                                          </p:val>
                                        </p:tav>
                                      </p:tavLst>
                                    </p:anim>
                                    <p:animEffect transition="in" filter="fade">
                                      <p:cBhvr>
                                        <p:cTn id="173" dur="500"/>
                                        <p:tgtEl>
                                          <p:spTgt spid="81"/>
                                        </p:tgtEl>
                                      </p:cBhvr>
                                    </p:animEffect>
                                    <p:anim calcmode="lin" valueType="num">
                                      <p:cBhvr>
                                        <p:cTn id="174" dur="500" fill="hold"/>
                                        <p:tgtEl>
                                          <p:spTgt spid="81"/>
                                        </p:tgtEl>
                                        <p:attrNameLst>
                                          <p:attrName>ppt_x</p:attrName>
                                        </p:attrNameLst>
                                      </p:cBhvr>
                                      <p:tavLst>
                                        <p:tav tm="0">
                                          <p:val>
                                            <p:fltVal val="0.5"/>
                                          </p:val>
                                        </p:tav>
                                        <p:tav tm="100000">
                                          <p:val>
                                            <p:strVal val="#ppt_x"/>
                                          </p:val>
                                        </p:tav>
                                      </p:tavLst>
                                    </p:anim>
                                    <p:anim calcmode="lin" valueType="num">
                                      <p:cBhvr>
                                        <p:cTn id="175" dur="500" fill="hold"/>
                                        <p:tgtEl>
                                          <p:spTgt spid="8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58" grpId="0"/>
      <p:bldP spid="60" grpId="0" animBg="1"/>
      <p:bldP spid="62" grpId="0"/>
      <p:bldP spid="64" grpId="0" animBg="1"/>
      <p:bldP spid="66" grpId="0"/>
      <p:bldP spid="68" grpId="0" animBg="1"/>
      <p:bldP spid="2" grpId="0"/>
      <p:bldP spid="74" grpId="0"/>
      <p:bldP spid="75" grpId="0"/>
      <p:bldP spid="77" grpId="0"/>
      <p:bldP spid="78" grpId="0" animBg="1"/>
      <p:bldP spid="79" grpId="0"/>
      <p:bldP spid="80" grpId="0" animBg="1"/>
      <p:bldP spid="81" grpId="0"/>
      <p:bldP spid="82" grpId="0" animBg="1"/>
      <p:bldP spid="83" grpId="0"/>
      <p:bldP spid="84" grpId="0"/>
      <p:bldP spid="85" grpId="0"/>
      <p:bldP spid="8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sp>
        <p:nvSpPr>
          <p:cNvPr id="21" name="Shape 3686"/>
          <p:cNvSpPr/>
          <p:nvPr/>
        </p:nvSpPr>
        <p:spPr>
          <a:xfrm>
            <a:off x="5155589" y="322003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2" name="Shape 3686"/>
          <p:cNvSpPr/>
          <p:nvPr/>
        </p:nvSpPr>
        <p:spPr>
          <a:xfrm>
            <a:off x="5155589" y="387504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3" name="Shape 3686"/>
          <p:cNvSpPr/>
          <p:nvPr/>
        </p:nvSpPr>
        <p:spPr>
          <a:xfrm>
            <a:off x="5155589" y="518507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4" name="Shape 3686"/>
          <p:cNvSpPr/>
          <p:nvPr/>
        </p:nvSpPr>
        <p:spPr>
          <a:xfrm>
            <a:off x="5155589" y="45300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5" name="Text Box 10"/>
          <p:cNvSpPr txBox="1">
            <a:spLocks noChangeArrowheads="1"/>
          </p:cNvSpPr>
          <p:nvPr/>
        </p:nvSpPr>
        <p:spPr bwMode="auto">
          <a:xfrm>
            <a:off x="5682944" y="3105748"/>
            <a:ext cx="6113946"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solidFill>
                <a:latin typeface="Candara" panose="020E0502030303020204" pitchFamily="34" charset="0"/>
              </a:rPr>
              <a:t>Detail your key points here. What problem does your * fix? How does your * make life easier? Or is your * just really cool? Be creative and be unique</a:t>
            </a:r>
          </a:p>
        </p:txBody>
      </p:sp>
      <p:sp>
        <p:nvSpPr>
          <p:cNvPr id="26" name="Text Box 10"/>
          <p:cNvSpPr txBox="1">
            <a:spLocks noChangeArrowheads="1"/>
          </p:cNvSpPr>
          <p:nvPr/>
        </p:nvSpPr>
        <p:spPr bwMode="auto">
          <a:xfrm>
            <a:off x="5682944" y="3760147"/>
            <a:ext cx="6113946"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solidFill>
                <a:latin typeface="Candara" panose="020E0502030303020204" pitchFamily="34" charset="0"/>
              </a:rPr>
              <a:t>Detail your key points here. What problem does your * fix? How does your * make life easier? Or is your * just really cool? Be creative and be unique</a:t>
            </a:r>
          </a:p>
        </p:txBody>
      </p:sp>
      <p:sp>
        <p:nvSpPr>
          <p:cNvPr id="27" name="Text Box 10"/>
          <p:cNvSpPr txBox="1">
            <a:spLocks noChangeArrowheads="1"/>
          </p:cNvSpPr>
          <p:nvPr/>
        </p:nvSpPr>
        <p:spPr bwMode="auto">
          <a:xfrm>
            <a:off x="5677467" y="4414546"/>
            <a:ext cx="6113946"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solidFill>
                <a:latin typeface="Candara" panose="020E0502030303020204" pitchFamily="34" charset="0"/>
              </a:rPr>
              <a:t>Detail your key points here. What problem does your * fix? How does your * make life easier? Or is your * just really cool? Be creative and be unique</a:t>
            </a:r>
          </a:p>
        </p:txBody>
      </p:sp>
      <p:sp>
        <p:nvSpPr>
          <p:cNvPr id="28" name="Text Box 10"/>
          <p:cNvSpPr txBox="1">
            <a:spLocks noChangeArrowheads="1"/>
          </p:cNvSpPr>
          <p:nvPr/>
        </p:nvSpPr>
        <p:spPr bwMode="auto">
          <a:xfrm>
            <a:off x="5677467" y="5068945"/>
            <a:ext cx="6113946"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solidFill>
                <a:latin typeface="Candara" panose="020E0502030303020204" pitchFamily="34" charset="0"/>
              </a:rPr>
              <a:t>Detail your key points here. What problem does your * fix? How does your * make life easier? Or is your * just really cool? Be creative and be unique</a:t>
            </a:r>
          </a:p>
        </p:txBody>
      </p:sp>
      <p:sp>
        <p:nvSpPr>
          <p:cNvPr id="29" name="TextBox 28"/>
          <p:cNvSpPr txBox="1"/>
          <p:nvPr/>
        </p:nvSpPr>
        <p:spPr>
          <a:xfrm>
            <a:off x="4786655" y="1759121"/>
            <a:ext cx="7004758" cy="1077218"/>
          </a:xfrm>
          <a:prstGeom prst="rect">
            <a:avLst/>
          </a:prstGeom>
          <a:noFill/>
        </p:spPr>
        <p:txBody>
          <a:bodyPr wrap="square" rtlCol="0">
            <a:spAutoFit/>
          </a:bodyPr>
          <a:lstStyle/>
          <a:p>
            <a:r>
              <a:rPr lang="en-US" sz="1600" dirty="0">
                <a:solidFill>
                  <a:schemeClr val="bg1"/>
                </a:solidFill>
                <a:latin typeface="Candara" panose="020E0502030303020204" pitchFamily="34" charset="0"/>
              </a:rPr>
              <a:t>To change the image, right click anywhere within the image, then choose “format picture” from the drop down menu. Click the “fill” icon in the right screen, then click the File button to browse and find your image. Use an image close to 300x500 ratio for best display.</a:t>
            </a:r>
          </a:p>
        </p:txBody>
      </p:sp>
      <p:sp>
        <p:nvSpPr>
          <p:cNvPr id="30" name="TextBox 29"/>
          <p:cNvSpPr txBox="1"/>
          <p:nvPr/>
        </p:nvSpPr>
        <p:spPr>
          <a:xfrm>
            <a:off x="4786655" y="5811981"/>
            <a:ext cx="7004758" cy="584775"/>
          </a:xfrm>
          <a:prstGeom prst="rect">
            <a:avLst/>
          </a:prstGeom>
          <a:noFill/>
        </p:spPr>
        <p:txBody>
          <a:bodyPr wrap="square" rtlCol="0">
            <a:spAutoFit/>
          </a:bodyPr>
          <a:lstStyle/>
          <a:p>
            <a:r>
              <a:rPr lang="en-US" sz="1600" dirty="0">
                <a:solidFill>
                  <a:schemeClr val="bg1"/>
                </a:solidFill>
                <a:latin typeface="Candara" panose="020E0502030303020204" pitchFamily="34" charset="0"/>
              </a:rPr>
              <a:t>Additional info or closing statements for this slide…You can just delete this if you do not have any additional information.</a:t>
            </a:r>
          </a:p>
        </p:txBody>
      </p:sp>
    </p:spTree>
    <p:extLst>
      <p:ext uri="{BB962C8B-B14F-4D97-AF65-F5344CB8AC3E}">
        <p14:creationId xmlns:p14="http://schemas.microsoft.com/office/powerpoint/2010/main" val="3461840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534921" y="1264632"/>
            <a:ext cx="4608559"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latin typeface="Candara" panose="020E0502030303020204" pitchFamily="34" charset="0"/>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chemeClr val="bg1"/>
                </a:solidFill>
                <a:latin typeface="Candara" panose="020E0502030303020204" pitchFamily="34" charset="0"/>
              </a:rPr>
              <a:t>Lorem Ipsum Dolor</a:t>
            </a:r>
          </a:p>
        </p:txBody>
      </p:sp>
      <p:sp>
        <p:nvSpPr>
          <p:cNvPr id="9" name="TextBox 8"/>
          <p:cNvSpPr txBox="1"/>
          <p:nvPr/>
        </p:nvSpPr>
        <p:spPr>
          <a:xfrm>
            <a:off x="6382491" y="4824023"/>
            <a:ext cx="4913419" cy="861774"/>
          </a:xfrm>
          <a:prstGeom prst="rect">
            <a:avLst/>
          </a:prstGeom>
          <a:noFill/>
        </p:spPr>
        <p:txBody>
          <a:bodyPr wrap="square" lIns="0" tIns="0" rIns="0" bIns="0" rtlCol="0">
            <a:spAutoFit/>
          </a:bodyPr>
          <a:lstStyle/>
          <a:p>
            <a:pPr defTabSz="1219170">
              <a:spcBef>
                <a:spcPct val="20000"/>
              </a:spcBef>
              <a:defRPr/>
            </a:pPr>
            <a:r>
              <a:rPr lang="en-US" sz="1400" dirty="0">
                <a:solidFill>
                  <a:schemeClr val="bg1"/>
                </a:solidFill>
                <a:latin typeface="Candara" panose="020E0502030303020204" pitchFamily="34" charset="0"/>
              </a:rPr>
              <a:t>Right click the image above, then choose change picture. 600 x 400 pixel resolution works best for this spot. We recommend formatting to this size before inserting, to avoid distortion to the image.</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5720</TotalTime>
  <Words>3787</Words>
  <Application>Microsoft Office PowerPoint</Application>
  <PresentationFormat>Widescreen</PresentationFormat>
  <Paragraphs>212</Paragraphs>
  <Slides>19</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Arial</vt:lpstr>
      <vt:lpstr>Calibri</vt:lpstr>
      <vt:lpstr>Calibri Light</vt:lpstr>
      <vt:lpstr>Candara</vt:lpstr>
      <vt:lpstr>Estrangelo Edessa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About Our PowerPoint For Kids</vt:lpstr>
      <vt:lpstr>Copyright Notice</vt:lpstr>
      <vt:lpstr>Transition &amp; Animation Tips</vt:lpstr>
      <vt:lpstr>Image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2065</cp:revision>
  <dcterms:created xsi:type="dcterms:W3CDTF">2015-12-31T02:20:12Z</dcterms:created>
  <dcterms:modified xsi:type="dcterms:W3CDTF">2017-12-17T21:31:37Z</dcterms:modified>
</cp:coreProperties>
</file>