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388" r:id="rId3"/>
    <p:sldId id="389" r:id="rId4"/>
    <p:sldId id="390" r:id="rId5"/>
    <p:sldId id="392" r:id="rId6"/>
    <p:sldId id="391" r:id="rId7"/>
    <p:sldId id="380" r:id="rId8"/>
    <p:sldId id="376" r:id="rId9"/>
    <p:sldId id="368" r:id="rId10"/>
    <p:sldId id="353" r:id="rId11"/>
    <p:sldId id="359" r:id="rId12"/>
    <p:sldId id="360" r:id="rId13"/>
    <p:sldId id="337" r:id="rId14"/>
    <p:sldId id="369" r:id="rId15"/>
    <p:sldId id="336"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756085"/>
            <a:ext cx="12198752" cy="1278388"/>
            <a:chOff x="4933" y="5228207"/>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28207"/>
              <a:ext cx="12198752" cy="1278388"/>
              <a:chOff x="17615" y="4603464"/>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Dec 19, 2018</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2659190"/>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fade">
                                      <p:cBhvr>
                                        <p:cTn id="55" dur="1000"/>
                                        <p:tgtEl>
                                          <p:spTgt spid="10">
                                            <p:txEl>
                                              <p:pRg st="2" end="2"/>
                                            </p:txEl>
                                          </p:spTgt>
                                        </p:tgtEl>
                                      </p:cBhvr>
                                    </p:animEffect>
                                    <p:anim calcmode="lin" valueType="num">
                                      <p:cBhvr>
                                        <p:cTn id="5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fade">
                                      <p:cBhvr>
                                        <p:cTn id="61" dur="1000"/>
                                        <p:tgtEl>
                                          <p:spTgt spid="10">
                                            <p:txEl>
                                              <p:pRg st="3" end="3"/>
                                            </p:txEl>
                                          </p:spTgt>
                                        </p:tgtEl>
                                      </p:cBhvr>
                                    </p:animEffect>
                                    <p:anim calcmode="lin" valueType="num">
                                      <p:cBhvr>
                                        <p:cTn id="6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16">
                                            <p:txEl>
                                              <p:pRg st="1" end="1"/>
                                            </p:txEl>
                                          </p:spTgt>
                                        </p:tgtEl>
                                        <p:attrNameLst>
                                          <p:attrName>style.visibility</p:attrName>
                                        </p:attrNameLst>
                                      </p:cBhvr>
                                      <p:to>
                                        <p:strVal val="visible"/>
                                      </p:to>
                                    </p:set>
                                    <p:animEffect transition="in" filter="fade">
                                      <p:cBhvr>
                                        <p:cTn id="67" dur="1000"/>
                                        <p:tgtEl>
                                          <p:spTgt spid="16">
                                            <p:txEl>
                                              <p:pRg st="1" end="1"/>
                                            </p:txEl>
                                          </p:spTgt>
                                        </p:tgtEl>
                                      </p:cBhvr>
                                    </p:animEffect>
                                    <p:anim calcmode="lin" valueType="num">
                                      <p:cBhvr>
                                        <p:cTn id="6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Effect transition="in" filter="fade">
                                      <p:cBhvr>
                                        <p:cTn id="73" dur="1000"/>
                                        <p:tgtEl>
                                          <p:spTgt spid="16">
                                            <p:txEl>
                                              <p:pRg st="2" end="2"/>
                                            </p:txEl>
                                          </p:spTgt>
                                        </p:tgtEl>
                                      </p:cBhvr>
                                    </p:animEffect>
                                    <p:anim calcmode="lin" valueType="num">
                                      <p:cBhvr>
                                        <p:cTn id="7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16">
                                            <p:txEl>
                                              <p:pRg st="3" end="3"/>
                                            </p:txEl>
                                          </p:spTgt>
                                        </p:tgtEl>
                                        <p:attrNameLst>
                                          <p:attrName>style.visibility</p:attrName>
                                        </p:attrNameLst>
                                      </p:cBhvr>
                                      <p:to>
                                        <p:strVal val="visible"/>
                                      </p:to>
                                    </p:set>
                                    <p:animEffect transition="in" filter="fade">
                                      <p:cBhvr>
                                        <p:cTn id="79" dur="1000"/>
                                        <p:tgtEl>
                                          <p:spTgt spid="16">
                                            <p:txEl>
                                              <p:pRg st="3" end="3"/>
                                            </p:txEl>
                                          </p:spTgt>
                                        </p:tgtEl>
                                      </p:cBhvr>
                                    </p:animEffect>
                                    <p:anim calcmode="lin" valueType="num">
                                      <p:cBhvr>
                                        <p:cTn id="8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16">
                                            <p:txEl>
                                              <p:pRg st="4" end="4"/>
                                            </p:txEl>
                                          </p:spTgt>
                                        </p:tgtEl>
                                        <p:attrNameLst>
                                          <p:attrName>style.visibility</p:attrName>
                                        </p:attrNameLst>
                                      </p:cBhvr>
                                      <p:to>
                                        <p:strVal val="visible"/>
                                      </p:to>
                                    </p:set>
                                    <p:animEffect transition="in" filter="fade">
                                      <p:cBhvr>
                                        <p:cTn id="85" dur="1000"/>
                                        <p:tgtEl>
                                          <p:spTgt spid="16">
                                            <p:txEl>
                                              <p:pRg st="4" end="4"/>
                                            </p:txEl>
                                          </p:spTgt>
                                        </p:tgtEl>
                                      </p:cBhvr>
                                    </p:animEffect>
                                    <p:anim calcmode="lin" valueType="num">
                                      <p:cBhvr>
                                        <p:cTn id="8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443746"/>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a:t>
            </a:r>
            <a:r>
              <a:rPr lang="en-US" sz="1400" dirty="0" err="1">
                <a:solidFill>
                  <a:schemeClr val="bg1"/>
                </a:solidFill>
                <a:latin typeface="Candara" panose="020E0502030303020204" pitchFamily="34" charset="0"/>
              </a:rPr>
              <a:t>eiusmo</a:t>
            </a:r>
            <a:r>
              <a:rPr lang="en-US" sz="1400" dirty="0">
                <a:solidFill>
                  <a:schemeClr val="bg1"/>
                </a:solidFill>
                <a:latin typeface="Candara" panose="020E0502030303020204" pitchFamily="34" charset="0"/>
              </a:rPr>
              <a:t>.</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A5A5A5"/>
                </a:solidFill>
                <a:latin typeface="Candara" panose="020E0502030303020204" pitchFamily="34" charset="0"/>
              </a:rPr>
              <a:t>LOREM IPSUM</a:t>
            </a:r>
            <a:endParaRPr lang="en-US" sz="2400" dirty="0">
              <a:solidFill>
                <a:srgbClr val="A5A5A5"/>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1000"/>
                                        <p:tgtEl>
                                          <p:spTgt spid="10">
                                            <p:txEl>
                                              <p:pRg st="1" end="1"/>
                                            </p:txEl>
                                          </p:spTgt>
                                        </p:tgtEl>
                                      </p:cBhvr>
                                    </p:animEffect>
                                    <p:anim calcmode="lin" valueType="num">
                                      <p:cBhvr>
                                        <p:cTn id="2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1000"/>
                                        <p:tgtEl>
                                          <p:spTgt spid="10">
                                            <p:txEl>
                                              <p:pRg st="2" end="2"/>
                                            </p:txEl>
                                          </p:spTgt>
                                        </p:tgtEl>
                                      </p:cBhvr>
                                    </p:animEffect>
                                    <p:anim calcmode="lin" valueType="num">
                                      <p:cBhvr>
                                        <p:cTn id="3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Effect transition="in" filter="fade">
                                      <p:cBhvr>
                                        <p:cTn id="53" dur="1000"/>
                                        <p:tgtEl>
                                          <p:spTgt spid="13">
                                            <p:txEl>
                                              <p:pRg st="1" end="1"/>
                                            </p:txEl>
                                          </p:spTgt>
                                        </p:tgtEl>
                                      </p:cBhvr>
                                    </p:animEffect>
                                    <p:anim calcmode="lin" valueType="num">
                                      <p:cBhvr>
                                        <p:cTn id="5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animEffect transition="in" filter="fade">
                                      <p:cBhvr>
                                        <p:cTn id="59" dur="1000"/>
                                        <p:tgtEl>
                                          <p:spTgt spid="13">
                                            <p:txEl>
                                              <p:pRg st="2" end="2"/>
                                            </p:txEl>
                                          </p:spTgt>
                                        </p:tgtEl>
                                      </p:cBhvr>
                                    </p:animEffect>
                                    <p:anim calcmode="lin" valueType="num">
                                      <p:cBhvr>
                                        <p:cTn id="6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16">
                                            <p:txEl>
                                              <p:pRg st="1" end="1"/>
                                            </p:txEl>
                                          </p:spTgt>
                                        </p:tgtEl>
                                        <p:attrNameLst>
                                          <p:attrName>style.visibility</p:attrName>
                                        </p:attrNameLst>
                                      </p:cBhvr>
                                      <p:to>
                                        <p:strVal val="visible"/>
                                      </p:to>
                                    </p:set>
                                    <p:animEffect transition="in" filter="fade">
                                      <p:cBhvr>
                                        <p:cTn id="71" dur="1000"/>
                                        <p:tgtEl>
                                          <p:spTgt spid="16">
                                            <p:txEl>
                                              <p:pRg st="1" end="1"/>
                                            </p:txEl>
                                          </p:spTgt>
                                        </p:tgtEl>
                                      </p:cBhvr>
                                    </p:animEffect>
                                    <p:anim calcmode="lin" valueType="num">
                                      <p:cBhvr>
                                        <p:cTn id="7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fade">
                                      <p:cBhvr>
                                        <p:cTn id="77" dur="1000"/>
                                        <p:tgtEl>
                                          <p:spTgt spid="16">
                                            <p:txEl>
                                              <p:pRg st="2" end="2"/>
                                            </p:txEl>
                                          </p:spTgt>
                                        </p:tgtEl>
                                      </p:cBhvr>
                                    </p:animEffect>
                                    <p:anim calcmode="lin" valueType="num">
                                      <p:cBhvr>
                                        <p:cTn id="7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16">
                                            <p:txEl>
                                              <p:pRg st="3" end="3"/>
                                            </p:txEl>
                                          </p:spTgt>
                                        </p:tgtEl>
                                        <p:attrNameLst>
                                          <p:attrName>style.visibility</p:attrName>
                                        </p:attrNameLst>
                                      </p:cBhvr>
                                      <p:to>
                                        <p:strVal val="visible"/>
                                      </p:to>
                                    </p:set>
                                    <p:animEffect transition="in" filter="fade">
                                      <p:cBhvr>
                                        <p:cTn id="83" dur="1000"/>
                                        <p:tgtEl>
                                          <p:spTgt spid="16">
                                            <p:txEl>
                                              <p:pRg st="3" end="3"/>
                                            </p:txEl>
                                          </p:spTgt>
                                        </p:tgtEl>
                                      </p:cBhvr>
                                    </p:animEffect>
                                    <p:anim calcmode="lin" valueType="num">
                                      <p:cBhvr>
                                        <p:cTn id="84"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00B0F0"/>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To change the image, right click anywhere within the image, then choose “format picture” from the drop down menu.</a:t>
            </a: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661993"/>
          </a:xfrm>
          <a:prstGeom prst="rect">
            <a:avLst/>
          </a:prstGeom>
          <a:noFill/>
          <a:ln w="9525">
            <a:noFill/>
            <a:miter lim="800000"/>
            <a:headEnd/>
            <a:tailEnd/>
          </a:ln>
        </p:spPr>
        <p:txBody>
          <a:bodyPr wrap="square" lIns="60960" tIns="30480" rIns="60960" bIns="30480">
            <a:spAutoFit/>
          </a:bodyPr>
          <a:lstStyle/>
          <a:p>
            <a:pPr algn="ctr"/>
            <a:r>
              <a:rPr lang="en-US" b="1" dirty="0">
                <a:solidFill>
                  <a:srgbClr val="ED7D3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Click the “fill” icon in the right screen, then click the File button to browse and find your image. Use an image close to square ratio for best display.</a:t>
            </a: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A5A5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261884"/>
          </a:xfrm>
          <a:prstGeom prst="rect">
            <a:avLst/>
          </a:prstGeom>
          <a:noFill/>
          <a:ln w="9525">
            <a:noFill/>
            <a:miter lim="800000"/>
            <a:headEnd/>
            <a:tailEnd/>
          </a:ln>
        </p:spPr>
        <p:txBody>
          <a:bodyPr wrap="square" lIns="60960" tIns="30480" rIns="60960" bIns="30480">
            <a:spAutoFit/>
          </a:bodyPr>
          <a:lstStyle/>
          <a:p>
            <a:pPr algn="ctr"/>
            <a:r>
              <a:rPr lang="en-US" b="1" dirty="0">
                <a:solidFill>
                  <a:srgbClr val="A5A5A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Use this slide to detail main points that support your topic. Include images that support each point.</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482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4823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00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CF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1692771"/>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If you can provide additional information verbally when presenting, it will show that you know what you are talking about.</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A5A5A5"/>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8466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54823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FFC00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A5A5A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A5A5A5">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ED7D3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ED7D31">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00B0F0"/>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00B0F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up)">
                                      <p:cBhvr>
                                        <p:cTn id="45" dur="500"/>
                                        <p:tgtEl>
                                          <p:spTgt spid="55"/>
                                        </p:tgtEl>
                                      </p:cBhvr>
                                    </p:animEffect>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up)">
                                      <p:cBhvr>
                                        <p:cTn id="64" dur="500"/>
                                        <p:tgtEl>
                                          <p:spTgt spid="59"/>
                                        </p:tgtEl>
                                      </p:cBhvr>
                                    </p:animEffect>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ppt_x"/>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par>
                                <p:cTn id="70" presetID="2" presetClass="entr" presetSubtype="1"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0-#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up)">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12"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5699</TotalTime>
  <Words>3787</Words>
  <Application>Microsoft Office PowerPoint</Application>
  <PresentationFormat>Widescreen</PresentationFormat>
  <Paragraphs>212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2015</cp:revision>
  <dcterms:created xsi:type="dcterms:W3CDTF">2015-12-31T02:20:12Z</dcterms:created>
  <dcterms:modified xsi:type="dcterms:W3CDTF">2017-12-17T21:10:54Z</dcterms:modified>
</cp:coreProperties>
</file>