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0" r:id="rId2"/>
    <p:sldId id="387" r:id="rId3"/>
    <p:sldId id="386" r:id="rId4"/>
    <p:sldId id="380" r:id="rId5"/>
    <p:sldId id="384" r:id="rId6"/>
    <p:sldId id="382" r:id="rId7"/>
    <p:sldId id="385" r:id="rId8"/>
    <p:sldId id="379" r:id="rId9"/>
    <p:sldId id="376" r:id="rId10"/>
    <p:sldId id="383" r:id="rId11"/>
    <p:sldId id="381" r:id="rId12"/>
    <p:sldId id="368" r:id="rId13"/>
    <p:sldId id="353" r:id="rId14"/>
    <p:sldId id="359" r:id="rId15"/>
    <p:sldId id="360" r:id="rId16"/>
    <p:sldId id="337" r:id="rId17"/>
    <p:sldId id="369" r:id="rId18"/>
    <p:sldId id="336" r:id="rId19"/>
    <p:sldId id="332" r:id="rId20"/>
    <p:sldId id="333" r:id="rId21"/>
    <p:sldId id="334" r:id="rId22"/>
    <p:sldId id="33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A5A5A5"/>
    <a:srgbClr val="661E0C"/>
    <a:srgbClr val="ED7D31"/>
    <a:srgbClr val="5B9BD5"/>
    <a:srgbClr val="2386AA"/>
    <a:srgbClr val="E47B3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7" d="100"/>
          <a:sy n="67" d="100"/>
        </p:scale>
        <p:origin x="72" y="88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65122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0362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362084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042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3293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1935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2"/>
            <a:extLst>
              <a:ext uri="{FF2B5EF4-FFF2-40B4-BE49-F238E27FC236}">
                <a16:creationId xmlns:a16="http://schemas.microsoft.com/office/drawing/2014/main" id="{F9D11004-9BE3-47E2-B748-7574DAF166C8}"/>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0" r:id="rId14"/>
    <p:sldLayoutId id="2147483671" r:id="rId15"/>
    <p:sldLayoutId id="2147483679" r:id="rId16"/>
    <p:sldLayoutId id="2147483682" r:id="rId17"/>
    <p:sldLayoutId id="2147483683" r:id="rId18"/>
    <p:sldLayoutId id="2147483684" r:id="rId19"/>
    <p:sldLayoutId id="214748368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hyperlink" Target="http://powerpoint.sage-fox.com/" TargetMode="Externa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62A45F0-6933-421E-AA32-C4ABC803487E}"/>
              </a:ext>
            </a:extLst>
          </p:cNvPr>
          <p:cNvGrpSpPr/>
          <p:nvPr/>
        </p:nvGrpSpPr>
        <p:grpSpPr>
          <a:xfrm>
            <a:off x="707831" y="780199"/>
            <a:ext cx="6628941" cy="2269864"/>
            <a:chOff x="778604" y="726463"/>
            <a:chExt cx="6628941" cy="2269864"/>
          </a:xfrm>
        </p:grpSpPr>
        <p:sp>
          <p:nvSpPr>
            <p:cNvPr id="17" name="Rounded Rectangle 21">
              <a:extLst>
                <a:ext uri="{FF2B5EF4-FFF2-40B4-BE49-F238E27FC236}">
                  <a16:creationId xmlns:a16="http://schemas.microsoft.com/office/drawing/2014/main" id="{3DE32D07-7DF4-4599-B90A-E534707A7651}"/>
                </a:ext>
              </a:extLst>
            </p:cNvPr>
            <p:cNvSpPr/>
            <p:nvPr/>
          </p:nvSpPr>
          <p:spPr>
            <a:xfrm>
              <a:off x="778604" y="726463"/>
              <a:ext cx="6628941" cy="2269864"/>
            </a:xfrm>
            <a:prstGeom prst="roundRect">
              <a:avLst>
                <a:gd name="adj" fmla="val 4263"/>
              </a:avLst>
            </a:prstGeom>
            <a:solidFill>
              <a:srgbClr val="44546B">
                <a:alpha val="50000"/>
              </a:srgbClr>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8" name="TextBox 17">
              <a:extLst>
                <a:ext uri="{FF2B5EF4-FFF2-40B4-BE49-F238E27FC236}">
                  <a16:creationId xmlns:a16="http://schemas.microsoft.com/office/drawing/2014/main" id="{91E1C33E-4618-4257-9065-08950BC3F034}"/>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SIMPLE TEMPLATE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Developed For Kids -</a:t>
              </a:r>
            </a:p>
          </p:txBody>
        </p:sp>
      </p:grpSp>
      <p:grpSp>
        <p:nvGrpSpPr>
          <p:cNvPr id="19" name="Group 18">
            <a:extLst>
              <a:ext uri="{FF2B5EF4-FFF2-40B4-BE49-F238E27FC236}">
                <a16:creationId xmlns:a16="http://schemas.microsoft.com/office/drawing/2014/main" id="{7A611563-F973-4A3C-82E2-78A7430B71C2}"/>
              </a:ext>
            </a:extLst>
          </p:cNvPr>
          <p:cNvGrpSpPr/>
          <p:nvPr/>
        </p:nvGrpSpPr>
        <p:grpSpPr>
          <a:xfrm>
            <a:off x="3051106" y="2216991"/>
            <a:ext cx="3953317" cy="640080"/>
            <a:chOff x="2844809" y="2184120"/>
            <a:chExt cx="3953317" cy="640080"/>
          </a:xfrm>
        </p:grpSpPr>
        <p:grpSp>
          <p:nvGrpSpPr>
            <p:cNvPr id="20" name="Group 19">
              <a:extLst>
                <a:ext uri="{FF2B5EF4-FFF2-40B4-BE49-F238E27FC236}">
                  <a16:creationId xmlns:a16="http://schemas.microsoft.com/office/drawing/2014/main" id="{7BDB3183-2180-44A0-A35E-7004219D0C69}"/>
                </a:ext>
              </a:extLst>
            </p:cNvPr>
            <p:cNvGrpSpPr/>
            <p:nvPr/>
          </p:nvGrpSpPr>
          <p:grpSpPr>
            <a:xfrm>
              <a:off x="2844809" y="2232498"/>
              <a:ext cx="3953317" cy="522860"/>
              <a:chOff x="7678066" y="2547259"/>
              <a:chExt cx="4226174" cy="522860"/>
            </a:xfrm>
          </p:grpSpPr>
          <p:grpSp>
            <p:nvGrpSpPr>
              <p:cNvPr id="22" name="Group 21">
                <a:extLst>
                  <a:ext uri="{FF2B5EF4-FFF2-40B4-BE49-F238E27FC236}">
                    <a16:creationId xmlns:a16="http://schemas.microsoft.com/office/drawing/2014/main" id="{54320DE1-78D7-4EAF-9689-FA48CDD13DE6}"/>
                  </a:ext>
                </a:extLst>
              </p:cNvPr>
              <p:cNvGrpSpPr/>
              <p:nvPr/>
            </p:nvGrpSpPr>
            <p:grpSpPr>
              <a:xfrm>
                <a:off x="7678066" y="2547259"/>
                <a:ext cx="4226174" cy="522860"/>
                <a:chOff x="2536447" y="1520048"/>
                <a:chExt cx="3108960" cy="541884"/>
              </a:xfrm>
            </p:grpSpPr>
            <p:sp>
              <p:nvSpPr>
                <p:cNvPr id="28" name="Freeform 41">
                  <a:extLst>
                    <a:ext uri="{FF2B5EF4-FFF2-40B4-BE49-F238E27FC236}">
                      <a16:creationId xmlns:a16="http://schemas.microsoft.com/office/drawing/2014/main" id="{B42BF5BB-795E-4C14-844B-4465141BBFA7}"/>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srgbClr val="44546B"/>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9" name="TextBox 28">
                  <a:extLst>
                    <a:ext uri="{FF2B5EF4-FFF2-40B4-BE49-F238E27FC236}">
                      <a16:creationId xmlns:a16="http://schemas.microsoft.com/office/drawing/2014/main" id="{E5EF24C1-47DF-4C82-81F3-A8E05C49E132}"/>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Jimmy Sager – Nov 14, 2018</a:t>
                  </a:r>
                </a:p>
              </p:txBody>
            </p:sp>
          </p:grpSp>
          <p:grpSp>
            <p:nvGrpSpPr>
              <p:cNvPr id="23" name="Group 22">
                <a:extLst>
                  <a:ext uri="{FF2B5EF4-FFF2-40B4-BE49-F238E27FC236}">
                    <a16:creationId xmlns:a16="http://schemas.microsoft.com/office/drawing/2014/main" id="{ACF03ADA-A0A3-4209-919F-C25A987B7959}"/>
                  </a:ext>
                </a:extLst>
              </p:cNvPr>
              <p:cNvGrpSpPr/>
              <p:nvPr/>
            </p:nvGrpSpPr>
            <p:grpSpPr>
              <a:xfrm>
                <a:off x="7825193" y="2876787"/>
                <a:ext cx="3931920" cy="91440"/>
                <a:chOff x="6447606" y="3817143"/>
                <a:chExt cx="2621280" cy="91440"/>
              </a:xfrm>
            </p:grpSpPr>
            <p:sp>
              <p:nvSpPr>
                <p:cNvPr id="24" name="Rectangle 23">
                  <a:extLst>
                    <a:ext uri="{FF2B5EF4-FFF2-40B4-BE49-F238E27FC236}">
                      <a16:creationId xmlns:a16="http://schemas.microsoft.com/office/drawing/2014/main" id="{7C9B45FB-50BD-466A-BAD7-9BFF0F122CCB}"/>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Rectangle 24">
                  <a:extLst>
                    <a:ext uri="{FF2B5EF4-FFF2-40B4-BE49-F238E27FC236}">
                      <a16:creationId xmlns:a16="http://schemas.microsoft.com/office/drawing/2014/main" id="{409E3813-4D4B-4ABC-A6FC-8FB05023F3E6}"/>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6" name="Rectangle 25">
                  <a:extLst>
                    <a:ext uri="{FF2B5EF4-FFF2-40B4-BE49-F238E27FC236}">
                      <a16:creationId xmlns:a16="http://schemas.microsoft.com/office/drawing/2014/main" id="{089013C2-913A-4129-95DF-E2DDD84822E4}"/>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020E4C41-CE0F-496D-93EB-54B206380EA1}"/>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sp>
          <p:nvSpPr>
            <p:cNvPr id="21" name="Oval 20">
              <a:extLst>
                <a:ext uri="{FF2B5EF4-FFF2-40B4-BE49-F238E27FC236}">
                  <a16:creationId xmlns:a16="http://schemas.microsoft.com/office/drawing/2014/main" id="{8CB22F29-50B5-4FCB-B077-9F7DF4B8A2AB}"/>
                </a:ext>
              </a:extLst>
            </p:cNvPr>
            <p:cNvSpPr>
              <a:spLocks noChangeAspect="1"/>
            </p:cNvSpPr>
            <p:nvPr/>
          </p:nvSpPr>
          <p:spPr>
            <a:xfrm>
              <a:off x="6154864" y="2184120"/>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Tree>
    <p:extLst>
      <p:ext uri="{BB962C8B-B14F-4D97-AF65-F5344CB8AC3E}">
        <p14:creationId xmlns:p14="http://schemas.microsoft.com/office/powerpoint/2010/main" val="3720222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47952"/>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A5A5A5"/>
                </a:solidFill>
                <a:latin typeface="Candara" panose="020E0502030303020204" pitchFamily="34" charset="0"/>
              </a:rPr>
              <a:t>Lorem ipsum dolor </a:t>
            </a:r>
          </a:p>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47952"/>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47952"/>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099" y="1598554"/>
            <a:ext cx="5350165" cy="1107996"/>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300x500 ratio for best display.</a:t>
            </a:r>
          </a:p>
        </p:txBody>
      </p:sp>
    </p:spTree>
    <p:extLst>
      <p:ext uri="{BB962C8B-B14F-4D97-AF65-F5344CB8AC3E}">
        <p14:creationId xmlns:p14="http://schemas.microsoft.com/office/powerpoint/2010/main" val="429121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pPr algn="r"/>
            <a:endParaRPr lang="en-US" sz="2400" dirty="0"/>
          </a:p>
          <a:p>
            <a:pPr algn="r"/>
            <a:endParaRPr lang="en-US" sz="2400" dirty="0"/>
          </a:p>
          <a:p>
            <a:pPr algn="r"/>
            <a:r>
              <a:rPr lang="en-US" sz="3000" dirty="0">
                <a:solidFill>
                  <a:schemeClr val="bg1"/>
                </a:solidFill>
                <a:latin typeface="Candara" panose="020E0502030303020204" pitchFamily="34" charset="0"/>
              </a:rPr>
              <a:t>$147.53</a:t>
            </a:r>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a:p>
            <a:endParaRPr lang="en-US" sz="2400" dirty="0"/>
          </a:p>
          <a:p>
            <a:r>
              <a:rPr lang="en-US" sz="3000" dirty="0">
                <a:solidFill>
                  <a:schemeClr val="bg1"/>
                </a:solidFill>
                <a:latin typeface="Candara" panose="020E0502030303020204" pitchFamily="34" charset="0"/>
              </a:rPr>
              <a:t>$174.58</a:t>
            </a:r>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a:p>
            <a:endParaRPr lang="en-US" sz="2400" dirty="0"/>
          </a:p>
          <a:p>
            <a:endParaRPr lang="en-US" sz="2400" dirty="0"/>
          </a:p>
          <a:p>
            <a:pPr algn="ctr"/>
            <a:endParaRPr lang="en-US" sz="2400" dirty="0"/>
          </a:p>
          <a:p>
            <a:pPr algn="ctr"/>
            <a:r>
              <a:rPr lang="en-US" sz="3000" dirty="0">
                <a:solidFill>
                  <a:schemeClr val="bg1"/>
                </a:solidFill>
                <a:latin typeface="Candara" panose="020E0502030303020204" pitchFamily="34" charset="0"/>
              </a:rPr>
              <a:t>$221.92</a:t>
            </a:r>
          </a:p>
        </p:txBody>
      </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2049491"/>
            <a:chOff x="8453900" y="1988811"/>
            <a:chExt cx="2778313" cy="2049491"/>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692771"/>
            </a:xfrm>
            <a:prstGeom prst="rect">
              <a:avLst/>
            </a:prstGeom>
            <a:noFill/>
          </p:spPr>
          <p:txBody>
            <a:bodyPr wrap="square" rtlCol="0">
              <a:spAutoFit/>
            </a:bodyPr>
            <a:lstStyle/>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If you can provide additional information verbally when presenting, it will show that you know what you are talking about.</a:t>
              </a:r>
            </a:p>
          </p:txBody>
        </p:sp>
      </p:grpSp>
      <p:grpSp>
        <p:nvGrpSpPr>
          <p:cNvPr id="34" name="Group 33"/>
          <p:cNvGrpSpPr/>
          <p:nvPr/>
        </p:nvGrpSpPr>
        <p:grpSpPr>
          <a:xfrm>
            <a:off x="471956" y="2009628"/>
            <a:ext cx="3007524" cy="1428510"/>
            <a:chOff x="706128" y="2009628"/>
            <a:chExt cx="3007524" cy="1428510"/>
          </a:xfrm>
        </p:grpSpPr>
        <p:sp>
          <p:nvSpPr>
            <p:cNvPr id="35" name="TextBox 34"/>
            <p:cNvSpPr txBox="1"/>
            <p:nvPr/>
          </p:nvSpPr>
          <p:spPr>
            <a:xfrm>
              <a:off x="935339" y="2345531"/>
              <a:ext cx="2778313"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449319"/>
            <a:chOff x="660736" y="4039482"/>
            <a:chExt cx="3052916" cy="1449319"/>
          </a:xfrm>
        </p:grpSpPr>
        <p:sp>
          <p:nvSpPr>
            <p:cNvPr id="38" name="TextBox 37"/>
            <p:cNvSpPr txBox="1"/>
            <p:nvPr/>
          </p:nvSpPr>
          <p:spPr>
            <a:xfrm>
              <a:off x="935339" y="4396194"/>
              <a:ext cx="2778313"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18171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138840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childTnLst>
                          </p:cTn>
                        </p:par>
                        <p:par>
                          <p:cTn id="42" fill="hold">
                            <p:stCondLst>
                              <p:cond delay="3500"/>
                            </p:stCondLst>
                            <p:childTnLst>
                              <p:par>
                                <p:cTn id="43" presetID="37" presetClass="entr" presetSubtype="0" fill="hold" grpId="0" nodeType="after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1000"/>
                                        <p:tgtEl>
                                          <p:spTgt spid="63"/>
                                        </p:tgtEl>
                                      </p:cBhvr>
                                    </p:animEffect>
                                    <p:anim calcmode="lin" valueType="num">
                                      <p:cBhvr>
                                        <p:cTn id="46" dur="1000" fill="hold"/>
                                        <p:tgtEl>
                                          <p:spTgt spid="63"/>
                                        </p:tgtEl>
                                        <p:attrNameLst>
                                          <p:attrName>ppt_x</p:attrName>
                                        </p:attrNameLst>
                                      </p:cBhvr>
                                      <p:tavLst>
                                        <p:tav tm="0">
                                          <p:val>
                                            <p:strVal val="#ppt_x"/>
                                          </p:val>
                                        </p:tav>
                                        <p:tav tm="100000">
                                          <p:val>
                                            <p:strVal val="#ppt_x"/>
                                          </p:val>
                                        </p:tav>
                                      </p:tavLst>
                                    </p:anim>
                                    <p:anim calcmode="lin" valueType="num">
                                      <p:cBhvr>
                                        <p:cTn id="47" dur="900" decel="100000" fill="hold"/>
                                        <p:tgtEl>
                                          <p:spTgt spid="63"/>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9" fill="hold">
                            <p:stCondLst>
                              <p:cond delay="4500"/>
                            </p:stCondLst>
                            <p:childTnLst>
                              <p:par>
                                <p:cTn id="50" presetID="53" presetClass="entr" presetSubtype="528" fill="hold" grpId="0" nodeType="afterEffect">
                                  <p:stCondLst>
                                    <p:cond delay="0"/>
                                  </p:stCondLst>
                                  <p:childTnLst>
                                    <p:set>
                                      <p:cBhvr>
                                        <p:cTn id="51" dur="1" fill="hold">
                                          <p:stCondLst>
                                            <p:cond delay="0"/>
                                          </p:stCondLst>
                                        </p:cTn>
                                        <p:tgtEl>
                                          <p:spTgt spid="1030"/>
                                        </p:tgtEl>
                                        <p:attrNameLst>
                                          <p:attrName>style.visibility</p:attrName>
                                        </p:attrNameLst>
                                      </p:cBhvr>
                                      <p:to>
                                        <p:strVal val="visible"/>
                                      </p:to>
                                    </p:set>
                                    <p:anim calcmode="lin" valueType="num">
                                      <p:cBhvr>
                                        <p:cTn id="52" dur="500" fill="hold"/>
                                        <p:tgtEl>
                                          <p:spTgt spid="1030"/>
                                        </p:tgtEl>
                                        <p:attrNameLst>
                                          <p:attrName>ppt_w</p:attrName>
                                        </p:attrNameLst>
                                      </p:cBhvr>
                                      <p:tavLst>
                                        <p:tav tm="0">
                                          <p:val>
                                            <p:fltVal val="0"/>
                                          </p:val>
                                        </p:tav>
                                        <p:tav tm="100000">
                                          <p:val>
                                            <p:strVal val="#ppt_w"/>
                                          </p:val>
                                        </p:tav>
                                      </p:tavLst>
                                    </p:anim>
                                    <p:anim calcmode="lin" valueType="num">
                                      <p:cBhvr>
                                        <p:cTn id="53" dur="500" fill="hold"/>
                                        <p:tgtEl>
                                          <p:spTgt spid="1030"/>
                                        </p:tgtEl>
                                        <p:attrNameLst>
                                          <p:attrName>ppt_h</p:attrName>
                                        </p:attrNameLst>
                                      </p:cBhvr>
                                      <p:tavLst>
                                        <p:tav tm="0">
                                          <p:val>
                                            <p:fltVal val="0"/>
                                          </p:val>
                                        </p:tav>
                                        <p:tav tm="100000">
                                          <p:val>
                                            <p:strVal val="#ppt_h"/>
                                          </p:val>
                                        </p:tav>
                                      </p:tavLst>
                                    </p:anim>
                                    <p:animEffect transition="in" filter="fade">
                                      <p:cBhvr>
                                        <p:cTn id="54" dur="500"/>
                                        <p:tgtEl>
                                          <p:spTgt spid="1030"/>
                                        </p:tgtEl>
                                      </p:cBhvr>
                                    </p:animEffect>
                                    <p:anim calcmode="lin" valueType="num">
                                      <p:cBhvr>
                                        <p:cTn id="55" dur="500" fill="hold"/>
                                        <p:tgtEl>
                                          <p:spTgt spid="1030"/>
                                        </p:tgtEl>
                                        <p:attrNameLst>
                                          <p:attrName>ppt_x</p:attrName>
                                        </p:attrNameLst>
                                      </p:cBhvr>
                                      <p:tavLst>
                                        <p:tav tm="0">
                                          <p:val>
                                            <p:fltVal val="0.5"/>
                                          </p:val>
                                        </p:tav>
                                        <p:tav tm="100000">
                                          <p:val>
                                            <p:strVal val="#ppt_x"/>
                                          </p:val>
                                        </p:tav>
                                      </p:tavLst>
                                    </p:anim>
                                    <p:anim calcmode="lin" valueType="num">
                                      <p:cBhvr>
                                        <p:cTn id="56" dur="500" fill="hold"/>
                                        <p:tgtEl>
                                          <p:spTgt spid="1030"/>
                                        </p:tgtEl>
                                        <p:attrNameLst>
                                          <p:attrName>ppt_y</p:attrName>
                                        </p:attrNameLst>
                                      </p:cBhvr>
                                      <p:tavLst>
                                        <p:tav tm="0">
                                          <p:val>
                                            <p:fltVal val="0.5"/>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right)">
                                      <p:cBhvr>
                                        <p:cTn id="60" dur="500"/>
                                        <p:tgtEl>
                                          <p:spTgt spid="37"/>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900" decel="100000" fill="hold"/>
                                        <p:tgtEl>
                                          <p:spTgt spid="65"/>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53" presetClass="entr" presetSubtype="528" fill="hold" grpId="0" nodeType="afterEffect">
                                  <p:stCondLst>
                                    <p:cond delay="0"/>
                                  </p:stCondLst>
                                  <p:childTnLst>
                                    <p:set>
                                      <p:cBhvr>
                                        <p:cTn id="70" dur="1" fill="hold">
                                          <p:stCondLst>
                                            <p:cond delay="0"/>
                                          </p:stCondLst>
                                        </p:cTn>
                                        <p:tgtEl>
                                          <p:spTgt spid="1031"/>
                                        </p:tgtEl>
                                        <p:attrNameLst>
                                          <p:attrName>style.visibility</p:attrName>
                                        </p:attrNameLst>
                                      </p:cBhvr>
                                      <p:to>
                                        <p:strVal val="visible"/>
                                      </p:to>
                                    </p:set>
                                    <p:anim calcmode="lin" valueType="num">
                                      <p:cBhvr>
                                        <p:cTn id="71" dur="500" fill="hold"/>
                                        <p:tgtEl>
                                          <p:spTgt spid="1031"/>
                                        </p:tgtEl>
                                        <p:attrNameLst>
                                          <p:attrName>ppt_w</p:attrName>
                                        </p:attrNameLst>
                                      </p:cBhvr>
                                      <p:tavLst>
                                        <p:tav tm="0">
                                          <p:val>
                                            <p:fltVal val="0"/>
                                          </p:val>
                                        </p:tav>
                                        <p:tav tm="100000">
                                          <p:val>
                                            <p:strVal val="#ppt_w"/>
                                          </p:val>
                                        </p:tav>
                                      </p:tavLst>
                                    </p:anim>
                                    <p:anim calcmode="lin" valueType="num">
                                      <p:cBhvr>
                                        <p:cTn id="72" dur="500" fill="hold"/>
                                        <p:tgtEl>
                                          <p:spTgt spid="1031"/>
                                        </p:tgtEl>
                                        <p:attrNameLst>
                                          <p:attrName>ppt_h</p:attrName>
                                        </p:attrNameLst>
                                      </p:cBhvr>
                                      <p:tavLst>
                                        <p:tav tm="0">
                                          <p:val>
                                            <p:fltVal val="0"/>
                                          </p:val>
                                        </p:tav>
                                        <p:tav tm="100000">
                                          <p:val>
                                            <p:strVal val="#ppt_h"/>
                                          </p:val>
                                        </p:tav>
                                      </p:tavLst>
                                    </p:anim>
                                    <p:animEffect transition="in" filter="fade">
                                      <p:cBhvr>
                                        <p:cTn id="73" dur="500"/>
                                        <p:tgtEl>
                                          <p:spTgt spid="1031"/>
                                        </p:tgtEl>
                                      </p:cBhvr>
                                    </p:animEffect>
                                    <p:anim calcmode="lin" valueType="num">
                                      <p:cBhvr>
                                        <p:cTn id="74" dur="500" fill="hold"/>
                                        <p:tgtEl>
                                          <p:spTgt spid="1031"/>
                                        </p:tgtEl>
                                        <p:attrNameLst>
                                          <p:attrName>ppt_x</p:attrName>
                                        </p:attrNameLst>
                                      </p:cBhvr>
                                      <p:tavLst>
                                        <p:tav tm="0">
                                          <p:val>
                                            <p:fltVal val="0.5"/>
                                          </p:val>
                                        </p:tav>
                                        <p:tav tm="100000">
                                          <p:val>
                                            <p:strVal val="#ppt_x"/>
                                          </p:val>
                                        </p:tav>
                                      </p:tavLst>
                                    </p:anim>
                                    <p:anim calcmode="lin" valueType="num">
                                      <p:cBhvr>
                                        <p:cTn id="75" dur="500" fill="hold"/>
                                        <p:tgtEl>
                                          <p:spTgt spid="103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534921" y="1264632"/>
            <a:ext cx="4608559"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861774"/>
          </a:xfrm>
          <a:prstGeom prst="rect">
            <a:avLst/>
          </a:prstGeom>
          <a:noFill/>
        </p:spPr>
        <p:txBody>
          <a:bodyPr wrap="square" lIns="0" tIns="0" rIns="0" bIns="0" rtlCol="0">
            <a:spAutoFit/>
          </a:bodyPr>
          <a:lstStyle/>
          <a:p>
            <a:pPr defTabSz="1219170">
              <a:spcBef>
                <a:spcPct val="20000"/>
              </a:spcBef>
              <a:defRPr/>
            </a:pPr>
            <a:r>
              <a:rPr lang="en-US" sz="1400" dirty="0">
                <a:solidFill>
                  <a:schemeClr val="bg1"/>
                </a:solidFill>
                <a:latin typeface="Candara" panose="020E0502030303020204" pitchFamily="34" charset="0"/>
              </a:rPr>
              <a:t>Right click the image above, then choose change picture. 600 x 400 pixel resolution works best for this spot. We recommend formatting to this size before inserting, to avoid distortion to the image.</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a:solidFill>
            <a:srgbClr val="FE4A1E"/>
          </a:solidFill>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5" name="TextBox 14"/>
            <p:cNvSpPr txBox="1"/>
            <p:nvPr/>
          </p:nvSpPr>
          <p:spPr>
            <a:xfrm>
              <a:off x="2528405" y="1166173"/>
              <a:ext cx="2507620" cy="369332"/>
            </a:xfrm>
            <a:prstGeom prst="rect">
              <a:avLst/>
            </a:prstGeom>
            <a:grp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a:solidFill>
            <a:srgbClr val="FE4A1E"/>
          </a:solidFill>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3" name="TextBox 12"/>
            <p:cNvSpPr txBox="1"/>
            <p:nvPr/>
          </p:nvSpPr>
          <p:spPr>
            <a:xfrm>
              <a:off x="2528405" y="1166173"/>
              <a:ext cx="2507620" cy="369332"/>
            </a:xfrm>
            <a:prstGeom prst="rect">
              <a:avLst/>
            </a:prstGeom>
            <a:grp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50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latin typeface="Candara" panose="020E0502030303020204" pitchFamily="34" charset="0"/>
              </a:rPr>
              <a:t>List where you got your information from below.</a:t>
            </a:r>
            <a:endParaRPr lang="en-US" sz="2400" dirty="0">
              <a:solidFill>
                <a:schemeClr val="bg1">
                  <a:lumMod val="85000"/>
                </a:schemeClr>
              </a:solidFill>
              <a:latin typeface="Candara" panose="020E0502030303020204" pitchFamily="34" charset="0"/>
              <a:cs typeface="Estrangelo Edessa" panose="03080600000000000000" pitchFamily="66" charset="0"/>
            </a:endParaRPr>
          </a:p>
          <a:p>
            <a:endParaRPr lang="en-US" sz="2400" dirty="0">
              <a:solidFill>
                <a:schemeClr val="bg1">
                  <a:lumMod val="85000"/>
                </a:schemeClr>
              </a:solidFill>
              <a:latin typeface="Candara" panose="020E0502030303020204" pitchFamily="34" charset="0"/>
            </a:endParaRP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rPr>
              <a:t>Sage-Fox.com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latin typeface="Candara" panose="020E0502030303020204" pitchFamily="34" charset="0"/>
            </a:endParaRPr>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latin typeface="Candara" panose="020E0502030303020204" pitchFamily="34" charset="0"/>
            </a:endParaRPr>
          </a:p>
        </p:txBody>
      </p:sp>
      <p:sp>
        <p:nvSpPr>
          <p:cNvPr id="27" name="TextBox 26"/>
          <p:cNvSpPr txBox="1"/>
          <p:nvPr/>
        </p:nvSpPr>
        <p:spPr>
          <a:xfrm>
            <a:off x="2760661" y="2330194"/>
            <a:ext cx="6256092"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8" name="TextBox 27"/>
          <p:cNvSpPr txBox="1"/>
          <p:nvPr/>
        </p:nvSpPr>
        <p:spPr>
          <a:xfrm>
            <a:off x="2832487" y="4870769"/>
            <a:ext cx="6256092"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56225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44546B"/>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r>
              <a:rPr lang="en-US" sz="4800" kern="1200" dirty="0">
                <a:solidFill>
                  <a:schemeClr val="bg1"/>
                </a:solidFill>
                <a:latin typeface="Candara" panose="020E0502030303020204" pitchFamily="34" charset="0"/>
              </a:rPr>
              <a:t>58%</a:t>
            </a:r>
          </a:p>
        </p:txBody>
      </p:sp>
      <p:grpSp>
        <p:nvGrpSpPr>
          <p:cNvPr id="23" name="Group 22"/>
          <p:cNvGrpSpPr/>
          <p:nvPr/>
        </p:nvGrpSpPr>
        <p:grpSpPr>
          <a:xfrm>
            <a:off x="5651690" y="4787061"/>
            <a:ext cx="5321109" cy="1537537"/>
            <a:chOff x="4238767" y="3628396"/>
            <a:chExt cx="3990832" cy="1153153"/>
          </a:xfrm>
          <a:solidFill>
            <a:srgbClr val="44546B"/>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5C9A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r>
              <a:rPr lang="en-US" sz="4000" kern="1200" dirty="0">
                <a:solidFill>
                  <a:schemeClr val="bg1"/>
                </a:solidFill>
                <a:latin typeface="Candara" panose="020E0502030303020204" pitchFamily="34" charset="0"/>
              </a:rPr>
              <a:t>27%</a:t>
            </a:r>
          </a:p>
        </p:txBody>
      </p:sp>
      <p:grpSp>
        <p:nvGrpSpPr>
          <p:cNvPr id="24" name="Group 23"/>
          <p:cNvGrpSpPr/>
          <p:nvPr/>
        </p:nvGrpSpPr>
        <p:grpSpPr>
          <a:xfrm>
            <a:off x="4775201" y="3277187"/>
            <a:ext cx="6197599" cy="1548385"/>
            <a:chOff x="3581400" y="2495990"/>
            <a:chExt cx="4648199" cy="1161289"/>
          </a:xfrm>
          <a:solidFill>
            <a:srgbClr val="5C9A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E4A1E"/>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3200" kern="1200" dirty="0">
                <a:solidFill>
                  <a:schemeClr val="bg1"/>
                </a:solidFill>
                <a:latin typeface="Candara" panose="020E0502030303020204" pitchFamily="34" charset="0"/>
              </a:rPr>
              <a:t>15%</a:t>
            </a:r>
          </a:p>
        </p:txBody>
      </p:sp>
      <p:grpSp>
        <p:nvGrpSpPr>
          <p:cNvPr id="7" name="Group 6"/>
          <p:cNvGrpSpPr/>
          <p:nvPr/>
        </p:nvGrpSpPr>
        <p:grpSpPr>
          <a:xfrm>
            <a:off x="3962400" y="1854199"/>
            <a:ext cx="7010400" cy="1422400"/>
            <a:chOff x="2971800" y="1428750"/>
            <a:chExt cx="5257800" cy="1066800"/>
          </a:xfrm>
          <a:solidFill>
            <a:srgbClr val="FE4A1E"/>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34" name="Group 33"/>
          <p:cNvGrpSpPr/>
          <p:nvPr/>
        </p:nvGrpSpPr>
        <p:grpSpPr>
          <a:xfrm>
            <a:off x="6454808" y="4956711"/>
            <a:ext cx="4345583" cy="970381"/>
            <a:chOff x="1107402" y="1960379"/>
            <a:chExt cx="2825837" cy="1376187"/>
          </a:xfrm>
        </p:grpSpPr>
        <p:sp>
          <p:nvSpPr>
            <p:cNvPr id="35" name="Text Box 10"/>
            <p:cNvSpPr txBox="1">
              <a:spLocks noChangeArrowheads="1"/>
            </p:cNvSpPr>
            <p:nvPr/>
          </p:nvSpPr>
          <p:spPr bwMode="auto">
            <a:xfrm>
              <a:off x="1138553" y="2398120"/>
              <a:ext cx="2794686" cy="938446"/>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970381"/>
            <a:chOff x="1107402" y="1960379"/>
            <a:chExt cx="2825837" cy="1376187"/>
          </a:xfrm>
        </p:grpSpPr>
        <p:sp>
          <p:nvSpPr>
            <p:cNvPr id="38" name="Text Box 10"/>
            <p:cNvSpPr txBox="1">
              <a:spLocks noChangeArrowheads="1"/>
            </p:cNvSpPr>
            <p:nvPr/>
          </p:nvSpPr>
          <p:spPr bwMode="auto">
            <a:xfrm>
              <a:off x="1138553" y="2398120"/>
              <a:ext cx="2794686" cy="938446"/>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970381"/>
            <a:chOff x="1107402" y="1960379"/>
            <a:chExt cx="2825837" cy="1376187"/>
          </a:xfrm>
        </p:grpSpPr>
        <p:sp>
          <p:nvSpPr>
            <p:cNvPr id="41" name="Text Box 10"/>
            <p:cNvSpPr txBox="1">
              <a:spLocks noChangeArrowheads="1"/>
            </p:cNvSpPr>
            <p:nvPr/>
          </p:nvSpPr>
          <p:spPr bwMode="auto">
            <a:xfrm>
              <a:off x="1138553" y="2398120"/>
              <a:ext cx="2794686" cy="938446"/>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Tree>
    <p:extLst>
      <p:ext uri="{BB962C8B-B14F-4D97-AF65-F5344CB8AC3E}">
        <p14:creationId xmlns:p14="http://schemas.microsoft.com/office/powerpoint/2010/main" val="17300690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8"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childTnLst>
                          </p:cTn>
                        </p:par>
                        <p:par>
                          <p:cTn id="26" fill="hold">
                            <p:stCondLst>
                              <p:cond delay="3250"/>
                            </p:stCondLst>
                            <p:childTnLst>
                              <p:par>
                                <p:cTn id="27" presetID="37"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900" decel="100000" fill="hold"/>
                                        <p:tgtEl>
                                          <p:spTgt spid="1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3" fill="hold">
                            <p:stCondLst>
                              <p:cond delay="4250"/>
                            </p:stCondLst>
                            <p:childTnLst>
                              <p:par>
                                <p:cTn id="34" presetID="37"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900" decel="100000" fill="hold"/>
                                        <p:tgtEl>
                                          <p:spTgt spid="2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0" fill="hold">
                            <p:stCondLst>
                              <p:cond delay="5250"/>
                            </p:stCondLst>
                            <p:childTnLst>
                              <p:par>
                                <p:cTn id="41" presetID="22" presetClass="entr" presetSubtype="8"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750"/>
                            </p:stCondLst>
                            <p:childTnLst>
                              <p:par>
                                <p:cTn id="45" presetID="37"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900" decel="100000" fill="hold"/>
                                        <p:tgtEl>
                                          <p:spTgt spid="5"/>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51" fill="hold">
                            <p:stCondLst>
                              <p:cond delay="6750"/>
                            </p:stCondLst>
                            <p:childTnLst>
                              <p:par>
                                <p:cTn id="52" presetID="37" presetClass="entr" presetSubtype="0"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000"/>
                                        <p:tgtEl>
                                          <p:spTgt spid="7"/>
                                        </p:tgtEl>
                                      </p:cBhvr>
                                    </p:animEffect>
                                    <p:anim calcmode="lin" valueType="num">
                                      <p:cBhvr>
                                        <p:cTn id="55" dur="1000" fill="hold"/>
                                        <p:tgtEl>
                                          <p:spTgt spid="7"/>
                                        </p:tgtEl>
                                        <p:attrNameLst>
                                          <p:attrName>ppt_x</p:attrName>
                                        </p:attrNameLst>
                                      </p:cBhvr>
                                      <p:tavLst>
                                        <p:tav tm="0">
                                          <p:val>
                                            <p:strVal val="#ppt_x"/>
                                          </p:val>
                                        </p:tav>
                                        <p:tav tm="100000">
                                          <p:val>
                                            <p:strVal val="#ppt_x"/>
                                          </p:val>
                                        </p:tav>
                                      </p:tavLst>
                                    </p:anim>
                                    <p:anim calcmode="lin" valueType="num">
                                      <p:cBhvr>
                                        <p:cTn id="56" dur="900" decel="100000" fill="hold"/>
                                        <p:tgtEl>
                                          <p:spTgt spid="7"/>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8" fill="hold">
                            <p:stCondLst>
                              <p:cond delay="7750"/>
                            </p:stCondLst>
                            <p:childTnLst>
                              <p:par>
                                <p:cTn id="59" presetID="22" presetClass="entr" presetSubtype="8"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tx1">
                    <a:lumMod val="85000"/>
                    <a:lumOff val="15000"/>
                  </a:schemeClr>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48174" y="2134752"/>
            <a:ext cx="2468880" cy="123110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Use this slide to detail  two main points that support your topic, or it could be a comparison slide. This section does not need to be a long story, but rather a brief overview. </a:t>
            </a:r>
          </a:p>
        </p:txBody>
      </p:sp>
      <p:sp>
        <p:nvSpPr>
          <p:cNvPr id="60" name="Oval 59"/>
          <p:cNvSpPr>
            <a:spLocks noChangeAspect="1"/>
          </p:cNvSpPr>
          <p:nvPr/>
        </p:nvSpPr>
        <p:spPr>
          <a:xfrm>
            <a:off x="324806" y="220166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If you can provide additional information verbally when presenting, it will show that you know what you are talking about.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720176"/>
            <a:ext cx="2468880" cy="178510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600x1000 ratio for best display.</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263127"/>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868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w="12700">
            <a:solidFill>
              <a:schemeClr val="bg1"/>
            </a:solidFill>
          </a:ln>
          <a:effectLst>
            <a:outerShdw blurRad="63500" sx="102000" sy="102000" algn="ctr" rotWithShape="0">
              <a:prstClr val="black">
                <a:alpha val="40000"/>
              </a:prstClr>
            </a:outerShdw>
          </a:effectLst>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w="12700">
            <a:solidFill>
              <a:schemeClr val="bg1"/>
            </a:solidFill>
          </a:ln>
          <a:effectLst>
            <a:outerShdw blurRad="63500" sx="102000" sy="102000" algn="ctr" rotWithShape="0">
              <a:prstClr val="black">
                <a:alpha val="40000"/>
              </a:prstClr>
            </a:outerShdw>
          </a:effectLst>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w="12700">
            <a:solidFill>
              <a:schemeClr val="bg1"/>
            </a:solidFill>
          </a:ln>
          <a:effectLst>
            <a:outerShdw blurRad="63500" sx="102000" sy="102000" algn="ctr" rotWithShape="0">
              <a:prstClr val="black">
                <a:alpha val="40000"/>
              </a:prstClr>
            </a:outerShdw>
          </a:effectLst>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w="12700">
            <a:solidFill>
              <a:schemeClr val="bg1"/>
            </a:solidFill>
          </a:ln>
          <a:effectLst>
            <a:outerShdw blurRad="63500" sx="102000" sy="102000" algn="ctr" rotWithShape="0">
              <a:prstClr val="black">
                <a:alpha val="40000"/>
              </a:prstClr>
            </a:outerShdw>
          </a:effectLst>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E4A1E"/>
                </a:solidFill>
                <a:latin typeface="Candara" panose="020E0502030303020204" pitchFamily="34" charset="0"/>
              </a:rPr>
              <a:t>LOREM IPSUM</a:t>
            </a:r>
          </a:p>
        </p:txBody>
      </p:sp>
      <p:sp>
        <p:nvSpPr>
          <p:cNvPr id="8" name="TextBox 7"/>
          <p:cNvSpPr txBox="1"/>
          <p:nvPr/>
        </p:nvSpPr>
        <p:spPr>
          <a:xfrm>
            <a:off x="1008058" y="4550956"/>
            <a:ext cx="2128092" cy="1400383"/>
          </a:xfrm>
          <a:prstGeom prst="rect">
            <a:avLst/>
          </a:prstGeom>
          <a:noFill/>
        </p:spPr>
        <p:txBody>
          <a:bodyPr wrap="square" lIns="0" tIns="0" rIns="0" bIns="0" rtlCol="0">
            <a:spAutoFit/>
          </a:bodyPr>
          <a:lstStyle/>
          <a:p>
            <a:pPr defTabSz="1219170">
              <a:spcBef>
                <a:spcPct val="20000"/>
              </a:spcBef>
              <a:defRPr/>
            </a:pPr>
            <a:r>
              <a:rPr lang="en-US" sz="1300" dirty="0">
                <a:solidFill>
                  <a:schemeClr val="bg1"/>
                </a:solidFill>
                <a:latin typeface="Candara" panose="020E0502030303020204" pitchFamily="34" charset="0"/>
              </a:rPr>
              <a:t>Right click the image above, then choose change picture. Square  resolution works best for this spot. We recommend formatting to this size before inserting, to avoid distortion to the image.</a:t>
            </a:r>
          </a:p>
        </p:txBody>
      </p:sp>
      <p:sp>
        <p:nvSpPr>
          <p:cNvPr id="32" name="Oval 31"/>
          <p:cNvSpPr/>
          <p:nvPr/>
        </p:nvSpPr>
        <p:spPr>
          <a:xfrm>
            <a:off x="2483333" y="1689133"/>
            <a:ext cx="915720" cy="915720"/>
          </a:xfrm>
          <a:prstGeom prst="ellipse">
            <a:avLst/>
          </a:prstGeom>
          <a:solidFill>
            <a:srgbClr val="FE4A1E"/>
          </a:solidFill>
          <a:ln w="127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ndara" panose="020E0502030303020204" pitchFamily="34" charset="0"/>
              </a:rPr>
              <a:t>01</a:t>
            </a: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5C9AD3"/>
                </a:solidFill>
                <a:latin typeface="Candara" panose="020E0502030303020204" pitchFamily="34" charset="0"/>
              </a:rPr>
              <a:t>LOREM IPSUM</a:t>
            </a:r>
          </a:p>
        </p:txBody>
      </p:sp>
      <p:sp>
        <p:nvSpPr>
          <p:cNvPr id="61" name="TextBox 60"/>
          <p:cNvSpPr txBox="1"/>
          <p:nvPr/>
        </p:nvSpPr>
        <p:spPr>
          <a:xfrm>
            <a:off x="3636826" y="4550956"/>
            <a:ext cx="2128092" cy="1200329"/>
          </a:xfrm>
          <a:prstGeom prst="rect">
            <a:avLst/>
          </a:prstGeom>
          <a:noFill/>
        </p:spPr>
        <p:txBody>
          <a:bodyPr wrap="square" lIns="0" tIns="0" rIns="0" bIns="0" rtlCol="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63" name="Oval 62"/>
          <p:cNvSpPr/>
          <p:nvPr/>
        </p:nvSpPr>
        <p:spPr>
          <a:xfrm>
            <a:off x="5124305" y="1689133"/>
            <a:ext cx="915720" cy="915720"/>
          </a:xfrm>
          <a:prstGeom prst="ellipse">
            <a:avLst/>
          </a:prstGeom>
          <a:solidFill>
            <a:srgbClr val="5C9AD3"/>
          </a:solidFill>
          <a:ln w="127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ndara" panose="020E0502030303020204" pitchFamily="34" charset="0"/>
              </a:rPr>
              <a:t>02</a:t>
            </a: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44546B"/>
                </a:solidFill>
                <a:latin typeface="Candara" panose="020E0502030303020204" pitchFamily="34" charset="0"/>
              </a:rPr>
              <a:t>LOREM IPSUM</a:t>
            </a:r>
          </a:p>
        </p:txBody>
      </p:sp>
      <p:sp>
        <p:nvSpPr>
          <p:cNvPr id="66" name="TextBox 65"/>
          <p:cNvSpPr txBox="1"/>
          <p:nvPr/>
        </p:nvSpPr>
        <p:spPr>
          <a:xfrm>
            <a:off x="6328026" y="4550956"/>
            <a:ext cx="2128092" cy="1200329"/>
          </a:xfrm>
          <a:prstGeom prst="rect">
            <a:avLst/>
          </a:prstGeom>
          <a:noFill/>
        </p:spPr>
        <p:txBody>
          <a:bodyPr wrap="square" lIns="0" tIns="0" rIns="0" bIns="0" rtlCol="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68" name="Oval 67"/>
          <p:cNvSpPr/>
          <p:nvPr/>
        </p:nvSpPr>
        <p:spPr>
          <a:xfrm>
            <a:off x="7765277" y="1689133"/>
            <a:ext cx="915720" cy="915720"/>
          </a:xfrm>
          <a:prstGeom prst="ellipse">
            <a:avLst/>
          </a:prstGeom>
          <a:solidFill>
            <a:srgbClr val="44546B"/>
          </a:solidFill>
          <a:ln w="127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ndara" panose="020E0502030303020204" pitchFamily="34" charset="0"/>
              </a:rPr>
              <a:t>03</a:t>
            </a: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A5A5A5"/>
                </a:solidFill>
                <a:latin typeface="Candara" panose="020E0502030303020204" pitchFamily="34" charset="0"/>
              </a:rPr>
              <a:t>LOREM IPSUM</a:t>
            </a:r>
          </a:p>
        </p:txBody>
      </p:sp>
      <p:sp>
        <p:nvSpPr>
          <p:cNvPr id="71" name="TextBox 70"/>
          <p:cNvSpPr txBox="1"/>
          <p:nvPr/>
        </p:nvSpPr>
        <p:spPr>
          <a:xfrm>
            <a:off x="8991829" y="4550956"/>
            <a:ext cx="2128092" cy="1200329"/>
          </a:xfrm>
          <a:prstGeom prst="rect">
            <a:avLst/>
          </a:prstGeom>
          <a:noFill/>
        </p:spPr>
        <p:txBody>
          <a:bodyPr wrap="square" lIns="0" tIns="0" rIns="0" bIns="0" rtlCol="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73" name="Oval 72"/>
          <p:cNvSpPr/>
          <p:nvPr/>
        </p:nvSpPr>
        <p:spPr>
          <a:xfrm>
            <a:off x="10406248" y="1689133"/>
            <a:ext cx="915720" cy="915720"/>
          </a:xfrm>
          <a:prstGeom prst="ellipse">
            <a:avLst/>
          </a:prstGeom>
          <a:solidFill>
            <a:srgbClr val="A5A5A5"/>
          </a:solidFill>
          <a:ln w="127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r>
              <a:rPr lang="en-US" sz="3200" dirty="0">
                <a:solidFill>
                  <a:schemeClr val="bg1"/>
                </a:solidFill>
                <a:latin typeface="Candara" panose="020E0502030303020204" pitchFamily="34" charset="0"/>
              </a:rPr>
              <a:t>04</a:t>
            </a: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75971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1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1600"/>
                            </p:stCondLst>
                            <p:childTnLst>
                              <p:par>
                                <p:cTn id="20" presetID="45" presetClass="entr" presetSubtype="0" fill="hold" grpId="0" nodeType="afterEffect">
                                  <p:stCondLst>
                                    <p:cond delay="0"/>
                                  </p:stCondLst>
                                  <p:iterate type="lt">
                                    <p:tmPct val="10000"/>
                                  </p:iterate>
                                  <p:childTnLst>
                                    <p:set>
                                      <p:cBhvr>
                                        <p:cTn id="21" dur="1" fill="hold">
                                          <p:stCondLst>
                                            <p:cond delay="0"/>
                                          </p:stCondLst>
                                        </p:cTn>
                                        <p:tgtEl>
                                          <p:spTgt spid="63"/>
                                        </p:tgtEl>
                                        <p:attrNameLst>
                                          <p:attrName>style.visibility</p:attrName>
                                        </p:attrNameLst>
                                      </p:cBhvr>
                                      <p:to>
                                        <p:strVal val="visible"/>
                                      </p:to>
                                    </p:set>
                                    <p:animEffect transition="in" filter="fade">
                                      <p:cBhvr>
                                        <p:cTn id="22" dur="1000"/>
                                        <p:tgtEl>
                                          <p:spTgt spid="63"/>
                                        </p:tgtEl>
                                      </p:cBhvr>
                                    </p:animEffect>
                                    <p:anim calcmode="lin" valueType="num">
                                      <p:cBhvr>
                                        <p:cTn id="23" dur="1000" fill="hold"/>
                                        <p:tgtEl>
                                          <p:spTgt spid="63"/>
                                        </p:tgtEl>
                                        <p:attrNameLst>
                                          <p:attrName>ppt_w</p:attrName>
                                        </p:attrNameLst>
                                      </p:cBhvr>
                                      <p:tavLst>
                                        <p:tav tm="0" fmla="#ppt_w*sin(2.5*pi*$)">
                                          <p:val>
                                            <p:fltVal val="0"/>
                                          </p:val>
                                        </p:tav>
                                        <p:tav tm="100000">
                                          <p:val>
                                            <p:fltVal val="1"/>
                                          </p:val>
                                        </p:tav>
                                      </p:tavLst>
                                    </p:anim>
                                    <p:anim calcmode="lin" valueType="num">
                                      <p:cBhvr>
                                        <p:cTn id="24" dur="1000" fill="hold"/>
                                        <p:tgtEl>
                                          <p:spTgt spid="63"/>
                                        </p:tgtEl>
                                        <p:attrNameLst>
                                          <p:attrName>ppt_h</p:attrName>
                                        </p:attrNameLst>
                                      </p:cBhvr>
                                      <p:tavLst>
                                        <p:tav tm="0">
                                          <p:val>
                                            <p:strVal val="#ppt_h"/>
                                          </p:val>
                                        </p:tav>
                                        <p:tav tm="100000">
                                          <p:val>
                                            <p:strVal val="#ppt_h"/>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anim calcmode="lin" valueType="num">
                                      <p:cBhvr>
                                        <p:cTn id="28" dur="500" fill="hold"/>
                                        <p:tgtEl>
                                          <p:spTgt spid="60"/>
                                        </p:tgtEl>
                                        <p:attrNameLst>
                                          <p:attrName>ppt_x</p:attrName>
                                        </p:attrNameLst>
                                      </p:cBhvr>
                                      <p:tavLst>
                                        <p:tav tm="0">
                                          <p:val>
                                            <p:strVal val="#ppt_x"/>
                                          </p:val>
                                        </p:tav>
                                        <p:tav tm="100000">
                                          <p:val>
                                            <p:strVal val="#ppt_x"/>
                                          </p:val>
                                        </p:tav>
                                      </p:tavLst>
                                    </p:anim>
                                    <p:anim calcmode="lin" valueType="num">
                                      <p:cBhvr>
                                        <p:cTn id="29" dur="500" fill="hold"/>
                                        <p:tgtEl>
                                          <p:spTgt spid="60"/>
                                        </p:tgtEl>
                                        <p:attrNameLst>
                                          <p:attrName>ppt_y</p:attrName>
                                        </p:attrNameLst>
                                      </p:cBhvr>
                                      <p:tavLst>
                                        <p:tav tm="0">
                                          <p:val>
                                            <p:strVal val="#ppt_y+.1"/>
                                          </p:val>
                                        </p:tav>
                                        <p:tav tm="100000">
                                          <p:val>
                                            <p:strVal val="#ppt_y"/>
                                          </p:val>
                                        </p:tav>
                                      </p:tavLst>
                                    </p:anim>
                                  </p:childTnLst>
                                </p:cTn>
                              </p:par>
                            </p:childTnLst>
                          </p:cTn>
                        </p:par>
                        <p:par>
                          <p:cTn id="30" fill="hold">
                            <p:stCondLst>
                              <p:cond delay="2700"/>
                            </p:stCondLst>
                            <p:childTnLst>
                              <p:par>
                                <p:cTn id="31" presetID="10" presetClass="entr" presetSubtype="0" fill="hold" grpId="0"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500"/>
                                        <p:tgtEl>
                                          <p:spTgt spid="61"/>
                                        </p:tgtEl>
                                      </p:cBhvr>
                                    </p:animEffect>
                                  </p:childTnLst>
                                </p:cTn>
                              </p:par>
                            </p:childTnLst>
                          </p:cTn>
                        </p:par>
                        <p:par>
                          <p:cTn id="34" fill="hold">
                            <p:stCondLst>
                              <p:cond delay="3200"/>
                            </p:stCondLst>
                            <p:childTnLst>
                              <p:par>
                                <p:cTn id="35" presetID="45" presetClass="entr" presetSubtype="0" fill="hold" grpId="0" nodeType="afterEffect">
                                  <p:stCondLst>
                                    <p:cond delay="0"/>
                                  </p:stCondLst>
                                  <p:iterate type="lt">
                                    <p:tmPct val="10000"/>
                                  </p:iterate>
                                  <p:childTnLst>
                                    <p:set>
                                      <p:cBhvr>
                                        <p:cTn id="36" dur="1" fill="hold">
                                          <p:stCondLst>
                                            <p:cond delay="0"/>
                                          </p:stCondLst>
                                        </p:cTn>
                                        <p:tgtEl>
                                          <p:spTgt spid="68"/>
                                        </p:tgtEl>
                                        <p:attrNameLst>
                                          <p:attrName>style.visibility</p:attrName>
                                        </p:attrNameLst>
                                      </p:cBhvr>
                                      <p:to>
                                        <p:strVal val="visible"/>
                                      </p:to>
                                    </p:set>
                                    <p:animEffect transition="in" filter="fade">
                                      <p:cBhvr>
                                        <p:cTn id="37" dur="1000"/>
                                        <p:tgtEl>
                                          <p:spTgt spid="68"/>
                                        </p:tgtEl>
                                      </p:cBhvr>
                                    </p:animEffect>
                                    <p:anim calcmode="lin" valueType="num">
                                      <p:cBhvr>
                                        <p:cTn id="38" dur="1000" fill="hold"/>
                                        <p:tgtEl>
                                          <p:spTgt spid="68"/>
                                        </p:tgtEl>
                                        <p:attrNameLst>
                                          <p:attrName>ppt_w</p:attrName>
                                        </p:attrNameLst>
                                      </p:cBhvr>
                                      <p:tavLst>
                                        <p:tav tm="0" fmla="#ppt_w*sin(2.5*pi*$)">
                                          <p:val>
                                            <p:fltVal val="0"/>
                                          </p:val>
                                        </p:tav>
                                        <p:tav tm="100000">
                                          <p:val>
                                            <p:fltVal val="1"/>
                                          </p:val>
                                        </p:tav>
                                      </p:tavLst>
                                    </p:anim>
                                    <p:anim calcmode="lin" valueType="num">
                                      <p:cBhvr>
                                        <p:cTn id="39" dur="1000" fill="hold"/>
                                        <p:tgtEl>
                                          <p:spTgt spid="68"/>
                                        </p:tgtEl>
                                        <p:attrNameLst>
                                          <p:attrName>ppt_h</p:attrName>
                                        </p:attrNameLst>
                                      </p:cBhvr>
                                      <p:tavLst>
                                        <p:tav tm="0">
                                          <p:val>
                                            <p:strVal val="#ppt_h"/>
                                          </p:val>
                                        </p:tav>
                                        <p:tav tm="100000">
                                          <p:val>
                                            <p:strVal val="#ppt_h"/>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
                                        <p:tgtEl>
                                          <p:spTgt spid="65"/>
                                        </p:tgtEl>
                                      </p:cBhvr>
                                    </p:animEffect>
                                    <p:anim calcmode="lin" valueType="num">
                                      <p:cBhvr>
                                        <p:cTn id="43" dur="500" fill="hold"/>
                                        <p:tgtEl>
                                          <p:spTgt spid="65"/>
                                        </p:tgtEl>
                                        <p:attrNameLst>
                                          <p:attrName>ppt_x</p:attrName>
                                        </p:attrNameLst>
                                      </p:cBhvr>
                                      <p:tavLst>
                                        <p:tav tm="0">
                                          <p:val>
                                            <p:strVal val="#ppt_x"/>
                                          </p:val>
                                        </p:tav>
                                        <p:tav tm="100000">
                                          <p:val>
                                            <p:strVal val="#ppt_x"/>
                                          </p:val>
                                        </p:tav>
                                      </p:tavLst>
                                    </p:anim>
                                    <p:anim calcmode="lin" valueType="num">
                                      <p:cBhvr>
                                        <p:cTn id="44" dur="500" fill="hold"/>
                                        <p:tgtEl>
                                          <p:spTgt spid="65"/>
                                        </p:tgtEl>
                                        <p:attrNameLst>
                                          <p:attrName>ppt_y</p:attrName>
                                        </p:attrNameLst>
                                      </p:cBhvr>
                                      <p:tavLst>
                                        <p:tav tm="0">
                                          <p:val>
                                            <p:strVal val="#ppt_y+.1"/>
                                          </p:val>
                                        </p:tav>
                                        <p:tav tm="100000">
                                          <p:val>
                                            <p:strVal val="#ppt_y"/>
                                          </p:val>
                                        </p:tav>
                                      </p:tavLst>
                                    </p:anim>
                                  </p:childTnLst>
                                </p:cTn>
                              </p:par>
                            </p:childTnLst>
                          </p:cTn>
                        </p:par>
                        <p:par>
                          <p:cTn id="45" fill="hold">
                            <p:stCondLst>
                              <p:cond delay="4300"/>
                            </p:stCondLst>
                            <p:childTnLst>
                              <p:par>
                                <p:cTn id="46" presetID="10" presetClass="entr" presetSubtype="0"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500"/>
                                        <p:tgtEl>
                                          <p:spTgt spid="66"/>
                                        </p:tgtEl>
                                      </p:cBhvr>
                                    </p:animEffect>
                                  </p:childTnLst>
                                </p:cTn>
                              </p:par>
                            </p:childTnLst>
                          </p:cTn>
                        </p:par>
                        <p:par>
                          <p:cTn id="49" fill="hold">
                            <p:stCondLst>
                              <p:cond delay="4800"/>
                            </p:stCondLst>
                            <p:childTnLst>
                              <p:par>
                                <p:cTn id="50" presetID="45" presetClass="entr" presetSubtype="0" fill="hold" grpId="0" nodeType="afterEffect">
                                  <p:stCondLst>
                                    <p:cond delay="0"/>
                                  </p:stCondLst>
                                  <p:iterate type="lt">
                                    <p:tmPct val="10000"/>
                                  </p:iterate>
                                  <p:childTnLst>
                                    <p:set>
                                      <p:cBhvr>
                                        <p:cTn id="51" dur="1" fill="hold">
                                          <p:stCondLst>
                                            <p:cond delay="0"/>
                                          </p:stCondLst>
                                        </p:cTn>
                                        <p:tgtEl>
                                          <p:spTgt spid="73"/>
                                        </p:tgtEl>
                                        <p:attrNameLst>
                                          <p:attrName>style.visibility</p:attrName>
                                        </p:attrNameLst>
                                      </p:cBhvr>
                                      <p:to>
                                        <p:strVal val="visible"/>
                                      </p:to>
                                    </p:set>
                                    <p:animEffect transition="in" filter="fade">
                                      <p:cBhvr>
                                        <p:cTn id="52" dur="1000"/>
                                        <p:tgtEl>
                                          <p:spTgt spid="73"/>
                                        </p:tgtEl>
                                      </p:cBhvr>
                                    </p:animEffect>
                                    <p:anim calcmode="lin" valueType="num">
                                      <p:cBhvr>
                                        <p:cTn id="53" dur="1000" fill="hold"/>
                                        <p:tgtEl>
                                          <p:spTgt spid="73"/>
                                        </p:tgtEl>
                                        <p:attrNameLst>
                                          <p:attrName>ppt_w</p:attrName>
                                        </p:attrNameLst>
                                      </p:cBhvr>
                                      <p:tavLst>
                                        <p:tav tm="0" fmla="#ppt_w*sin(2.5*pi*$)">
                                          <p:val>
                                            <p:fltVal val="0"/>
                                          </p:val>
                                        </p:tav>
                                        <p:tav tm="100000">
                                          <p:val>
                                            <p:fltVal val="1"/>
                                          </p:val>
                                        </p:tav>
                                      </p:tavLst>
                                    </p:anim>
                                    <p:anim calcmode="lin" valueType="num">
                                      <p:cBhvr>
                                        <p:cTn id="54" dur="1000" fill="hold"/>
                                        <p:tgtEl>
                                          <p:spTgt spid="73"/>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fade">
                                      <p:cBhvr>
                                        <p:cTn id="57" dur="500"/>
                                        <p:tgtEl>
                                          <p:spTgt spid="70"/>
                                        </p:tgtEl>
                                      </p:cBhvr>
                                    </p:animEffect>
                                    <p:anim calcmode="lin" valueType="num">
                                      <p:cBhvr>
                                        <p:cTn id="58" dur="500" fill="hold"/>
                                        <p:tgtEl>
                                          <p:spTgt spid="70"/>
                                        </p:tgtEl>
                                        <p:attrNameLst>
                                          <p:attrName>ppt_x</p:attrName>
                                        </p:attrNameLst>
                                      </p:cBhvr>
                                      <p:tavLst>
                                        <p:tav tm="0">
                                          <p:val>
                                            <p:strVal val="#ppt_x"/>
                                          </p:val>
                                        </p:tav>
                                        <p:tav tm="100000">
                                          <p:val>
                                            <p:strVal val="#ppt_x"/>
                                          </p:val>
                                        </p:tav>
                                      </p:tavLst>
                                    </p:anim>
                                    <p:anim calcmode="lin" valueType="num">
                                      <p:cBhvr>
                                        <p:cTn id="59" dur="500" fill="hold"/>
                                        <p:tgtEl>
                                          <p:spTgt spid="70"/>
                                        </p:tgtEl>
                                        <p:attrNameLst>
                                          <p:attrName>ppt_y</p:attrName>
                                        </p:attrNameLst>
                                      </p:cBhvr>
                                      <p:tavLst>
                                        <p:tav tm="0">
                                          <p:val>
                                            <p:strVal val="#ppt_y+.1"/>
                                          </p:val>
                                        </p:tav>
                                        <p:tav tm="100000">
                                          <p:val>
                                            <p:strVal val="#ppt_y"/>
                                          </p:val>
                                        </p:tav>
                                      </p:tavLst>
                                    </p:anim>
                                  </p:childTnLst>
                                </p:cTn>
                              </p:par>
                            </p:childTnLst>
                          </p:cTn>
                        </p:par>
                        <p:par>
                          <p:cTn id="60" fill="hold">
                            <p:stCondLst>
                              <p:cond delay="5900"/>
                            </p:stCondLst>
                            <p:childTnLst>
                              <p:par>
                                <p:cTn id="61" presetID="10" presetClass="entr" presetSubtype="0" fill="hold" grpId="0" nodeType="after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fade">
                                      <p:cBhvr>
                                        <p:cTn id="63" dur="500"/>
                                        <p:tgtEl>
                                          <p:spTgt spid="71"/>
                                        </p:tgtEl>
                                      </p:cBhvr>
                                    </p:animEffect>
                                  </p:childTnLst>
                                </p:cTn>
                              </p:par>
                            </p:childTnLst>
                          </p:cTn>
                        </p:par>
                        <p:par>
                          <p:cTn id="64" fill="hold">
                            <p:stCondLst>
                              <p:cond delay="6400"/>
                            </p:stCondLst>
                            <p:childTnLst>
                              <p:par>
                                <p:cTn id="65" presetID="22" presetClass="entr" presetSubtype="8"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left)">
                                      <p:cBhvr>
                                        <p:cTn id="6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50" y="3159925"/>
            <a:ext cx="2090561" cy="2717667"/>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Use this slide to detail main points that support your topic. This section does not need to be a long story, but rather a brief overview. If you can provide additional information verbally when presenting, it will show that you know what you are talking about.</a:t>
            </a:r>
          </a:p>
        </p:txBody>
      </p:sp>
      <p:sp>
        <p:nvSpPr>
          <p:cNvPr id="34" name="TextBox 33"/>
          <p:cNvSpPr txBox="1"/>
          <p:nvPr/>
        </p:nvSpPr>
        <p:spPr>
          <a:xfrm>
            <a:off x="1250949" y="6213811"/>
            <a:ext cx="2090561"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717667"/>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as close to square ratio for best display.</a:t>
            </a:r>
          </a:p>
        </p:txBody>
      </p:sp>
      <p:sp>
        <p:nvSpPr>
          <p:cNvPr id="41" name="TextBox 40"/>
          <p:cNvSpPr txBox="1"/>
          <p:nvPr/>
        </p:nvSpPr>
        <p:spPr>
          <a:xfrm>
            <a:off x="3758299" y="6226410"/>
            <a:ext cx="2090561"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42458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blipFill>
            <a:blip r:embed="rId3"/>
            <a:stretch>
              <a:fillRect/>
            </a:stretch>
          </a:blip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blipFill dpi="0" rotWithShape="0">
            <a:blip r:embed="rId4"/>
            <a:srcRect/>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5388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To change the images, right click anywhere within the image, then choose “format picture” from the drop down menu. Click the “fill” icon in the right screen, then click the File button to browse and find your image. Use an image close to square as possible for best display.</a:t>
            </a:r>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37883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37883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1710707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53"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par>
                          <p:cTn id="26" fill="hold">
                            <p:stCondLst>
                              <p:cond delay="1250"/>
                            </p:stCondLst>
                            <p:childTnLst>
                              <p:par>
                                <p:cTn id="27" presetID="42"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par>
                          <p:cTn id="32" fill="hold">
                            <p:stCondLst>
                              <p:cond delay="225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p:stCondLst>
                              <p:cond delay="2750"/>
                            </p:stCondLst>
                            <p:childTnLst>
                              <p:par>
                                <p:cTn id="42" presetID="42"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childTnLst>
                          </p:cTn>
                        </p:par>
                        <p:par>
                          <p:cTn id="56" fill="hold">
                            <p:stCondLst>
                              <p:cond delay="425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5250"/>
                            </p:stCondLst>
                            <p:childTnLst>
                              <p:par>
                                <p:cTn id="63" presetID="22" presetClass="entr" presetSubtype="8"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left)">
                                      <p:cBhvr>
                                        <p:cTn id="6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21" grpId="0"/>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b="1" dirty="0">
                <a:solidFill>
                  <a:srgbClr val="A5A5A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189412"/>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66473"/>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Use this slide to detail main points that support your topic. This section does not need to be a long story, but rather a brief overview. If you can provide additional information verbally when presenting, it will show that you know what you are talking about.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66473"/>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b="1" dirty="0">
                <a:solidFill>
                  <a:srgbClr val="661E0C"/>
                </a:solidFill>
                <a:latin typeface="Candara" panose="020E0502030303020204" pitchFamily="34" charset="0"/>
              </a:rPr>
              <a:t>Lorem ipsum dolor </a:t>
            </a: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400x800 ratio for best display.</a:t>
            </a:r>
          </a:p>
          <a:p>
            <a:pPr defTabSz="1219170">
              <a:spcBef>
                <a:spcPct val="20000"/>
              </a:spcBef>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6" name="Text Box 10"/>
          <p:cNvSpPr txBox="1">
            <a:spLocks noChangeArrowheads="1"/>
          </p:cNvSpPr>
          <p:nvPr/>
        </p:nvSpPr>
        <p:spPr bwMode="auto">
          <a:xfrm>
            <a:off x="5682944" y="3760147"/>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7" name="Text Box 10"/>
          <p:cNvSpPr txBox="1">
            <a:spLocks noChangeArrowheads="1"/>
          </p:cNvSpPr>
          <p:nvPr/>
        </p:nvSpPr>
        <p:spPr bwMode="auto">
          <a:xfrm>
            <a:off x="5677467" y="4414546"/>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8" name="Text Box 10"/>
          <p:cNvSpPr txBox="1">
            <a:spLocks noChangeArrowheads="1"/>
          </p:cNvSpPr>
          <p:nvPr/>
        </p:nvSpPr>
        <p:spPr bwMode="auto">
          <a:xfrm>
            <a:off x="5677467" y="5068945"/>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300x500 ratio for best display.</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Additional info or closing statements for this slide…You can just delete this if you do not have any additional information.</a:t>
            </a:r>
          </a:p>
        </p:txBody>
      </p:sp>
    </p:spTree>
    <p:extLst>
      <p:ext uri="{BB962C8B-B14F-4D97-AF65-F5344CB8AC3E}">
        <p14:creationId xmlns:p14="http://schemas.microsoft.com/office/powerpoint/2010/main" val="34618401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5683</TotalTime>
  <Words>4267</Words>
  <Application>Microsoft Office PowerPoint</Application>
  <PresentationFormat>Widescreen</PresentationFormat>
  <Paragraphs>251</Paragraphs>
  <Slides>22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Arimo</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2027</cp:revision>
  <dcterms:created xsi:type="dcterms:W3CDTF">2015-12-31T02:20:12Z</dcterms:created>
  <dcterms:modified xsi:type="dcterms:W3CDTF">2017-11-14T19:47:49Z</dcterms:modified>
</cp:coreProperties>
</file>