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388" r:id="rId3"/>
    <p:sldId id="389" r:id="rId4"/>
    <p:sldId id="390" r:id="rId5"/>
    <p:sldId id="392" r:id="rId6"/>
    <p:sldId id="391" r:id="rId7"/>
    <p:sldId id="380" r:id="rId8"/>
    <p:sldId id="376" r:id="rId9"/>
    <p:sldId id="368" r:id="rId10"/>
    <p:sldId id="353" r:id="rId11"/>
    <p:sldId id="359" r:id="rId12"/>
    <p:sldId id="360" r:id="rId13"/>
    <p:sldId id="337" r:id="rId14"/>
    <p:sldId id="369" r:id="rId15"/>
    <p:sldId id="336" r:id="rId16"/>
    <p:sldId id="332" r:id="rId17"/>
    <p:sldId id="333" r:id="rId18"/>
    <p:sldId id="334" r:id="rId19"/>
    <p:sldId id="33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6" d="100"/>
          <a:sy n="66" d="100"/>
        </p:scale>
        <p:origin x="84" y="9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4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0"/>
            <a:extLst>
              <a:ext uri="{FF2B5EF4-FFF2-40B4-BE49-F238E27FC236}">
                <a16:creationId xmlns:a16="http://schemas.microsoft.com/office/drawing/2014/main" id="{F9D11004-9BE3-47E2-B748-7574DAF166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11E48CE-A46A-45A9-A7B3-B9A73AA5E2CD}"/>
              </a:ext>
            </a:extLst>
          </p:cNvPr>
          <p:cNvGrpSpPr/>
          <p:nvPr/>
        </p:nvGrpSpPr>
        <p:grpSpPr>
          <a:xfrm>
            <a:off x="-2" y="756085"/>
            <a:ext cx="12198752" cy="1278388"/>
            <a:chOff x="4933" y="5228207"/>
            <a:chExt cx="12198752" cy="1278388"/>
          </a:xfrm>
        </p:grpSpPr>
        <p:grpSp>
          <p:nvGrpSpPr>
            <p:cNvPr id="31" name="Group 30">
              <a:extLst>
                <a:ext uri="{FF2B5EF4-FFF2-40B4-BE49-F238E27FC236}">
                  <a16:creationId xmlns:a16="http://schemas.microsoft.com/office/drawing/2014/main" id="{E88A173F-A6CE-47C6-A414-9F6067676081}"/>
                </a:ext>
              </a:extLst>
            </p:cNvPr>
            <p:cNvGrpSpPr/>
            <p:nvPr/>
          </p:nvGrpSpPr>
          <p:grpSpPr>
            <a:xfrm>
              <a:off x="4933" y="5228207"/>
              <a:ext cx="12198752" cy="1278388"/>
              <a:chOff x="17615" y="4603464"/>
              <a:chExt cx="12186058" cy="1544683"/>
            </a:xfrm>
          </p:grpSpPr>
          <p:sp>
            <p:nvSpPr>
              <p:cNvPr id="34" name="Freeform 23">
                <a:extLst>
                  <a:ext uri="{FF2B5EF4-FFF2-40B4-BE49-F238E27FC236}">
                    <a16:creationId xmlns:a16="http://schemas.microsoft.com/office/drawing/2014/main" id="{81A65B14-1C6A-4F1B-89C5-5EB8AE064026}"/>
                  </a:ext>
                </a:extLst>
              </p:cNvPr>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5" name="Rounded Rectangle 9">
                <a:extLst>
                  <a:ext uri="{FF2B5EF4-FFF2-40B4-BE49-F238E27FC236}">
                    <a16:creationId xmlns:a16="http://schemas.microsoft.com/office/drawing/2014/main" id="{3339D6C0-BBCF-4FE4-B187-FB8E6519C73E}"/>
                  </a:ext>
                </a:extLst>
              </p:cNvPr>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2" name="TextBox 31">
              <a:extLst>
                <a:ext uri="{FF2B5EF4-FFF2-40B4-BE49-F238E27FC236}">
                  <a16:creationId xmlns:a16="http://schemas.microsoft.com/office/drawing/2014/main" id="{16409AE0-4B69-4941-8E65-B4DBF32C31AD}"/>
                </a:ext>
              </a:extLst>
            </p:cNvPr>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33" name="TextBox 32">
              <a:extLst>
                <a:ext uri="{FF2B5EF4-FFF2-40B4-BE49-F238E27FC236}">
                  <a16:creationId xmlns:a16="http://schemas.microsoft.com/office/drawing/2014/main" id="{06FD45E1-9BCF-4D55-A891-F9A62B159956}"/>
                </a:ext>
              </a:extLst>
            </p:cNvPr>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2" name="Group 1">
            <a:extLst>
              <a:ext uri="{FF2B5EF4-FFF2-40B4-BE49-F238E27FC236}">
                <a16:creationId xmlns:a16="http://schemas.microsoft.com/office/drawing/2014/main" id="{A71EAD52-271E-499F-8A34-CCD47997DC08}"/>
              </a:ext>
            </a:extLst>
          </p:cNvPr>
          <p:cNvGrpSpPr/>
          <p:nvPr/>
        </p:nvGrpSpPr>
        <p:grpSpPr>
          <a:xfrm>
            <a:off x="7143396" y="5945487"/>
            <a:ext cx="3941765" cy="640080"/>
            <a:chOff x="6118913" y="5956120"/>
            <a:chExt cx="3941765" cy="640080"/>
          </a:xfrm>
        </p:grpSpPr>
        <p:grpSp>
          <p:nvGrpSpPr>
            <p:cNvPr id="37" name="Group 36">
              <a:extLst>
                <a:ext uri="{FF2B5EF4-FFF2-40B4-BE49-F238E27FC236}">
                  <a16:creationId xmlns:a16="http://schemas.microsoft.com/office/drawing/2014/main" id="{36B02322-CFDF-4317-8489-17B082323002}"/>
                </a:ext>
              </a:extLst>
            </p:cNvPr>
            <p:cNvGrpSpPr>
              <a:grpSpLocks noChangeAspect="1"/>
            </p:cNvGrpSpPr>
            <p:nvPr/>
          </p:nvGrpSpPr>
          <p:grpSpPr>
            <a:xfrm>
              <a:off x="6118913" y="6122272"/>
              <a:ext cx="3941765" cy="307777"/>
              <a:chOff x="6359857" y="5845568"/>
              <a:chExt cx="4504874" cy="351745"/>
            </a:xfrm>
          </p:grpSpPr>
          <p:sp>
            <p:nvSpPr>
              <p:cNvPr id="39" name="Rounded Rectangle 9">
                <a:extLst>
                  <a:ext uri="{FF2B5EF4-FFF2-40B4-BE49-F238E27FC236}">
                    <a16:creationId xmlns:a16="http://schemas.microsoft.com/office/drawing/2014/main" id="{6F715527-DB35-4238-AF00-3ADC144AD92A}"/>
                  </a:ext>
                </a:extLst>
              </p:cNvPr>
              <p:cNvSpPr/>
              <p:nvPr/>
            </p:nvSpPr>
            <p:spPr>
              <a:xfrm>
                <a:off x="6359857" y="5881913"/>
                <a:ext cx="4504874" cy="307777"/>
              </a:xfrm>
              <a:prstGeom prst="rect">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a:extLst>
                  <a:ext uri="{FF2B5EF4-FFF2-40B4-BE49-F238E27FC236}">
                    <a16:creationId xmlns:a16="http://schemas.microsoft.com/office/drawing/2014/main" id="{7E9118C9-AF92-4861-8CAB-01A83CBE9019}"/>
                  </a:ext>
                </a:extLst>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Dec 19, 2018</a:t>
                </a:r>
              </a:p>
            </p:txBody>
          </p:sp>
        </p:grpSp>
        <p:sp>
          <p:nvSpPr>
            <p:cNvPr id="41" name="Oval 40">
              <a:extLst>
                <a:ext uri="{FF2B5EF4-FFF2-40B4-BE49-F238E27FC236}">
                  <a16:creationId xmlns:a16="http://schemas.microsoft.com/office/drawing/2014/main" id="{1BE9CFE2-A6FE-4741-BF45-D19148EAE5C4}"/>
                </a:ext>
              </a:extLst>
            </p:cNvPr>
            <p:cNvSpPr>
              <a:spLocks noChangeAspect="1"/>
            </p:cNvSpPr>
            <p:nvPr/>
          </p:nvSpPr>
          <p:spPr>
            <a:xfrm>
              <a:off x="8953829" y="5956120"/>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FE4A1E"/>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FE4A1E"/>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00B0F0"/>
                </a:solidFill>
                <a:latin typeface="Candara" panose="020E0502030303020204" pitchFamily="34" charset="0"/>
              </a:rPr>
              <a:t>LOREM IPSUM</a:t>
            </a:r>
            <a:endParaRPr lang="en-US" sz="2400" dirty="0">
              <a:solidFill>
                <a:srgbClr val="00B0F0"/>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2659190"/>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a:p>
            <a:pPr marL="285750" indent="-285750" defTabSz="1219170">
              <a:spcBef>
                <a:spcPct val="20000"/>
              </a:spcBef>
              <a:buFont typeface="Wingdings" panose="05000000000000000000" pitchFamily="2" charset="2"/>
              <a:buChar char="q"/>
              <a:defRPr/>
            </a:pPr>
            <a:r>
              <a:rPr lang="en-US" sz="1400" dirty="0">
                <a:solidFill>
                  <a:schemeClr val="bg1"/>
                </a:solidFill>
                <a:latin typeface="Candara" panose="020E0502030303020204" pitchFamily="34" charset="0"/>
              </a:rPr>
              <a:t>If you can provide additional information verbally when presenting, it will show that you know what you are talking about.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ED7D31"/>
                </a:solidFill>
                <a:latin typeface="Candara" panose="020E0502030303020204" pitchFamily="34" charset="0"/>
              </a:rPr>
              <a:t>LOREM IPSUM</a:t>
            </a:r>
            <a:endParaRPr lang="en-US" sz="2400" dirty="0">
              <a:solidFill>
                <a:srgbClr val="ED7D31"/>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fade">
                                      <p:cBhvr>
                                        <p:cTn id="49" dur="1000"/>
                                        <p:tgtEl>
                                          <p:spTgt spid="10">
                                            <p:txEl>
                                              <p:pRg st="1" end="1"/>
                                            </p:txEl>
                                          </p:spTgt>
                                        </p:tgtEl>
                                      </p:cBhvr>
                                    </p:animEffect>
                                    <p:anim calcmode="lin" valueType="num">
                                      <p:cBhvr>
                                        <p:cTn id="5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10">
                                            <p:txEl>
                                              <p:pRg st="2" end="2"/>
                                            </p:txEl>
                                          </p:spTgt>
                                        </p:tgtEl>
                                        <p:attrNameLst>
                                          <p:attrName>style.visibility</p:attrName>
                                        </p:attrNameLst>
                                      </p:cBhvr>
                                      <p:to>
                                        <p:strVal val="visible"/>
                                      </p:to>
                                    </p:set>
                                    <p:animEffect transition="in" filter="fade">
                                      <p:cBhvr>
                                        <p:cTn id="55" dur="1000"/>
                                        <p:tgtEl>
                                          <p:spTgt spid="10">
                                            <p:txEl>
                                              <p:pRg st="2" end="2"/>
                                            </p:txEl>
                                          </p:spTgt>
                                        </p:tgtEl>
                                      </p:cBhvr>
                                    </p:animEffect>
                                    <p:anim calcmode="lin" valueType="num">
                                      <p:cBhvr>
                                        <p:cTn id="5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Effect transition="in" filter="fade">
                                      <p:cBhvr>
                                        <p:cTn id="61" dur="1000"/>
                                        <p:tgtEl>
                                          <p:spTgt spid="10">
                                            <p:txEl>
                                              <p:pRg st="3" end="3"/>
                                            </p:txEl>
                                          </p:spTgt>
                                        </p:tgtEl>
                                      </p:cBhvr>
                                    </p:animEffect>
                                    <p:anim calcmode="lin" valueType="num">
                                      <p:cBhvr>
                                        <p:cTn id="6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16">
                                            <p:txEl>
                                              <p:pRg st="1" end="1"/>
                                            </p:txEl>
                                          </p:spTgt>
                                        </p:tgtEl>
                                        <p:attrNameLst>
                                          <p:attrName>style.visibility</p:attrName>
                                        </p:attrNameLst>
                                      </p:cBhvr>
                                      <p:to>
                                        <p:strVal val="visible"/>
                                      </p:to>
                                    </p:set>
                                    <p:animEffect transition="in" filter="fade">
                                      <p:cBhvr>
                                        <p:cTn id="67" dur="1000"/>
                                        <p:tgtEl>
                                          <p:spTgt spid="16">
                                            <p:txEl>
                                              <p:pRg st="1" end="1"/>
                                            </p:txEl>
                                          </p:spTgt>
                                        </p:tgtEl>
                                      </p:cBhvr>
                                    </p:animEffect>
                                    <p:anim calcmode="lin" valueType="num">
                                      <p:cBhvr>
                                        <p:cTn id="6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grpId="0" nodeType="afterEffect">
                                  <p:stCondLst>
                                    <p:cond delay="0"/>
                                  </p:stCondLst>
                                  <p:childTnLst>
                                    <p:set>
                                      <p:cBhvr>
                                        <p:cTn id="72" dur="1" fill="hold">
                                          <p:stCondLst>
                                            <p:cond delay="0"/>
                                          </p:stCondLst>
                                        </p:cTn>
                                        <p:tgtEl>
                                          <p:spTgt spid="16">
                                            <p:txEl>
                                              <p:pRg st="2" end="2"/>
                                            </p:txEl>
                                          </p:spTgt>
                                        </p:tgtEl>
                                        <p:attrNameLst>
                                          <p:attrName>style.visibility</p:attrName>
                                        </p:attrNameLst>
                                      </p:cBhvr>
                                      <p:to>
                                        <p:strVal val="visible"/>
                                      </p:to>
                                    </p:set>
                                    <p:animEffect transition="in" filter="fade">
                                      <p:cBhvr>
                                        <p:cTn id="73" dur="1000"/>
                                        <p:tgtEl>
                                          <p:spTgt spid="16">
                                            <p:txEl>
                                              <p:pRg st="2" end="2"/>
                                            </p:txEl>
                                          </p:spTgt>
                                        </p:tgtEl>
                                      </p:cBhvr>
                                    </p:animEffect>
                                    <p:anim calcmode="lin" valueType="num">
                                      <p:cBhvr>
                                        <p:cTn id="74"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16">
                                            <p:txEl>
                                              <p:pRg st="3" end="3"/>
                                            </p:txEl>
                                          </p:spTgt>
                                        </p:tgtEl>
                                        <p:attrNameLst>
                                          <p:attrName>style.visibility</p:attrName>
                                        </p:attrNameLst>
                                      </p:cBhvr>
                                      <p:to>
                                        <p:strVal val="visible"/>
                                      </p:to>
                                    </p:set>
                                    <p:animEffect transition="in" filter="fade">
                                      <p:cBhvr>
                                        <p:cTn id="79" dur="1000"/>
                                        <p:tgtEl>
                                          <p:spTgt spid="16">
                                            <p:txEl>
                                              <p:pRg st="3" end="3"/>
                                            </p:txEl>
                                          </p:spTgt>
                                        </p:tgtEl>
                                      </p:cBhvr>
                                    </p:animEffect>
                                    <p:anim calcmode="lin" valueType="num">
                                      <p:cBhvr>
                                        <p:cTn id="80"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81"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16">
                                            <p:txEl>
                                              <p:pRg st="4" end="4"/>
                                            </p:txEl>
                                          </p:spTgt>
                                        </p:tgtEl>
                                        <p:attrNameLst>
                                          <p:attrName>style.visibility</p:attrName>
                                        </p:attrNameLst>
                                      </p:cBhvr>
                                      <p:to>
                                        <p:strVal val="visible"/>
                                      </p:to>
                                    </p:set>
                                    <p:animEffect transition="in" filter="fade">
                                      <p:cBhvr>
                                        <p:cTn id="85" dur="1000"/>
                                        <p:tgtEl>
                                          <p:spTgt spid="16">
                                            <p:txEl>
                                              <p:pRg st="4" end="4"/>
                                            </p:txEl>
                                          </p:spTgt>
                                        </p:tgtEl>
                                      </p:cBhvr>
                                    </p:animEffect>
                                    <p:anim calcmode="lin" valueType="num">
                                      <p:cBhvr>
                                        <p:cTn id="86"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00B0F0"/>
                </a:solidFill>
                <a:latin typeface="Candara" panose="020E0502030303020204" pitchFamily="34" charset="0"/>
              </a:rPr>
              <a:t>LOREM IPSUM</a:t>
            </a:r>
            <a:endParaRPr lang="en-US" sz="2400" dirty="0">
              <a:solidFill>
                <a:srgbClr val="00B0F0"/>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443746"/>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Use this slide to detail  three main points that support your topic. This section does not need to be a long story, but rather a brief overview. </a:t>
            </a:r>
          </a:p>
          <a:p>
            <a:pPr marL="285750" indent="-285750" defTabSz="1219170">
              <a:spcBef>
                <a:spcPct val="20000"/>
              </a:spcBef>
              <a:buFont typeface="Wingdings" panose="05000000000000000000" pitchFamily="2" charset="2"/>
              <a:buChar char="q"/>
              <a:defRPr/>
            </a:pPr>
            <a:r>
              <a:rPr lang="en-US" sz="1400" dirty="0">
                <a:solidFill>
                  <a:schemeClr val="bg1"/>
                </a:solidFill>
                <a:latin typeface="Candara" panose="020E0502030303020204" pitchFamily="34" charset="0"/>
              </a:rPr>
              <a:t>If you can provide additional information verbally when presenting, it will show that you know what you are talking about.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a:t>
            </a:r>
            <a:r>
              <a:rPr lang="en-US" sz="1400" dirty="0" err="1">
                <a:solidFill>
                  <a:schemeClr val="bg1"/>
                </a:solidFill>
                <a:latin typeface="Candara" panose="020E0502030303020204" pitchFamily="34" charset="0"/>
              </a:rPr>
              <a:t>eiusmo</a:t>
            </a:r>
            <a:r>
              <a:rPr lang="en-US" sz="1400" dirty="0">
                <a:solidFill>
                  <a:schemeClr val="bg1"/>
                </a:solidFill>
                <a:latin typeface="Candara" panose="020E0502030303020204" pitchFamily="34" charset="0"/>
              </a:rPr>
              <a:t>.</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ED7D31"/>
                </a:solidFill>
                <a:latin typeface="Candara" panose="020E0502030303020204" pitchFamily="34" charset="0"/>
              </a:rPr>
              <a:t>LOREM IPSUM</a:t>
            </a:r>
            <a:endParaRPr lang="en-US" sz="2400" dirty="0">
              <a:solidFill>
                <a:srgbClr val="ED7D3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A5A5A5"/>
                </a:solidFill>
                <a:latin typeface="Candara" panose="020E0502030303020204" pitchFamily="34" charset="0"/>
              </a:rPr>
              <a:t>LOREM IPSUM</a:t>
            </a:r>
            <a:endParaRPr lang="en-US" sz="2400" dirty="0">
              <a:solidFill>
                <a:srgbClr val="A5A5A5"/>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1000"/>
                                        <p:tgtEl>
                                          <p:spTgt spid="10">
                                            <p:txEl>
                                              <p:pRg st="1" end="1"/>
                                            </p:txEl>
                                          </p:spTgt>
                                        </p:tgtEl>
                                      </p:cBhvr>
                                    </p:animEffect>
                                    <p:anim calcmode="lin" valueType="num">
                                      <p:cBhvr>
                                        <p:cTn id="2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1000"/>
                                        <p:tgtEl>
                                          <p:spTgt spid="10">
                                            <p:txEl>
                                              <p:pRg st="2" end="2"/>
                                            </p:txEl>
                                          </p:spTgt>
                                        </p:tgtEl>
                                      </p:cBhvr>
                                    </p:animEffect>
                                    <p:anim calcmode="lin" valueType="num">
                                      <p:cBhvr>
                                        <p:cTn id="3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13">
                                            <p:txEl>
                                              <p:pRg st="1" end="1"/>
                                            </p:txEl>
                                          </p:spTgt>
                                        </p:tgtEl>
                                        <p:attrNameLst>
                                          <p:attrName>style.visibility</p:attrName>
                                        </p:attrNameLst>
                                      </p:cBhvr>
                                      <p:to>
                                        <p:strVal val="visible"/>
                                      </p:to>
                                    </p:set>
                                    <p:animEffect transition="in" filter="fade">
                                      <p:cBhvr>
                                        <p:cTn id="53" dur="1000"/>
                                        <p:tgtEl>
                                          <p:spTgt spid="13">
                                            <p:txEl>
                                              <p:pRg st="1" end="1"/>
                                            </p:txEl>
                                          </p:spTgt>
                                        </p:tgtEl>
                                      </p:cBhvr>
                                    </p:animEffect>
                                    <p:anim calcmode="lin" valueType="num">
                                      <p:cBhvr>
                                        <p:cTn id="5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13">
                                            <p:txEl>
                                              <p:pRg st="2" end="2"/>
                                            </p:txEl>
                                          </p:spTgt>
                                        </p:tgtEl>
                                        <p:attrNameLst>
                                          <p:attrName>style.visibility</p:attrName>
                                        </p:attrNameLst>
                                      </p:cBhvr>
                                      <p:to>
                                        <p:strVal val="visible"/>
                                      </p:to>
                                    </p:set>
                                    <p:animEffect transition="in" filter="fade">
                                      <p:cBhvr>
                                        <p:cTn id="59" dur="1000"/>
                                        <p:tgtEl>
                                          <p:spTgt spid="13">
                                            <p:txEl>
                                              <p:pRg st="2" end="2"/>
                                            </p:txEl>
                                          </p:spTgt>
                                        </p:tgtEl>
                                      </p:cBhvr>
                                    </p:animEffect>
                                    <p:anim calcmode="lin" valueType="num">
                                      <p:cBhvr>
                                        <p:cTn id="6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16">
                                            <p:txEl>
                                              <p:pRg st="1" end="1"/>
                                            </p:txEl>
                                          </p:spTgt>
                                        </p:tgtEl>
                                        <p:attrNameLst>
                                          <p:attrName>style.visibility</p:attrName>
                                        </p:attrNameLst>
                                      </p:cBhvr>
                                      <p:to>
                                        <p:strVal val="visible"/>
                                      </p:to>
                                    </p:set>
                                    <p:animEffect transition="in" filter="fade">
                                      <p:cBhvr>
                                        <p:cTn id="71" dur="1000"/>
                                        <p:tgtEl>
                                          <p:spTgt spid="16">
                                            <p:txEl>
                                              <p:pRg st="1" end="1"/>
                                            </p:txEl>
                                          </p:spTgt>
                                        </p:tgtEl>
                                      </p:cBhvr>
                                    </p:animEffect>
                                    <p:anim calcmode="lin" valueType="num">
                                      <p:cBhvr>
                                        <p:cTn id="72"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16">
                                            <p:txEl>
                                              <p:pRg st="2" end="2"/>
                                            </p:txEl>
                                          </p:spTgt>
                                        </p:tgtEl>
                                        <p:attrNameLst>
                                          <p:attrName>style.visibility</p:attrName>
                                        </p:attrNameLst>
                                      </p:cBhvr>
                                      <p:to>
                                        <p:strVal val="visible"/>
                                      </p:to>
                                    </p:set>
                                    <p:animEffect transition="in" filter="fade">
                                      <p:cBhvr>
                                        <p:cTn id="77" dur="1000"/>
                                        <p:tgtEl>
                                          <p:spTgt spid="16">
                                            <p:txEl>
                                              <p:pRg st="2" end="2"/>
                                            </p:txEl>
                                          </p:spTgt>
                                        </p:tgtEl>
                                      </p:cBhvr>
                                    </p:animEffect>
                                    <p:anim calcmode="lin" valueType="num">
                                      <p:cBhvr>
                                        <p:cTn id="7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16">
                                            <p:txEl>
                                              <p:pRg st="3" end="3"/>
                                            </p:txEl>
                                          </p:spTgt>
                                        </p:tgtEl>
                                        <p:attrNameLst>
                                          <p:attrName>style.visibility</p:attrName>
                                        </p:attrNameLst>
                                      </p:cBhvr>
                                      <p:to>
                                        <p:strVal val="visible"/>
                                      </p:to>
                                    </p:set>
                                    <p:animEffect transition="in" filter="fade">
                                      <p:cBhvr>
                                        <p:cTn id="83" dur="1000"/>
                                        <p:tgtEl>
                                          <p:spTgt spid="16">
                                            <p:txEl>
                                              <p:pRg st="3" end="3"/>
                                            </p:txEl>
                                          </p:spTgt>
                                        </p:tgtEl>
                                      </p:cBhvr>
                                    </p:animEffect>
                                    <p:anim calcmode="lin" valueType="num">
                                      <p:cBhvr>
                                        <p:cTn id="84"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00B0F0"/>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To change the image, right click anywhere within the image, then choose “format picture” from the drop down menu.</a:t>
            </a: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D7D3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661993"/>
          </a:xfrm>
          <a:prstGeom prst="rect">
            <a:avLst/>
          </a:prstGeom>
          <a:noFill/>
          <a:ln w="9525">
            <a:noFill/>
            <a:miter lim="800000"/>
            <a:headEnd/>
            <a:tailEnd/>
          </a:ln>
        </p:spPr>
        <p:txBody>
          <a:bodyPr wrap="square" lIns="60960" tIns="30480" rIns="60960" bIns="30480">
            <a:spAutoFit/>
          </a:bodyPr>
          <a:lstStyle/>
          <a:p>
            <a:pPr algn="ctr"/>
            <a:r>
              <a:rPr lang="en-US" b="1" dirty="0">
                <a:solidFill>
                  <a:srgbClr val="ED7D3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Click the “fill” icon in the right screen, then click the File button to browse and find your image. Use an image close to square ratio for best display.</a:t>
            </a: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A5A5A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261884"/>
          </a:xfrm>
          <a:prstGeom prst="rect">
            <a:avLst/>
          </a:prstGeom>
          <a:noFill/>
          <a:ln w="9525">
            <a:noFill/>
            <a:miter lim="800000"/>
            <a:headEnd/>
            <a:tailEnd/>
          </a:ln>
        </p:spPr>
        <p:txBody>
          <a:bodyPr wrap="square" lIns="60960" tIns="30480" rIns="60960" bIns="30480">
            <a:spAutoFit/>
          </a:bodyPr>
          <a:lstStyle/>
          <a:p>
            <a:pPr algn="ctr"/>
            <a:r>
              <a:rPr lang="en-US" b="1" dirty="0">
                <a:solidFill>
                  <a:srgbClr val="A5A5A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Use this slide to detail main points that support your topic. Include images that support each point.</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482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4823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008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no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1692771"/>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CF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no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1692771"/>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If you can provide additional information verbally when presenting, it will show that you know what you are talking about.</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A5A5A5"/>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8466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54823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FFC000">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A5A5A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A5A5A5">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ED7D3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ED7D31">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00B0F0"/>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00B0F0">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additive="base">
                                        <p:cTn id="30" dur="500" fill="hold"/>
                                        <p:tgtEl>
                                          <p:spTgt spid="54"/>
                                        </p:tgtEl>
                                        <p:attrNameLst>
                                          <p:attrName>ppt_x</p:attrName>
                                        </p:attrNameLst>
                                      </p:cBhvr>
                                      <p:tavLst>
                                        <p:tav tm="0">
                                          <p:val>
                                            <p:strVal val="#ppt_x"/>
                                          </p:val>
                                        </p:tav>
                                        <p:tav tm="100000">
                                          <p:val>
                                            <p:strVal val="#ppt_x"/>
                                          </p:val>
                                        </p:tav>
                                      </p:tavLst>
                                    </p:anim>
                                    <p:anim calcmode="lin" valueType="num">
                                      <p:cBhvr additive="base">
                                        <p:cTn id="31" dur="500" fill="hold"/>
                                        <p:tgtEl>
                                          <p:spTgt spid="54"/>
                                        </p:tgtEl>
                                        <p:attrNameLst>
                                          <p:attrName>ppt_y</p:attrName>
                                        </p:attrNameLst>
                                      </p:cBhvr>
                                      <p:tavLst>
                                        <p:tav tm="0">
                                          <p:val>
                                            <p:strVal val="1+#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fltVal val="0"/>
                                          </p:val>
                                        </p:tav>
                                        <p:tav tm="100000">
                                          <p:val>
                                            <p:strVal val="#ppt_w"/>
                                          </p:val>
                                        </p:tav>
                                      </p:tavLst>
                                    </p:anim>
                                    <p:anim calcmode="lin" valueType="num">
                                      <p:cBhvr>
                                        <p:cTn id="40" dur="500" fill="hold"/>
                                        <p:tgtEl>
                                          <p:spTgt spid="52"/>
                                        </p:tgtEl>
                                        <p:attrNameLst>
                                          <p:attrName>ppt_h</p:attrName>
                                        </p:attrNameLst>
                                      </p:cBhvr>
                                      <p:tavLst>
                                        <p:tav tm="0">
                                          <p:val>
                                            <p:fltVal val="0"/>
                                          </p:val>
                                        </p:tav>
                                        <p:tav tm="100000">
                                          <p:val>
                                            <p:strVal val="#ppt_h"/>
                                          </p:val>
                                        </p:tav>
                                      </p:tavLst>
                                    </p:anim>
                                    <p:animEffect transition="in" filter="fade">
                                      <p:cBhvr>
                                        <p:cTn id="41" dur="500"/>
                                        <p:tgtEl>
                                          <p:spTgt spid="52"/>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up)">
                                      <p:cBhvr>
                                        <p:cTn id="45" dur="500"/>
                                        <p:tgtEl>
                                          <p:spTgt spid="55"/>
                                        </p:tgtEl>
                                      </p:cBhvr>
                                    </p:animEffect>
                                  </p:child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1+#ppt_h/2"/>
                                          </p:val>
                                        </p:tav>
                                        <p:tav tm="100000">
                                          <p:val>
                                            <p:strVal val="#ppt_y"/>
                                          </p:val>
                                        </p:tav>
                                      </p:tavLst>
                                    </p:anim>
                                  </p:childTnLst>
                                </p:cTn>
                              </p:par>
                              <p:par>
                                <p:cTn id="51" presetID="2" presetClass="entr" presetSubtype="1"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0-#ppt_h/2"/>
                                          </p:val>
                                        </p:tav>
                                        <p:tav tm="100000">
                                          <p:val>
                                            <p:strVal val="#ppt_y"/>
                                          </p:val>
                                        </p:tav>
                                      </p:tavLst>
                                    </p:anim>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p:cTn id="58" dur="500" fill="hold"/>
                                        <p:tgtEl>
                                          <p:spTgt spid="56"/>
                                        </p:tgtEl>
                                        <p:attrNameLst>
                                          <p:attrName>ppt_w</p:attrName>
                                        </p:attrNameLst>
                                      </p:cBhvr>
                                      <p:tavLst>
                                        <p:tav tm="0">
                                          <p:val>
                                            <p:fltVal val="0"/>
                                          </p:val>
                                        </p:tav>
                                        <p:tav tm="100000">
                                          <p:val>
                                            <p:strVal val="#ppt_w"/>
                                          </p:val>
                                        </p:tav>
                                      </p:tavLst>
                                    </p:anim>
                                    <p:anim calcmode="lin" valueType="num">
                                      <p:cBhvr>
                                        <p:cTn id="59" dur="500" fill="hold"/>
                                        <p:tgtEl>
                                          <p:spTgt spid="56"/>
                                        </p:tgtEl>
                                        <p:attrNameLst>
                                          <p:attrName>ppt_h</p:attrName>
                                        </p:attrNameLst>
                                      </p:cBhvr>
                                      <p:tavLst>
                                        <p:tav tm="0">
                                          <p:val>
                                            <p:fltVal val="0"/>
                                          </p:val>
                                        </p:tav>
                                        <p:tav tm="100000">
                                          <p:val>
                                            <p:strVal val="#ppt_h"/>
                                          </p:val>
                                        </p:tav>
                                      </p:tavLst>
                                    </p:anim>
                                    <p:animEffect transition="in" filter="fade">
                                      <p:cBhvr>
                                        <p:cTn id="60" dur="500"/>
                                        <p:tgtEl>
                                          <p:spTgt spid="56"/>
                                        </p:tgtEl>
                                      </p:cBhvr>
                                    </p:animEffect>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wipe(up)">
                                      <p:cBhvr>
                                        <p:cTn id="64" dur="500"/>
                                        <p:tgtEl>
                                          <p:spTgt spid="59"/>
                                        </p:tgtEl>
                                      </p:cBhvr>
                                    </p:animEffect>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fill="hold"/>
                                        <p:tgtEl>
                                          <p:spTgt spid="62"/>
                                        </p:tgtEl>
                                        <p:attrNameLst>
                                          <p:attrName>ppt_x</p:attrName>
                                        </p:attrNameLst>
                                      </p:cBhvr>
                                      <p:tavLst>
                                        <p:tav tm="0">
                                          <p:val>
                                            <p:strVal val="#ppt_x"/>
                                          </p:val>
                                        </p:tav>
                                        <p:tav tm="100000">
                                          <p:val>
                                            <p:strVal val="#ppt_x"/>
                                          </p:val>
                                        </p:tav>
                                      </p:tavLst>
                                    </p:anim>
                                    <p:anim calcmode="lin" valueType="num">
                                      <p:cBhvr additive="base">
                                        <p:cTn id="69" dur="500" fill="hold"/>
                                        <p:tgtEl>
                                          <p:spTgt spid="62"/>
                                        </p:tgtEl>
                                        <p:attrNameLst>
                                          <p:attrName>ppt_y</p:attrName>
                                        </p:attrNameLst>
                                      </p:cBhvr>
                                      <p:tavLst>
                                        <p:tav tm="0">
                                          <p:val>
                                            <p:strVal val="1+#ppt_h/2"/>
                                          </p:val>
                                        </p:tav>
                                        <p:tav tm="100000">
                                          <p:val>
                                            <p:strVal val="#ppt_y"/>
                                          </p:val>
                                        </p:tav>
                                      </p:tavLst>
                                    </p:anim>
                                  </p:childTnLst>
                                </p:cTn>
                              </p:par>
                              <p:par>
                                <p:cTn id="70" presetID="2" presetClass="entr" presetSubtype="1" fill="hold" nodeType="with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ppt_x"/>
                                          </p:val>
                                        </p:tav>
                                        <p:tav tm="100000">
                                          <p:val>
                                            <p:strVal val="#ppt_x"/>
                                          </p:val>
                                        </p:tav>
                                      </p:tavLst>
                                    </p:anim>
                                    <p:anim calcmode="lin" valueType="num">
                                      <p:cBhvr additive="base">
                                        <p:cTn id="73" dur="500" fill="hold"/>
                                        <p:tgtEl>
                                          <p:spTgt spid="5"/>
                                        </p:tgtEl>
                                        <p:attrNameLst>
                                          <p:attrName>ppt_y</p:attrName>
                                        </p:attrNameLst>
                                      </p:cBhvr>
                                      <p:tavLst>
                                        <p:tav tm="0">
                                          <p:val>
                                            <p:strVal val="0-#ppt_h/2"/>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p:cTn id="77" dur="500" fill="hold"/>
                                        <p:tgtEl>
                                          <p:spTgt spid="60"/>
                                        </p:tgtEl>
                                        <p:attrNameLst>
                                          <p:attrName>ppt_w</p:attrName>
                                        </p:attrNameLst>
                                      </p:cBhvr>
                                      <p:tavLst>
                                        <p:tav tm="0">
                                          <p:val>
                                            <p:fltVal val="0"/>
                                          </p:val>
                                        </p:tav>
                                        <p:tav tm="100000">
                                          <p:val>
                                            <p:strVal val="#ppt_w"/>
                                          </p:val>
                                        </p:tav>
                                      </p:tavLst>
                                    </p:anim>
                                    <p:anim calcmode="lin" valueType="num">
                                      <p:cBhvr>
                                        <p:cTn id="78" dur="500" fill="hold"/>
                                        <p:tgtEl>
                                          <p:spTgt spid="60"/>
                                        </p:tgtEl>
                                        <p:attrNameLst>
                                          <p:attrName>ppt_h</p:attrName>
                                        </p:attrNameLst>
                                      </p:cBhvr>
                                      <p:tavLst>
                                        <p:tav tm="0">
                                          <p:val>
                                            <p:fltVal val="0"/>
                                          </p:val>
                                        </p:tav>
                                        <p:tav tm="100000">
                                          <p:val>
                                            <p:strVal val="#ppt_h"/>
                                          </p:val>
                                        </p:tav>
                                      </p:tavLst>
                                    </p:anim>
                                    <p:animEffect transition="in" filter="fade">
                                      <p:cBhvr>
                                        <p:cTn id="79" dur="500"/>
                                        <p:tgtEl>
                                          <p:spTgt spid="60"/>
                                        </p:tgtEl>
                                      </p:cBhvr>
                                    </p:animEffect>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wipe(up)">
                                      <p:cBhvr>
                                        <p:cTn id="8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12"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48174" y="2134752"/>
            <a:ext cx="2468880" cy="123110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p:txBody>
      </p:sp>
      <p:sp>
        <p:nvSpPr>
          <p:cNvPr id="60" name="Oval 59"/>
          <p:cNvSpPr>
            <a:spLocks noChangeAspect="1"/>
          </p:cNvSpPr>
          <p:nvPr/>
        </p:nvSpPr>
        <p:spPr>
          <a:xfrm>
            <a:off x="324806" y="220166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If you can provide additional information verbally when presenting, it will show that you know what you are talking about.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720176"/>
            <a:ext cx="2468880" cy="178510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263127"/>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8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5732</TotalTime>
  <Words>3787</Words>
  <Application>Microsoft Office PowerPoint</Application>
  <PresentationFormat>Widescreen</PresentationFormat>
  <Paragraphs>212</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2098</cp:revision>
  <dcterms:created xsi:type="dcterms:W3CDTF">2015-12-31T02:20:12Z</dcterms:created>
  <dcterms:modified xsi:type="dcterms:W3CDTF">2017-12-17T21:43:52Z</dcterms:modified>
</cp:coreProperties>
</file>