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783" r:id="rId3"/>
    <p:sldId id="1789" r:id="rId4"/>
    <p:sldId id="1888" r:id="rId5"/>
    <p:sldId id="1832" r:id="rId6"/>
    <p:sldId id="1896" r:id="rId7"/>
    <p:sldId id="1749" r:id="rId8"/>
    <p:sldId id="1562" r:id="rId9"/>
    <p:sldId id="1573" r:id="rId10"/>
    <p:sldId id="1887" r:id="rId11"/>
    <p:sldId id="1897" r:id="rId12"/>
    <p:sldId id="1808" r:id="rId13"/>
    <p:sldId id="1853" r:id="rId14"/>
    <p:sldId id="604" r:id="rId15"/>
    <p:sldId id="1301" r:id="rId16"/>
    <p:sldId id="1254" r:id="rId17"/>
    <p:sldId id="1833" r:id="rId18"/>
    <p:sldId id="1285" r:id="rId19"/>
    <p:sldId id="1233" r:id="rId20"/>
    <p:sldId id="863" r:id="rId21"/>
    <p:sldId id="1491" r:id="rId22"/>
    <p:sldId id="1563" r:id="rId23"/>
    <p:sldId id="1553" r:id="rId24"/>
    <p:sldId id="1742" r:id="rId25"/>
    <p:sldId id="1349"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83" d="100"/>
          <a:sy n="83" d="100"/>
        </p:scale>
        <p:origin x="126" y="540"/>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7.jpg"/></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5.jpg"/><Relationship Id="rId4" Type="http://schemas.openxmlformats.org/officeDocument/2006/relationships/image" Target="../media/image4.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0.jpg"/><Relationship Id="rId5" Type="http://schemas.openxmlformats.org/officeDocument/2006/relationships/image" Target="../media/image13.jpg"/><Relationship Id="rId4" Type="http://schemas.openxmlformats.org/officeDocument/2006/relationships/image" Target="../media/image12.jp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jpg"/></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8.jp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1.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0.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5.jpg"/><Relationship Id="rId4" Type="http://schemas.openxmlformats.org/officeDocument/2006/relationships/image" Target="../media/image11.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9.jpg"/><Relationship Id="rId4" Type="http://schemas.openxmlformats.org/officeDocument/2006/relationships/image" Target="../media/image12.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3.jpg"/><Relationship Id="rId7"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2.jpg"/><Relationship Id="rId10" Type="http://schemas.openxmlformats.org/officeDocument/2006/relationships/image" Target="../media/image14.jpg"/><Relationship Id="rId4" Type="http://schemas.openxmlformats.org/officeDocument/2006/relationships/image" Target="../media/image10.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jpg"/><Relationship Id="rId5" Type="http://schemas.openxmlformats.org/officeDocument/2006/relationships/image" Target="../media/image5.jpg"/><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0.jpg"/><Relationship Id="rId4" Type="http://schemas.openxmlformats.org/officeDocument/2006/relationships/image" Target="../media/image12.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2.jpg"/><Relationship Id="rId7" Type="http://schemas.openxmlformats.org/officeDocument/2006/relationships/image" Target="../media/image8.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0.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9.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5.jpg"/><Relationship Id="rId4" Type="http://schemas.openxmlformats.org/officeDocument/2006/relationships/image" Target="../media/image4.jpg"/></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9.png"/><Relationship Id="rId5" Type="http://schemas.openxmlformats.org/officeDocument/2006/relationships/image" Target="../media/image23.png"/><Relationship Id="rId4" Type="http://schemas.openxmlformats.org/officeDocument/2006/relationships/image" Target="../media/image21.png"/></Relationships>
</file>

<file path=ppt/slides/_rels/slide9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23.png"/><Relationship Id="rId4" Type="http://schemas.openxmlformats.org/officeDocument/2006/relationships/image" Target="../media/image21.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2709102" y="468871"/>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07, 2022</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1881</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543</cp:revision>
  <dcterms:created xsi:type="dcterms:W3CDTF">2016-09-28T22:08:47Z</dcterms:created>
  <dcterms:modified xsi:type="dcterms:W3CDTF">2019-09-12T17:07:40Z</dcterms:modified>
</cp:coreProperties>
</file>