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7" r:id="rId3"/>
    <p:sldId id="1538" r:id="rId4"/>
    <p:sldId id="1533" r:id="rId5"/>
    <p:sldId id="1289" r:id="rId6"/>
    <p:sldId id="1519" r:id="rId7"/>
    <p:sldId id="1435" r:id="rId8"/>
    <p:sldId id="1512" r:id="rId9"/>
    <p:sldId id="1529" r:id="rId10"/>
    <p:sldId id="1458" r:id="rId11"/>
    <p:sldId id="1554" r:id="rId12"/>
    <p:sldId id="1532" r:id="rId13"/>
    <p:sldId id="1727" r:id="rId14"/>
    <p:sldId id="1447" r:id="rId15"/>
    <p:sldId id="1191" r:id="rId16"/>
    <p:sldId id="1171"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14" y="4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31.png"/><Relationship Id="rId12" Type="http://schemas.openxmlformats.org/officeDocument/2006/relationships/image" Target="../media/image2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7.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2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1.pn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 Id="rId14"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19, 2019</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532</cp:revision>
  <dcterms:created xsi:type="dcterms:W3CDTF">2016-09-28T22:08:47Z</dcterms:created>
  <dcterms:modified xsi:type="dcterms:W3CDTF">2019-03-25T17:46:20Z</dcterms:modified>
</cp:coreProperties>
</file>