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425" r:id="rId3"/>
    <p:sldId id="1533" r:id="rId4"/>
    <p:sldId id="1458" r:id="rId5"/>
    <p:sldId id="1537" r:id="rId6"/>
    <p:sldId id="1293" r:id="rId7"/>
    <p:sldId id="1463" r:id="rId8"/>
    <p:sldId id="1590" r:id="rId9"/>
    <p:sldId id="1429" r:id="rId10"/>
    <p:sldId id="1578" r:id="rId11"/>
    <p:sldId id="1734" r:id="rId12"/>
    <p:sldId id="1492" r:id="rId13"/>
    <p:sldId id="1748" r:id="rId14"/>
    <p:sldId id="1514" r:id="rId15"/>
    <p:sldId id="1749" r:id="rId16"/>
    <p:sldId id="1755" r:id="rId17"/>
    <p:sldId id="1289" r:id="rId18"/>
    <p:sldId id="1519" r:id="rId19"/>
    <p:sldId id="1435" r:id="rId20"/>
    <p:sldId id="1512" r:id="rId21"/>
    <p:sldId id="1575" r:id="rId22"/>
    <p:sldId id="1529" r:id="rId23"/>
    <p:sldId id="461"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7" d="100"/>
          <a:sy n="77" d="100"/>
        </p:scale>
        <p:origin x="102" y="6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12" Type="http://schemas.openxmlformats.org/officeDocument/2006/relationships/image" Target="../media/image4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41.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40.svg"/><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59.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6.svg"/><Relationship Id="rId9" Type="http://schemas.openxmlformats.org/officeDocument/2006/relationships/image" Target="../media/image47.png"/><Relationship Id="rId14" Type="http://schemas.openxmlformats.org/officeDocument/2006/relationships/image" Target="../media/image60.svg"/></Relationships>
</file>

<file path=ppt/slides/_rels/slide21.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2.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27.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47.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9.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image" Target="../media/image2.jpg"/><Relationship Id="rId16" Type="http://schemas.openxmlformats.org/officeDocument/2006/relationships/image" Target="../media/image26.svg"/><Relationship Id="rId20" Type="http://schemas.openxmlformats.org/officeDocument/2006/relationships/image" Target="../media/image30.sv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19" Type="http://schemas.openxmlformats.org/officeDocument/2006/relationships/image" Target="../media/image29.pn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42.svg"/><Relationship Id="rId4" Type="http://schemas.openxmlformats.org/officeDocument/2006/relationships/image" Target="../media/image40.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flipH="1">
            <a:off x="720365" y="716149"/>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1086126" y="893270"/>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640704" y="4596379"/>
              <a:ext cx="5588926" cy="892552"/>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31, 2021</a:t>
              </a:r>
            </a:p>
          </p:txBody>
        </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0-#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2021</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494</cp:revision>
  <dcterms:created xsi:type="dcterms:W3CDTF">2016-09-28T22:08:47Z</dcterms:created>
  <dcterms:modified xsi:type="dcterms:W3CDTF">2019-09-26T19:41:21Z</dcterms:modified>
</cp:coreProperties>
</file>