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1" d="100"/>
          <a:sy n="61" d="100"/>
        </p:scale>
        <p:origin x="78" y="11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762</cp:revision>
  <dcterms:created xsi:type="dcterms:W3CDTF">2016-09-28T22:08:47Z</dcterms:created>
  <dcterms:modified xsi:type="dcterms:W3CDTF">2018-11-22T21:10:48Z</dcterms:modified>
</cp:coreProperties>
</file>