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2419767" y="3999964"/>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2719885" y="4247699"/>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2019-05-15T15:50:12Z</dcterms:modified>
</cp:coreProperties>
</file>