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18" r:id="rId6"/>
    <p:sldId id="305" r:id="rId7"/>
    <p:sldId id="323" r:id="rId8"/>
    <p:sldId id="309" r:id="rId9"/>
    <p:sldId id="315" r:id="rId10"/>
    <p:sldId id="324" r:id="rId11"/>
    <p:sldId id="314" r:id="rId12"/>
    <p:sldId id="306" r:id="rId13"/>
    <p:sldId id="322"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9.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2017-06-19T16:43:01Z</dcterms:modified>
</cp:coreProperties>
</file>