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3637557"/>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3885292"/>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2018-12-03T00:22:50Z</dcterms:modified>
</cp:coreProperties>
</file>