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96" y="57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4567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7964041" y="406578"/>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18335</TotalTime>
  <Words>6337</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5843</cp:revision>
  <dcterms:created xsi:type="dcterms:W3CDTF">2015-12-31T02:20:12Z</dcterms:created>
  <dcterms:modified xsi:type="dcterms:W3CDTF">2018-02-11T17:03:14Z</dcterms:modified>
</cp:coreProperties>
</file>