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67" r:id="rId11"/>
    <p:sldId id="350"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2016-12-01T17:39:40Z</dcterms:modified>
</cp:coreProperties>
</file>