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02848" y="198472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02966" y="223246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2018-12-31T00:47:44Z</dcterms:modified>
</cp:coreProperties>
</file>