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19" r:id="rId10"/>
    <p:sldId id="678" r:id="rId11"/>
    <p:sldId id="881" r:id="rId12"/>
    <p:sldId id="880" r:id="rId13"/>
    <p:sldId id="884" r:id="rId14"/>
    <p:sldId id="878" r:id="rId15"/>
    <p:sldId id="1422"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6857" y="41097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2018-08-29T17:56:01Z</dcterms:modified>
</cp:coreProperties>
</file>