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3196568" y="497382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2018-10-19T15:12:59Z</dcterms:modified>
</cp:coreProperties>
</file>