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342338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342541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365401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2019-01-28T17:34:53Z</dcterms:modified>
</cp:coreProperties>
</file>